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63" r:id="rId10"/>
    <p:sldId id="264" r:id="rId11"/>
    <p:sldId id="275" r:id="rId12"/>
    <p:sldId id="265" r:id="rId13"/>
    <p:sldId id="277" r:id="rId14"/>
    <p:sldId id="266" r:id="rId15"/>
    <p:sldId id="279" r:id="rId16"/>
    <p:sldId id="281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6600CC"/>
    <a:srgbClr val="F8F8F8"/>
    <a:srgbClr val="000000"/>
    <a:srgbClr val="009900"/>
    <a:srgbClr val="33CC33"/>
    <a:srgbClr val="9973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51200 w 794"/>
                <a:gd name="T1" fmla="*/ 14380 h 414"/>
                <a:gd name="T2" fmla="*/ 45788 w 794"/>
                <a:gd name="T3" fmla="*/ 11580 h 414"/>
                <a:gd name="T4" fmla="*/ 35864 w 794"/>
                <a:gd name="T5" fmla="*/ 7652 h 414"/>
                <a:gd name="T6" fmla="*/ 4577 w 794"/>
                <a:gd name="T7" fmla="*/ 0 h 414"/>
                <a:gd name="T8" fmla="*/ 1476 w 794"/>
                <a:gd name="T9" fmla="*/ 725 h 414"/>
                <a:gd name="T10" fmla="*/ 0 w 794"/>
                <a:gd name="T11" fmla="*/ 3024 h 414"/>
                <a:gd name="T12" fmla="*/ 1799 w 794"/>
                <a:gd name="T13" fmla="*/ 5648 h 414"/>
                <a:gd name="T14" fmla="*/ 36754 w 794"/>
                <a:gd name="T15" fmla="*/ 14899 h 414"/>
                <a:gd name="T16" fmla="*/ 44413 w 794"/>
                <a:gd name="T17" fmla="*/ 14307 h 414"/>
                <a:gd name="T18" fmla="*/ 50605 w 794"/>
                <a:gd name="T19" fmla="*/ 15073 h 414"/>
                <a:gd name="T20" fmla="*/ 51200 w 794"/>
                <a:gd name="T21" fmla="*/ 14380 h 414"/>
                <a:gd name="T22" fmla="*/ 51200 w 794"/>
                <a:gd name="T23" fmla="*/ 143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549 w 1586"/>
                <a:gd name="T1" fmla="*/ 0 h 821"/>
                <a:gd name="T2" fmla="*/ 5333 w 1586"/>
                <a:gd name="T3" fmla="*/ 1175 h 821"/>
                <a:gd name="T4" fmla="*/ 5722 w 1586"/>
                <a:gd name="T5" fmla="*/ 1444 h 821"/>
                <a:gd name="T6" fmla="*/ 6356 w 1586"/>
                <a:gd name="T7" fmla="*/ 1792 h 821"/>
                <a:gd name="T8" fmla="*/ 6272 w 1586"/>
                <a:gd name="T9" fmla="*/ 1858 h 821"/>
                <a:gd name="T10" fmla="*/ 5409 w 1586"/>
                <a:gd name="T11" fmla="*/ 1781 h 821"/>
                <a:gd name="T12" fmla="*/ 4588 w 1586"/>
                <a:gd name="T13" fmla="*/ 1835 h 821"/>
                <a:gd name="T14" fmla="*/ 166 w 1586"/>
                <a:gd name="T15" fmla="*/ 676 h 821"/>
                <a:gd name="T16" fmla="*/ 0 w 1586"/>
                <a:gd name="T17" fmla="*/ 340 h 821"/>
                <a:gd name="T18" fmla="*/ 184 w 1586"/>
                <a:gd name="T19" fmla="*/ 72 h 821"/>
                <a:gd name="T20" fmla="*/ 549 w 1586"/>
                <a:gd name="T21" fmla="*/ 0 h 821"/>
                <a:gd name="T22" fmla="*/ 549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744 h 747"/>
                <a:gd name="T2" fmla="*/ 3732 w 1049"/>
                <a:gd name="T3" fmla="*/ 1711 h 747"/>
                <a:gd name="T4" fmla="*/ 3802 w 1049"/>
                <a:gd name="T5" fmla="*/ 1223 h 747"/>
                <a:gd name="T6" fmla="*/ 4247 w 1049"/>
                <a:gd name="T7" fmla="*/ 967 h 747"/>
                <a:gd name="T8" fmla="*/ 316 w 1049"/>
                <a:gd name="T9" fmla="*/ 0 h 747"/>
                <a:gd name="T10" fmla="*/ 0 w 1049"/>
                <a:gd name="T11" fmla="*/ 290 h 747"/>
                <a:gd name="T12" fmla="*/ 0 w 1049"/>
                <a:gd name="T13" fmla="*/ 744 h 747"/>
                <a:gd name="T14" fmla="*/ 0 w 1049"/>
                <a:gd name="T15" fmla="*/ 744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438 w 150"/>
                  <a:gd name="T1" fmla="*/ 0 h 173"/>
                  <a:gd name="T2" fmla="*/ 161 w 150"/>
                  <a:gd name="T3" fmla="*/ 155 h 173"/>
                  <a:gd name="T4" fmla="*/ 0 w 150"/>
                  <a:gd name="T5" fmla="*/ 406 h 173"/>
                  <a:gd name="T6" fmla="*/ 319 w 150"/>
                  <a:gd name="T7" fmla="*/ 375 h 173"/>
                  <a:gd name="T8" fmla="*/ 411 w 150"/>
                  <a:gd name="T9" fmla="*/ 198 h 173"/>
                  <a:gd name="T10" fmla="*/ 599 w 150"/>
                  <a:gd name="T11" fmla="*/ 63 h 173"/>
                  <a:gd name="T12" fmla="*/ 438 w 150"/>
                  <a:gd name="T13" fmla="*/ 0 h 173"/>
                  <a:gd name="T14" fmla="*/ 438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628 w 1684"/>
                  <a:gd name="T1" fmla="*/ 0 h 880"/>
                  <a:gd name="T2" fmla="*/ 254 w 1684"/>
                  <a:gd name="T3" fmla="*/ 119 h 880"/>
                  <a:gd name="T4" fmla="*/ 0 w 1684"/>
                  <a:gd name="T5" fmla="*/ 474 h 880"/>
                  <a:gd name="T6" fmla="*/ 271 w 1684"/>
                  <a:gd name="T7" fmla="*/ 817 h 880"/>
                  <a:gd name="T8" fmla="*/ 4763 w 1684"/>
                  <a:gd name="T9" fmla="*/ 1974 h 880"/>
                  <a:gd name="T10" fmla="*/ 5731 w 1684"/>
                  <a:gd name="T11" fmla="*/ 1902 h 880"/>
                  <a:gd name="T12" fmla="*/ 6515 w 1684"/>
                  <a:gd name="T13" fmla="*/ 2004 h 880"/>
                  <a:gd name="T14" fmla="*/ 6787 w 1684"/>
                  <a:gd name="T15" fmla="*/ 1841 h 880"/>
                  <a:gd name="T16" fmla="*/ 6053 w 1684"/>
                  <a:gd name="T17" fmla="*/ 1512 h 880"/>
                  <a:gd name="T18" fmla="*/ 5754 w 1684"/>
                  <a:gd name="T19" fmla="*/ 1167 h 880"/>
                  <a:gd name="T20" fmla="*/ 5519 w 1684"/>
                  <a:gd name="T21" fmla="*/ 1200 h 880"/>
                  <a:gd name="T22" fmla="*/ 5799 w 1684"/>
                  <a:gd name="T23" fmla="*/ 1512 h 880"/>
                  <a:gd name="T24" fmla="*/ 6360 w 1684"/>
                  <a:gd name="T25" fmla="*/ 1844 h 880"/>
                  <a:gd name="T26" fmla="*/ 5696 w 1684"/>
                  <a:gd name="T27" fmla="*/ 1792 h 880"/>
                  <a:gd name="T28" fmla="*/ 4912 w 1684"/>
                  <a:gd name="T29" fmla="*/ 1852 h 880"/>
                  <a:gd name="T30" fmla="*/ 5057 w 1684"/>
                  <a:gd name="T31" fmla="*/ 1479 h 880"/>
                  <a:gd name="T32" fmla="*/ 5393 w 1684"/>
                  <a:gd name="T33" fmla="*/ 1225 h 880"/>
                  <a:gd name="T34" fmla="*/ 5000 w 1684"/>
                  <a:gd name="T35" fmla="*/ 1257 h 880"/>
                  <a:gd name="T36" fmla="*/ 4695 w 1684"/>
                  <a:gd name="T37" fmla="*/ 1499 h 880"/>
                  <a:gd name="T38" fmla="*/ 4591 w 1684"/>
                  <a:gd name="T39" fmla="*/ 1802 h 880"/>
                  <a:gd name="T40" fmla="*/ 432 w 1684"/>
                  <a:gd name="T41" fmla="*/ 706 h 880"/>
                  <a:gd name="T42" fmla="*/ 322 w 1684"/>
                  <a:gd name="T43" fmla="*/ 489 h 880"/>
                  <a:gd name="T44" fmla="*/ 415 w 1684"/>
                  <a:gd name="T45" fmla="*/ 217 h 880"/>
                  <a:gd name="T46" fmla="*/ 873 w 1684"/>
                  <a:gd name="T47" fmla="*/ 0 h 880"/>
                  <a:gd name="T48" fmla="*/ 628 w 1684"/>
                  <a:gd name="T49" fmla="*/ 0 h 880"/>
                  <a:gd name="T50" fmla="*/ 628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404 w 1190"/>
                  <a:gd name="T1" fmla="*/ 0 h 500"/>
                  <a:gd name="T2" fmla="*/ 4796 w 1190"/>
                  <a:gd name="T3" fmla="*/ 1114 h 500"/>
                  <a:gd name="T4" fmla="*/ 4334 w 1190"/>
                  <a:gd name="T5" fmla="*/ 1137 h 500"/>
                  <a:gd name="T6" fmla="*/ 0 w 1190"/>
                  <a:gd name="T7" fmla="*/ 61 h 500"/>
                  <a:gd name="T8" fmla="*/ 404 w 1190"/>
                  <a:gd name="T9" fmla="*/ 0 h 500"/>
                  <a:gd name="T10" fmla="*/ 40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471 w 160"/>
                  <a:gd name="T1" fmla="*/ 0 h 335"/>
                  <a:gd name="T2" fmla="*/ 77 w 160"/>
                  <a:gd name="T3" fmla="*/ 239 h 335"/>
                  <a:gd name="T4" fmla="*/ 0 w 160"/>
                  <a:gd name="T5" fmla="*/ 515 h 335"/>
                  <a:gd name="T6" fmla="*/ 135 w 160"/>
                  <a:gd name="T7" fmla="*/ 704 h 335"/>
                  <a:gd name="T8" fmla="*/ 380 w 160"/>
                  <a:gd name="T9" fmla="*/ 751 h 335"/>
                  <a:gd name="T10" fmla="*/ 308 w 160"/>
                  <a:gd name="T11" fmla="*/ 344 h 335"/>
                  <a:gd name="T12" fmla="*/ 648 w 160"/>
                  <a:gd name="T13" fmla="*/ 39 h 335"/>
                  <a:gd name="T14" fmla="*/ 471 w 160"/>
                  <a:gd name="T15" fmla="*/ 0 h 335"/>
                  <a:gd name="T16" fmla="*/ 47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57 w 489"/>
                  <a:gd name="T1" fmla="*/ 79 h 296"/>
                  <a:gd name="T2" fmla="*/ 637 w 489"/>
                  <a:gd name="T3" fmla="*/ 151 h 296"/>
                  <a:gd name="T4" fmla="*/ 1292 w 489"/>
                  <a:gd name="T5" fmla="*/ 314 h 296"/>
                  <a:gd name="T6" fmla="*/ 1755 w 489"/>
                  <a:gd name="T7" fmla="*/ 557 h 296"/>
                  <a:gd name="T8" fmla="*/ 1300 w 489"/>
                  <a:gd name="T9" fmla="*/ 526 h 296"/>
                  <a:gd name="T10" fmla="*/ 553 w 489"/>
                  <a:gd name="T11" fmla="*/ 334 h 296"/>
                  <a:gd name="T12" fmla="*/ 199 w 489"/>
                  <a:gd name="T13" fmla="*/ 183 h 296"/>
                  <a:gd name="T14" fmla="*/ 425 w 489"/>
                  <a:gd name="T15" fmla="*/ 373 h 296"/>
                  <a:gd name="T16" fmla="*/ 1084 w 489"/>
                  <a:gd name="T17" fmla="*/ 617 h 296"/>
                  <a:gd name="T18" fmla="*/ 1857 w 489"/>
                  <a:gd name="T19" fmla="*/ 678 h 296"/>
                  <a:gd name="T20" fmla="*/ 1949 w 489"/>
                  <a:gd name="T21" fmla="*/ 512 h 296"/>
                  <a:gd name="T22" fmla="*/ 1571 w 489"/>
                  <a:gd name="T23" fmla="*/ 275 h 296"/>
                  <a:gd name="T24" fmla="*/ 677 w 489"/>
                  <a:gd name="T25" fmla="*/ 39 h 296"/>
                  <a:gd name="T26" fmla="*/ 0 w 489"/>
                  <a:gd name="T27" fmla="*/ 0 h 296"/>
                  <a:gd name="T28" fmla="*/ 57 w 489"/>
                  <a:gd name="T29" fmla="*/ 79 h 296"/>
                  <a:gd name="T30" fmla="*/ 57 w 489"/>
                  <a:gd name="T31" fmla="*/ 7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13 w 794"/>
                <a:gd name="T1" fmla="*/ 99 h 414"/>
                <a:gd name="T2" fmla="*/ 280 w 794"/>
                <a:gd name="T3" fmla="*/ 80 h 414"/>
                <a:gd name="T4" fmla="*/ 219 w 794"/>
                <a:gd name="T5" fmla="*/ 52 h 414"/>
                <a:gd name="T6" fmla="*/ 28 w 794"/>
                <a:gd name="T7" fmla="*/ 0 h 414"/>
                <a:gd name="T8" fmla="*/ 9 w 794"/>
                <a:gd name="T9" fmla="*/ 5 h 414"/>
                <a:gd name="T10" fmla="*/ 0 w 794"/>
                <a:gd name="T11" fmla="*/ 21 h 414"/>
                <a:gd name="T12" fmla="*/ 10 w 794"/>
                <a:gd name="T13" fmla="*/ 39 h 414"/>
                <a:gd name="T14" fmla="*/ 225 w 794"/>
                <a:gd name="T15" fmla="*/ 103 h 414"/>
                <a:gd name="T16" fmla="*/ 272 w 794"/>
                <a:gd name="T17" fmla="*/ 98 h 414"/>
                <a:gd name="T18" fmla="*/ 310 w 794"/>
                <a:gd name="T19" fmla="*/ 104 h 414"/>
                <a:gd name="T20" fmla="*/ 313 w 794"/>
                <a:gd name="T21" fmla="*/ 99 h 414"/>
                <a:gd name="T22" fmla="*/ 313 w 794"/>
                <a:gd name="T23" fmla="*/ 99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3 w 1586"/>
                <a:gd name="T1" fmla="*/ 0 h 821"/>
                <a:gd name="T2" fmla="*/ 32 w 1586"/>
                <a:gd name="T3" fmla="*/ 8 h 821"/>
                <a:gd name="T4" fmla="*/ 35 w 1586"/>
                <a:gd name="T5" fmla="*/ 10 h 821"/>
                <a:gd name="T6" fmla="*/ 39 w 1586"/>
                <a:gd name="T7" fmla="*/ 12 h 821"/>
                <a:gd name="T8" fmla="*/ 38 w 1586"/>
                <a:gd name="T9" fmla="*/ 13 h 821"/>
                <a:gd name="T10" fmla="*/ 33 w 1586"/>
                <a:gd name="T11" fmla="*/ 12 h 821"/>
                <a:gd name="T12" fmla="*/ 28 w 1586"/>
                <a:gd name="T13" fmla="*/ 13 h 821"/>
                <a:gd name="T14" fmla="*/ 1 w 1586"/>
                <a:gd name="T15" fmla="*/ 5 h 821"/>
                <a:gd name="T16" fmla="*/ 0 w 1586"/>
                <a:gd name="T17" fmla="*/ 2 h 821"/>
                <a:gd name="T18" fmla="*/ 1 w 1586"/>
                <a:gd name="T19" fmla="*/ 0 h 821"/>
                <a:gd name="T20" fmla="*/ 3 w 1586"/>
                <a:gd name="T21" fmla="*/ 0 h 821"/>
                <a:gd name="T22" fmla="*/ 3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5 h 747"/>
                <a:gd name="T2" fmla="*/ 23 w 1049"/>
                <a:gd name="T3" fmla="*/ 12 h 747"/>
                <a:gd name="T4" fmla="*/ 23 w 1049"/>
                <a:gd name="T5" fmla="*/ 9 h 747"/>
                <a:gd name="T6" fmla="*/ 26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5 h 747"/>
                <a:gd name="T14" fmla="*/ 0 w 1049"/>
                <a:gd name="T15" fmla="*/ 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3 w 150"/>
                  <a:gd name="T1" fmla="*/ 0 h 173"/>
                  <a:gd name="T2" fmla="*/ 1 w 150"/>
                  <a:gd name="T3" fmla="*/ 1 h 173"/>
                  <a:gd name="T4" fmla="*/ 0 w 150"/>
                  <a:gd name="T5" fmla="*/ 3 h 173"/>
                  <a:gd name="T6" fmla="*/ 2 w 150"/>
                  <a:gd name="T7" fmla="*/ 2 h 173"/>
                  <a:gd name="T8" fmla="*/ 2 w 150"/>
                  <a:gd name="T9" fmla="*/ 1 h 173"/>
                  <a:gd name="T10" fmla="*/ 4 w 150"/>
                  <a:gd name="T11" fmla="*/ 0 h 173"/>
                  <a:gd name="T12" fmla="*/ 3 w 150"/>
                  <a:gd name="T13" fmla="*/ 0 h 173"/>
                  <a:gd name="T14" fmla="*/ 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4 w 1684"/>
                  <a:gd name="T1" fmla="*/ 0 h 880"/>
                  <a:gd name="T2" fmla="*/ 2 w 1684"/>
                  <a:gd name="T3" fmla="*/ 1 h 880"/>
                  <a:gd name="T4" fmla="*/ 0 w 1684"/>
                  <a:gd name="T5" fmla="*/ 3 h 880"/>
                  <a:gd name="T6" fmla="*/ 2 w 1684"/>
                  <a:gd name="T7" fmla="*/ 6 h 880"/>
                  <a:gd name="T8" fmla="*/ 29 w 1684"/>
                  <a:gd name="T9" fmla="*/ 13 h 880"/>
                  <a:gd name="T10" fmla="*/ 35 w 1684"/>
                  <a:gd name="T11" fmla="*/ 13 h 880"/>
                  <a:gd name="T12" fmla="*/ 40 w 1684"/>
                  <a:gd name="T13" fmla="*/ 14 h 880"/>
                  <a:gd name="T14" fmla="*/ 42 w 1684"/>
                  <a:gd name="T15" fmla="*/ 13 h 880"/>
                  <a:gd name="T16" fmla="*/ 37 w 1684"/>
                  <a:gd name="T17" fmla="*/ 10 h 880"/>
                  <a:gd name="T18" fmla="*/ 35 w 1684"/>
                  <a:gd name="T19" fmla="*/ 8 h 880"/>
                  <a:gd name="T20" fmla="*/ 34 w 1684"/>
                  <a:gd name="T21" fmla="*/ 8 h 880"/>
                  <a:gd name="T22" fmla="*/ 36 w 1684"/>
                  <a:gd name="T23" fmla="*/ 10 h 880"/>
                  <a:gd name="T24" fmla="*/ 39 w 1684"/>
                  <a:gd name="T25" fmla="*/ 13 h 880"/>
                  <a:gd name="T26" fmla="*/ 35 w 1684"/>
                  <a:gd name="T27" fmla="*/ 12 h 880"/>
                  <a:gd name="T28" fmla="*/ 30 w 1684"/>
                  <a:gd name="T29" fmla="*/ 13 h 880"/>
                  <a:gd name="T30" fmla="*/ 31 w 1684"/>
                  <a:gd name="T31" fmla="*/ 10 h 880"/>
                  <a:gd name="T32" fmla="*/ 33 w 1684"/>
                  <a:gd name="T33" fmla="*/ 8 h 880"/>
                  <a:gd name="T34" fmla="*/ 30 w 1684"/>
                  <a:gd name="T35" fmla="*/ 8 h 880"/>
                  <a:gd name="T36" fmla="*/ 29 w 1684"/>
                  <a:gd name="T37" fmla="*/ 10 h 880"/>
                  <a:gd name="T38" fmla="*/ 28 w 1684"/>
                  <a:gd name="T39" fmla="*/ 12 h 880"/>
                  <a:gd name="T40" fmla="*/ 3 w 1684"/>
                  <a:gd name="T41" fmla="*/ 5 h 880"/>
                  <a:gd name="T42" fmla="*/ 2 w 1684"/>
                  <a:gd name="T43" fmla="*/ 4 h 880"/>
                  <a:gd name="T44" fmla="*/ 2 w 1684"/>
                  <a:gd name="T45" fmla="*/ 1 h 880"/>
                  <a:gd name="T46" fmla="*/ 5 w 1684"/>
                  <a:gd name="T47" fmla="*/ 0 h 880"/>
                  <a:gd name="T48" fmla="*/ 4 w 1684"/>
                  <a:gd name="T49" fmla="*/ 0 h 880"/>
                  <a:gd name="T50" fmla="*/ 4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2 w 1190"/>
                  <a:gd name="T1" fmla="*/ 0 h 500"/>
                  <a:gd name="T2" fmla="*/ 29 w 1190"/>
                  <a:gd name="T3" fmla="*/ 7 h 500"/>
                  <a:gd name="T4" fmla="*/ 27 w 1190"/>
                  <a:gd name="T5" fmla="*/ 8 h 500"/>
                  <a:gd name="T6" fmla="*/ 0 w 1190"/>
                  <a:gd name="T7" fmla="*/ 0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43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3 w 160"/>
                  <a:gd name="T1" fmla="*/ 0 h 335"/>
                  <a:gd name="T2" fmla="*/ 0 w 160"/>
                  <a:gd name="T3" fmla="*/ 2 h 335"/>
                  <a:gd name="T4" fmla="*/ 0 w 160"/>
                  <a:gd name="T5" fmla="*/ 4 h 335"/>
                  <a:gd name="T6" fmla="*/ 1 w 160"/>
                  <a:gd name="T7" fmla="*/ 5 h 335"/>
                  <a:gd name="T8" fmla="*/ 2 w 160"/>
                  <a:gd name="T9" fmla="*/ 5 h 335"/>
                  <a:gd name="T10" fmla="*/ 2 w 160"/>
                  <a:gd name="T11" fmla="*/ 2 h 335"/>
                  <a:gd name="T12" fmla="*/ 4 w 160"/>
                  <a:gd name="T13" fmla="*/ 0 h 335"/>
                  <a:gd name="T14" fmla="*/ 3 w 160"/>
                  <a:gd name="T15" fmla="*/ 0 h 335"/>
                  <a:gd name="T16" fmla="*/ 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44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4 w 489"/>
                  <a:gd name="T3" fmla="*/ 1 h 296"/>
                  <a:gd name="T4" fmla="*/ 8 w 489"/>
                  <a:gd name="T5" fmla="*/ 2 h 296"/>
                  <a:gd name="T6" fmla="*/ 11 w 489"/>
                  <a:gd name="T7" fmla="*/ 4 h 296"/>
                  <a:gd name="T8" fmla="*/ 8 w 489"/>
                  <a:gd name="T9" fmla="*/ 4 h 296"/>
                  <a:gd name="T10" fmla="*/ 4 w 489"/>
                  <a:gd name="T11" fmla="*/ 2 h 296"/>
                  <a:gd name="T12" fmla="*/ 1 w 489"/>
                  <a:gd name="T13" fmla="*/ 1 h 296"/>
                  <a:gd name="T14" fmla="*/ 3 w 489"/>
                  <a:gd name="T15" fmla="*/ 2 h 296"/>
                  <a:gd name="T16" fmla="*/ 7 w 489"/>
                  <a:gd name="T17" fmla="*/ 4 h 296"/>
                  <a:gd name="T18" fmla="*/ 11 w 489"/>
                  <a:gd name="T19" fmla="*/ 5 h 296"/>
                  <a:gd name="T20" fmla="*/ 12 w 489"/>
                  <a:gd name="T21" fmla="*/ 4 h 296"/>
                  <a:gd name="T22" fmla="*/ 9 w 489"/>
                  <a:gd name="T23" fmla="*/ 2 h 296"/>
                  <a:gd name="T24" fmla="*/ 4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45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4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7DBDA0-68A7-4987-ADD0-78E5A0A12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C9AA7-941A-44FD-844C-248D26C77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776F0-0235-410B-AF0F-8F8C7FAC8F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E955-20DD-4F40-B6BF-CB30AF0C9E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FC48-5086-4C09-A063-547F134B84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01078-79F0-4125-B91C-12EF85399D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F495-DFFC-45B9-903F-E57B95F43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9567-CDFC-422B-8121-DCF99E179F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0201-0883-4C4F-A8CE-275C43FD0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38BD2-00A1-43E4-B045-2334A1F87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45E7-1655-438B-BB96-E217B03AA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4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31C689-7AD9-47B7-AEEC-7E21A89AB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27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2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42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00 w 2177"/>
                <a:gd name="T1" fmla="*/ 79 h 1298"/>
                <a:gd name="T2" fmla="*/ 89 w 2177"/>
                <a:gd name="T3" fmla="*/ 70 h 1298"/>
                <a:gd name="T4" fmla="*/ 84 w 2177"/>
                <a:gd name="T5" fmla="*/ 30 h 1298"/>
                <a:gd name="T6" fmla="*/ 134 w 2177"/>
                <a:gd name="T7" fmla="*/ 21 h 1298"/>
                <a:gd name="T8" fmla="*/ 137 w 2177"/>
                <a:gd name="T9" fmla="*/ 13 h 1298"/>
                <a:gd name="T10" fmla="*/ 132 w 2177"/>
                <a:gd name="T11" fmla="*/ 7 h 1298"/>
                <a:gd name="T12" fmla="*/ 80 w 2177"/>
                <a:gd name="T13" fmla="*/ 14 h 1298"/>
                <a:gd name="T14" fmla="*/ 77 w 2177"/>
                <a:gd name="T15" fmla="*/ 2 h 1298"/>
                <a:gd name="T16" fmla="*/ 68 w 2177"/>
                <a:gd name="T17" fmla="*/ 0 h 1298"/>
                <a:gd name="T18" fmla="*/ 60 w 2177"/>
                <a:gd name="T19" fmla="*/ 2 h 1298"/>
                <a:gd name="T20" fmla="*/ 56 w 2177"/>
                <a:gd name="T21" fmla="*/ 7 h 1298"/>
                <a:gd name="T22" fmla="*/ 59 w 2177"/>
                <a:gd name="T23" fmla="*/ 18 h 1298"/>
                <a:gd name="T24" fmla="*/ 42 w 2177"/>
                <a:gd name="T25" fmla="*/ 28 h 1298"/>
                <a:gd name="T26" fmla="*/ 62 w 2177"/>
                <a:gd name="T27" fmla="*/ 30 h 1298"/>
                <a:gd name="T28" fmla="*/ 70 w 2177"/>
                <a:gd name="T29" fmla="*/ 56 h 1298"/>
                <a:gd name="T30" fmla="*/ 9 w 2177"/>
                <a:gd name="T31" fmla="*/ 30 h 1298"/>
                <a:gd name="T32" fmla="*/ 3 w 2177"/>
                <a:gd name="T33" fmla="*/ 32 h 1298"/>
                <a:gd name="T34" fmla="*/ 0 w 2177"/>
                <a:gd name="T35" fmla="*/ 40 h 1298"/>
                <a:gd name="T36" fmla="*/ 4 w 2177"/>
                <a:gd name="T37" fmla="*/ 49 h 1298"/>
                <a:gd name="T38" fmla="*/ 72 w 2177"/>
                <a:gd name="T39" fmla="*/ 81 h 1298"/>
                <a:gd name="T40" fmla="*/ 87 w 2177"/>
                <a:gd name="T41" fmla="*/ 79 h 1298"/>
                <a:gd name="T42" fmla="*/ 99 w 2177"/>
                <a:gd name="T43" fmla="*/ 82 h 1298"/>
                <a:gd name="T44" fmla="*/ 100 w 2177"/>
                <a:gd name="T45" fmla="*/ 79 h 1298"/>
                <a:gd name="T46" fmla="*/ 100 w 2177"/>
                <a:gd name="T47" fmla="*/ 79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7 w 143"/>
                <a:gd name="T3" fmla="*/ 0 h 258"/>
                <a:gd name="T4" fmla="*/ 8 w 143"/>
                <a:gd name="T5" fmla="*/ 15 h 258"/>
                <a:gd name="T6" fmla="*/ 0 w 143"/>
                <a:gd name="T7" fmla="*/ 17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8 w 1586"/>
                <a:gd name="T1" fmla="*/ 0 h 821"/>
                <a:gd name="T2" fmla="*/ 83 w 1586"/>
                <a:gd name="T3" fmla="*/ 32 h 821"/>
                <a:gd name="T4" fmla="*/ 89 w 1586"/>
                <a:gd name="T5" fmla="*/ 39 h 821"/>
                <a:gd name="T6" fmla="*/ 99 w 1586"/>
                <a:gd name="T7" fmla="*/ 49 h 821"/>
                <a:gd name="T8" fmla="*/ 97 w 1586"/>
                <a:gd name="T9" fmla="*/ 51 h 821"/>
                <a:gd name="T10" fmla="*/ 84 w 1586"/>
                <a:gd name="T11" fmla="*/ 49 h 821"/>
                <a:gd name="T12" fmla="*/ 71 w 1586"/>
                <a:gd name="T13" fmla="*/ 50 h 821"/>
                <a:gd name="T14" fmla="*/ 2 w 1586"/>
                <a:gd name="T15" fmla="*/ 18 h 821"/>
                <a:gd name="T16" fmla="*/ 0 w 1586"/>
                <a:gd name="T17" fmla="*/ 9 h 821"/>
                <a:gd name="T18" fmla="*/ 2 w 1586"/>
                <a:gd name="T19" fmla="*/ 2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21 h 747"/>
                <a:gd name="T2" fmla="*/ 58 w 1049"/>
                <a:gd name="T3" fmla="*/ 47 h 747"/>
                <a:gd name="T4" fmla="*/ 59 w 1049"/>
                <a:gd name="T5" fmla="*/ 34 h 747"/>
                <a:gd name="T6" fmla="*/ 66 w 1049"/>
                <a:gd name="T7" fmla="*/ 27 h 747"/>
                <a:gd name="T8" fmla="*/ 5 w 1049"/>
                <a:gd name="T9" fmla="*/ 0 h 747"/>
                <a:gd name="T10" fmla="*/ 0 w 1049"/>
                <a:gd name="T11" fmla="*/ 8 h 747"/>
                <a:gd name="T12" fmla="*/ 0 w 1049"/>
                <a:gd name="T13" fmla="*/ 21 h 747"/>
                <a:gd name="T14" fmla="*/ 0 w 1049"/>
                <a:gd name="T15" fmla="*/ 2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 h 241"/>
                <a:gd name="T2" fmla="*/ 9 w 272"/>
                <a:gd name="T3" fmla="*/ 0 h 241"/>
                <a:gd name="T4" fmla="*/ 15 w 272"/>
                <a:gd name="T5" fmla="*/ 3 h 241"/>
                <a:gd name="T6" fmla="*/ 16 w 272"/>
                <a:gd name="T7" fmla="*/ 9 h 241"/>
                <a:gd name="T8" fmla="*/ 10 w 272"/>
                <a:gd name="T9" fmla="*/ 10 h 241"/>
                <a:gd name="T10" fmla="*/ 2 w 272"/>
                <a:gd name="T11" fmla="*/ 16 h 241"/>
                <a:gd name="T12" fmla="*/ 0 w 272"/>
                <a:gd name="T13" fmla="*/ 2 h 241"/>
                <a:gd name="T14" fmla="*/ 0 w 272"/>
                <a:gd name="T15" fmla="*/ 2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0 w 152"/>
                <a:gd name="T1" fmla="*/ 1 h 224"/>
                <a:gd name="T2" fmla="*/ 10 w 152"/>
                <a:gd name="T3" fmla="*/ 14 h 224"/>
                <a:gd name="T4" fmla="*/ 0 w 152"/>
                <a:gd name="T5" fmla="*/ 1 h 224"/>
                <a:gd name="T6" fmla="*/ 5 w 152"/>
                <a:gd name="T7" fmla="*/ 0 h 224"/>
                <a:gd name="T8" fmla="*/ 10 w 152"/>
                <a:gd name="T9" fmla="*/ 1 h 224"/>
                <a:gd name="T10" fmla="*/ 10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5 h 764"/>
                <a:gd name="T2" fmla="*/ 6 w 386"/>
                <a:gd name="T3" fmla="*/ 0 h 764"/>
                <a:gd name="T4" fmla="*/ 15 w 386"/>
                <a:gd name="T5" fmla="*/ 1 h 764"/>
                <a:gd name="T6" fmla="*/ 25 w 386"/>
                <a:gd name="T7" fmla="*/ 48 h 764"/>
                <a:gd name="T8" fmla="*/ 18 w 386"/>
                <a:gd name="T9" fmla="*/ 46 h 764"/>
                <a:gd name="T10" fmla="*/ 10 w 386"/>
                <a:gd name="T11" fmla="*/ 43 h 764"/>
                <a:gd name="T12" fmla="*/ 0 w 386"/>
                <a:gd name="T13" fmla="*/ 5 h 764"/>
                <a:gd name="T14" fmla="*/ 0 w 386"/>
                <a:gd name="T15" fmla="*/ 5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44 w 728"/>
                <a:gd name="T1" fmla="*/ 0 h 348"/>
                <a:gd name="T2" fmla="*/ 0 w 728"/>
                <a:gd name="T3" fmla="*/ 7 h 348"/>
                <a:gd name="T4" fmla="*/ 2 w 728"/>
                <a:gd name="T5" fmla="*/ 22 h 348"/>
                <a:gd name="T6" fmla="*/ 45 w 728"/>
                <a:gd name="T7" fmla="*/ 15 h 348"/>
                <a:gd name="T8" fmla="*/ 46 w 728"/>
                <a:gd name="T9" fmla="*/ 3 h 348"/>
                <a:gd name="T10" fmla="*/ 44 w 728"/>
                <a:gd name="T11" fmla="*/ 0 h 348"/>
                <a:gd name="T12" fmla="*/ 44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7 w 312"/>
                <a:gd name="T1" fmla="*/ 0 h 135"/>
                <a:gd name="T2" fmla="*/ 0 w 312"/>
                <a:gd name="T3" fmla="*/ 4 h 135"/>
                <a:gd name="T4" fmla="*/ 20 w 312"/>
                <a:gd name="T5" fmla="*/ 8 h 135"/>
                <a:gd name="T6" fmla="*/ 17 w 312"/>
                <a:gd name="T7" fmla="*/ 0 h 135"/>
                <a:gd name="T8" fmla="*/ 17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6 h 175"/>
                    <a:gd name="T2" fmla="*/ 8 w 313"/>
                    <a:gd name="T3" fmla="*/ 0 h 175"/>
                    <a:gd name="T4" fmla="*/ 14 w 313"/>
                    <a:gd name="T5" fmla="*/ 0 h 175"/>
                    <a:gd name="T6" fmla="*/ 19 w 313"/>
                    <a:gd name="T7" fmla="*/ 1 h 175"/>
                    <a:gd name="T8" fmla="*/ 20 w 313"/>
                    <a:gd name="T9" fmla="*/ 5 h 175"/>
                    <a:gd name="T10" fmla="*/ 11 w 313"/>
                    <a:gd name="T11" fmla="*/ 4 h 175"/>
                    <a:gd name="T12" fmla="*/ 5 w 313"/>
                    <a:gd name="T13" fmla="*/ 6 h 175"/>
                    <a:gd name="T14" fmla="*/ 1 w 313"/>
                    <a:gd name="T15" fmla="*/ 10 h 175"/>
                    <a:gd name="T16" fmla="*/ 0 w 313"/>
                    <a:gd name="T17" fmla="*/ 6 h 175"/>
                    <a:gd name="T18" fmla="*/ 0 w 313"/>
                    <a:gd name="T19" fmla="*/ 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3 h 266"/>
                    <a:gd name="T2" fmla="*/ 10 w 230"/>
                    <a:gd name="T3" fmla="*/ 17 h 266"/>
                    <a:gd name="T4" fmla="*/ 15 w 230"/>
                    <a:gd name="T5" fmla="*/ 16 h 266"/>
                    <a:gd name="T6" fmla="*/ 14 w 230"/>
                    <a:gd name="T7" fmla="*/ 2 h 266"/>
                    <a:gd name="T8" fmla="*/ 11 w 230"/>
                    <a:gd name="T9" fmla="*/ 0 h 266"/>
                    <a:gd name="T10" fmla="*/ 12 w 230"/>
                    <a:gd name="T11" fmla="*/ 13 h 266"/>
                    <a:gd name="T12" fmla="*/ 5 w 230"/>
                    <a:gd name="T13" fmla="*/ 1 h 266"/>
                    <a:gd name="T14" fmla="*/ 0 w 230"/>
                    <a:gd name="T15" fmla="*/ 3 h 266"/>
                    <a:gd name="T16" fmla="*/ 0 w 230"/>
                    <a:gd name="T17" fmla="*/ 3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2 h 234"/>
                    <a:gd name="T2" fmla="*/ 2 w 87"/>
                    <a:gd name="T3" fmla="*/ 6 h 234"/>
                    <a:gd name="T4" fmla="*/ 2 w 87"/>
                    <a:gd name="T5" fmla="*/ 10 h 234"/>
                    <a:gd name="T6" fmla="*/ 1 w 87"/>
                    <a:gd name="T7" fmla="*/ 15 h 234"/>
                    <a:gd name="T8" fmla="*/ 5 w 87"/>
                    <a:gd name="T9" fmla="*/ 14 h 234"/>
                    <a:gd name="T10" fmla="*/ 5 w 87"/>
                    <a:gd name="T11" fmla="*/ 8 h 234"/>
                    <a:gd name="T12" fmla="*/ 2 w 87"/>
                    <a:gd name="T13" fmla="*/ 0 h 234"/>
                    <a:gd name="T14" fmla="*/ 0 w 87"/>
                    <a:gd name="T15" fmla="*/ 2 h 234"/>
                    <a:gd name="T16" fmla="*/ 0 w 87"/>
                    <a:gd name="T17" fmla="*/ 2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7 w 1190"/>
                  <a:gd name="T1" fmla="*/ 0 h 500"/>
                  <a:gd name="T2" fmla="*/ 75 w 1190"/>
                  <a:gd name="T3" fmla="*/ 31 h 500"/>
                  <a:gd name="T4" fmla="*/ 68 w 1190"/>
                  <a:gd name="T5" fmla="*/ 32 h 500"/>
                  <a:gd name="T6" fmla="*/ 0 w 1190"/>
                  <a:gd name="T7" fmla="*/ 2 h 500"/>
                  <a:gd name="T8" fmla="*/ 7 w 1190"/>
                  <a:gd name="T9" fmla="*/ 0 h 500"/>
                  <a:gd name="T10" fmla="*/ 7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3 h 296"/>
                  <a:gd name="T2" fmla="*/ 10 w 489"/>
                  <a:gd name="T3" fmla="*/ 5 h 296"/>
                  <a:gd name="T4" fmla="*/ 20 w 489"/>
                  <a:gd name="T5" fmla="*/ 9 h 296"/>
                  <a:gd name="T6" fmla="*/ 27 w 489"/>
                  <a:gd name="T7" fmla="*/ 16 h 296"/>
                  <a:gd name="T8" fmla="*/ 20 w 489"/>
                  <a:gd name="T9" fmla="*/ 15 h 296"/>
                  <a:gd name="T10" fmla="*/ 8 w 489"/>
                  <a:gd name="T11" fmla="*/ 10 h 296"/>
                  <a:gd name="T12" fmla="*/ 3 w 489"/>
                  <a:gd name="T13" fmla="*/ 5 h 296"/>
                  <a:gd name="T14" fmla="*/ 6 w 489"/>
                  <a:gd name="T15" fmla="*/ 11 h 296"/>
                  <a:gd name="T16" fmla="*/ 17 w 489"/>
                  <a:gd name="T17" fmla="*/ 17 h 296"/>
                  <a:gd name="T18" fmla="*/ 29 w 489"/>
                  <a:gd name="T19" fmla="*/ 19 h 296"/>
                  <a:gd name="T20" fmla="*/ 30 w 489"/>
                  <a:gd name="T21" fmla="*/ 14 h 296"/>
                  <a:gd name="T22" fmla="*/ 24 w 489"/>
                  <a:gd name="T23" fmla="*/ 8 h 296"/>
                  <a:gd name="T24" fmla="*/ 10 w 489"/>
                  <a:gd name="T25" fmla="*/ 2 h 296"/>
                  <a:gd name="T26" fmla="*/ 0 w 489"/>
                  <a:gd name="T27" fmla="*/ 0 h 296"/>
                  <a:gd name="T28" fmla="*/ 0 w 489"/>
                  <a:gd name="T29" fmla="*/ 3 h 296"/>
                  <a:gd name="T30" fmla="*/ 0 w 489"/>
                  <a:gd name="T31" fmla="*/ 3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 w 213"/>
                  <a:gd name="T1" fmla="*/ 0 h 478"/>
                  <a:gd name="T2" fmla="*/ 6 w 213"/>
                  <a:gd name="T3" fmla="*/ 1 h 478"/>
                  <a:gd name="T4" fmla="*/ 5 w 213"/>
                  <a:gd name="T5" fmla="*/ 12 h 478"/>
                  <a:gd name="T6" fmla="*/ 7 w 213"/>
                  <a:gd name="T7" fmla="*/ 20 h 478"/>
                  <a:gd name="T8" fmla="*/ 14 w 213"/>
                  <a:gd name="T9" fmla="*/ 28 h 478"/>
                  <a:gd name="T10" fmla="*/ 7 w 213"/>
                  <a:gd name="T11" fmla="*/ 29 h 478"/>
                  <a:gd name="T12" fmla="*/ 2 w 213"/>
                  <a:gd name="T13" fmla="*/ 21 h 478"/>
                  <a:gd name="T14" fmla="*/ 0 w 213"/>
                  <a:gd name="T15" fmla="*/ 3 h 478"/>
                  <a:gd name="T16" fmla="*/ 2 w 213"/>
                  <a:gd name="T17" fmla="*/ 0 h 478"/>
                  <a:gd name="T18" fmla="*/ 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7 w 150"/>
                    <a:gd name="T1" fmla="*/ 0 h 173"/>
                    <a:gd name="T2" fmla="*/ 3 w 150"/>
                    <a:gd name="T3" fmla="*/ 5 h 173"/>
                    <a:gd name="T4" fmla="*/ 0 w 150"/>
                    <a:gd name="T5" fmla="*/ 11 h 173"/>
                    <a:gd name="T6" fmla="*/ 5 w 150"/>
                    <a:gd name="T7" fmla="*/ 10 h 173"/>
                    <a:gd name="T8" fmla="*/ 7 w 150"/>
                    <a:gd name="T9" fmla="*/ 6 h 173"/>
                    <a:gd name="T10" fmla="*/ 10 w 150"/>
                    <a:gd name="T11" fmla="*/ 2 h 173"/>
                    <a:gd name="T12" fmla="*/ 7 w 150"/>
                    <a:gd name="T13" fmla="*/ 0 h 173"/>
                    <a:gd name="T14" fmla="*/ 7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0 w 1684"/>
                    <a:gd name="T1" fmla="*/ 0 h 880"/>
                    <a:gd name="T2" fmla="*/ 4 w 1684"/>
                    <a:gd name="T3" fmla="*/ 4 h 880"/>
                    <a:gd name="T4" fmla="*/ 0 w 1684"/>
                    <a:gd name="T5" fmla="*/ 13 h 880"/>
                    <a:gd name="T6" fmla="*/ 5 w 1684"/>
                    <a:gd name="T7" fmla="*/ 23 h 880"/>
                    <a:gd name="T8" fmla="*/ 74 w 1684"/>
                    <a:gd name="T9" fmla="*/ 55 h 880"/>
                    <a:gd name="T10" fmla="*/ 89 w 1684"/>
                    <a:gd name="T11" fmla="*/ 53 h 880"/>
                    <a:gd name="T12" fmla="*/ 101 w 1684"/>
                    <a:gd name="T13" fmla="*/ 55 h 880"/>
                    <a:gd name="T14" fmla="*/ 106 w 1684"/>
                    <a:gd name="T15" fmla="*/ 51 h 880"/>
                    <a:gd name="T16" fmla="*/ 94 w 1684"/>
                    <a:gd name="T17" fmla="*/ 42 h 880"/>
                    <a:gd name="T18" fmla="*/ 90 w 1684"/>
                    <a:gd name="T19" fmla="*/ 32 h 880"/>
                    <a:gd name="T20" fmla="*/ 86 w 1684"/>
                    <a:gd name="T21" fmla="*/ 33 h 880"/>
                    <a:gd name="T22" fmla="*/ 90 w 1684"/>
                    <a:gd name="T23" fmla="*/ 42 h 880"/>
                    <a:gd name="T24" fmla="*/ 99 w 1684"/>
                    <a:gd name="T25" fmla="*/ 51 h 880"/>
                    <a:gd name="T26" fmla="*/ 89 w 1684"/>
                    <a:gd name="T27" fmla="*/ 50 h 880"/>
                    <a:gd name="T28" fmla="*/ 77 w 1684"/>
                    <a:gd name="T29" fmla="*/ 51 h 880"/>
                    <a:gd name="T30" fmla="*/ 79 w 1684"/>
                    <a:gd name="T31" fmla="*/ 41 h 880"/>
                    <a:gd name="T32" fmla="*/ 84 w 1684"/>
                    <a:gd name="T33" fmla="*/ 34 h 880"/>
                    <a:gd name="T34" fmla="*/ 78 w 1684"/>
                    <a:gd name="T35" fmla="*/ 35 h 880"/>
                    <a:gd name="T36" fmla="*/ 73 w 1684"/>
                    <a:gd name="T37" fmla="*/ 42 h 880"/>
                    <a:gd name="T38" fmla="*/ 72 w 1684"/>
                    <a:gd name="T39" fmla="*/ 50 h 880"/>
                    <a:gd name="T40" fmla="*/ 7 w 1684"/>
                    <a:gd name="T41" fmla="*/ 20 h 880"/>
                    <a:gd name="T42" fmla="*/ 5 w 1684"/>
                    <a:gd name="T43" fmla="*/ 14 h 880"/>
                    <a:gd name="T44" fmla="*/ 7 w 1684"/>
                    <a:gd name="T45" fmla="*/ 6 h 880"/>
                    <a:gd name="T46" fmla="*/ 14 w 1684"/>
                    <a:gd name="T47" fmla="*/ 0 h 880"/>
                    <a:gd name="T48" fmla="*/ 10 w 1684"/>
                    <a:gd name="T49" fmla="*/ 0 h 880"/>
                    <a:gd name="T50" fmla="*/ 1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8 w 160"/>
                    <a:gd name="T1" fmla="*/ 0 h 335"/>
                    <a:gd name="T2" fmla="*/ 2 w 160"/>
                    <a:gd name="T3" fmla="*/ 6 h 335"/>
                    <a:gd name="T4" fmla="*/ 0 w 160"/>
                    <a:gd name="T5" fmla="*/ 14 h 335"/>
                    <a:gd name="T6" fmla="*/ 3 w 160"/>
                    <a:gd name="T7" fmla="*/ 19 h 335"/>
                    <a:gd name="T8" fmla="*/ 6 w 160"/>
                    <a:gd name="T9" fmla="*/ 20 h 335"/>
                    <a:gd name="T10" fmla="*/ 5 w 160"/>
                    <a:gd name="T11" fmla="*/ 9 h 335"/>
                    <a:gd name="T12" fmla="*/ 10 w 160"/>
                    <a:gd name="T13" fmla="*/ 1 h 335"/>
                    <a:gd name="T14" fmla="*/ 8 w 160"/>
                    <a:gd name="T15" fmla="*/ 0 h 335"/>
                    <a:gd name="T16" fmla="*/ 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4 w 642"/>
                    <a:gd name="T1" fmla="*/ 56 h 1188"/>
                    <a:gd name="T2" fmla="*/ 0 w 642"/>
                    <a:gd name="T3" fmla="*/ 8 h 1188"/>
                    <a:gd name="T4" fmla="*/ 6 w 642"/>
                    <a:gd name="T5" fmla="*/ 3 h 1188"/>
                    <a:gd name="T6" fmla="*/ 17 w 642"/>
                    <a:gd name="T7" fmla="*/ 0 h 1188"/>
                    <a:gd name="T8" fmla="*/ 25 w 642"/>
                    <a:gd name="T9" fmla="*/ 4 h 1188"/>
                    <a:gd name="T10" fmla="*/ 41 w 642"/>
                    <a:gd name="T11" fmla="*/ 75 h 1188"/>
                    <a:gd name="T12" fmla="*/ 35 w 642"/>
                    <a:gd name="T13" fmla="*/ 69 h 1188"/>
                    <a:gd name="T14" fmla="*/ 23 w 642"/>
                    <a:gd name="T15" fmla="*/ 7 h 1188"/>
                    <a:gd name="T16" fmla="*/ 15 w 642"/>
                    <a:gd name="T17" fmla="*/ 4 h 1188"/>
                    <a:gd name="T18" fmla="*/ 8 w 642"/>
                    <a:gd name="T19" fmla="*/ 5 h 1188"/>
                    <a:gd name="T20" fmla="*/ 5 w 642"/>
                    <a:gd name="T21" fmla="*/ 9 h 1188"/>
                    <a:gd name="T22" fmla="*/ 20 w 642"/>
                    <a:gd name="T23" fmla="*/ 58 h 1188"/>
                    <a:gd name="T24" fmla="*/ 14 w 642"/>
                    <a:gd name="T25" fmla="*/ 56 h 1188"/>
                    <a:gd name="T26" fmla="*/ 14 w 642"/>
                    <a:gd name="T27" fmla="*/ 5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 h 504"/>
                    <a:gd name="T2" fmla="*/ 5 w 192"/>
                    <a:gd name="T3" fmla="*/ 13 h 504"/>
                    <a:gd name="T4" fmla="*/ 8 w 192"/>
                    <a:gd name="T5" fmla="*/ 20 h 504"/>
                    <a:gd name="T6" fmla="*/ 8 w 192"/>
                    <a:gd name="T7" fmla="*/ 32 h 504"/>
                    <a:gd name="T8" fmla="*/ 12 w 192"/>
                    <a:gd name="T9" fmla="*/ 32 h 504"/>
                    <a:gd name="T10" fmla="*/ 12 w 192"/>
                    <a:gd name="T11" fmla="*/ 23 h 504"/>
                    <a:gd name="T12" fmla="*/ 11 w 192"/>
                    <a:gd name="T13" fmla="*/ 13 h 504"/>
                    <a:gd name="T14" fmla="*/ 7 w 192"/>
                    <a:gd name="T15" fmla="*/ 4 h 504"/>
                    <a:gd name="T16" fmla="*/ 4 w 192"/>
                    <a:gd name="T17" fmla="*/ 0 h 504"/>
                    <a:gd name="T18" fmla="*/ 0 w 192"/>
                    <a:gd name="T19" fmla="*/ 2 h 504"/>
                    <a:gd name="T20" fmla="*/ 0 w 192"/>
                    <a:gd name="T21" fmla="*/ 2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9 w 390"/>
                    <a:gd name="T1" fmla="*/ 0 h 269"/>
                    <a:gd name="T2" fmla="*/ 17 w 390"/>
                    <a:gd name="T3" fmla="*/ 2 h 269"/>
                    <a:gd name="T4" fmla="*/ 16 w 390"/>
                    <a:gd name="T5" fmla="*/ 5 h 269"/>
                    <a:gd name="T6" fmla="*/ 0 w 390"/>
                    <a:gd name="T7" fmla="*/ 11 h 269"/>
                    <a:gd name="T8" fmla="*/ 0 w 390"/>
                    <a:gd name="T9" fmla="*/ 14 h 269"/>
                    <a:gd name="T10" fmla="*/ 18 w 390"/>
                    <a:gd name="T11" fmla="*/ 15 h 269"/>
                    <a:gd name="T12" fmla="*/ 20 w 390"/>
                    <a:gd name="T13" fmla="*/ 17 h 269"/>
                    <a:gd name="T14" fmla="*/ 25 w 390"/>
                    <a:gd name="T15" fmla="*/ 17 h 269"/>
                    <a:gd name="T16" fmla="*/ 24 w 390"/>
                    <a:gd name="T17" fmla="*/ 12 h 269"/>
                    <a:gd name="T18" fmla="*/ 8 w 390"/>
                    <a:gd name="T19" fmla="*/ 11 h 269"/>
                    <a:gd name="T20" fmla="*/ 21 w 390"/>
                    <a:gd name="T21" fmla="*/ 6 h 269"/>
                    <a:gd name="T22" fmla="*/ 19 w 390"/>
                    <a:gd name="T23" fmla="*/ 0 h 269"/>
                    <a:gd name="T24" fmla="*/ 1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9 h 424"/>
                    <a:gd name="T2" fmla="*/ 54 w 941"/>
                    <a:gd name="T3" fmla="*/ 0 h 424"/>
                    <a:gd name="T4" fmla="*/ 58 w 941"/>
                    <a:gd name="T5" fmla="*/ 5 h 424"/>
                    <a:gd name="T6" fmla="*/ 59 w 941"/>
                    <a:gd name="T7" fmla="*/ 12 h 424"/>
                    <a:gd name="T8" fmla="*/ 57 w 941"/>
                    <a:gd name="T9" fmla="*/ 18 h 424"/>
                    <a:gd name="T10" fmla="*/ 4 w 941"/>
                    <a:gd name="T11" fmla="*/ 27 h 424"/>
                    <a:gd name="T12" fmla="*/ 4 w 941"/>
                    <a:gd name="T13" fmla="*/ 24 h 424"/>
                    <a:gd name="T14" fmla="*/ 54 w 941"/>
                    <a:gd name="T15" fmla="*/ 16 h 424"/>
                    <a:gd name="T16" fmla="*/ 56 w 941"/>
                    <a:gd name="T17" fmla="*/ 10 h 424"/>
                    <a:gd name="T18" fmla="*/ 53 w 941"/>
                    <a:gd name="T19" fmla="*/ 4 h 424"/>
                    <a:gd name="T20" fmla="*/ 0 w 941"/>
                    <a:gd name="T21" fmla="*/ 12 h 424"/>
                    <a:gd name="T22" fmla="*/ 0 w 941"/>
                    <a:gd name="T23" fmla="*/ 9 h 424"/>
                    <a:gd name="T24" fmla="*/ 0 w 941"/>
                    <a:gd name="T25" fmla="*/ 9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7 h 173"/>
                    <a:gd name="T2" fmla="*/ 5 w 488"/>
                    <a:gd name="T3" fmla="*/ 10 h 173"/>
                    <a:gd name="T4" fmla="*/ 14 w 488"/>
                    <a:gd name="T5" fmla="*/ 10 h 173"/>
                    <a:gd name="T6" fmla="*/ 27 w 488"/>
                    <a:gd name="T7" fmla="*/ 7 h 173"/>
                    <a:gd name="T8" fmla="*/ 31 w 488"/>
                    <a:gd name="T9" fmla="*/ 2 h 173"/>
                    <a:gd name="T10" fmla="*/ 28 w 488"/>
                    <a:gd name="T11" fmla="*/ 0 h 173"/>
                    <a:gd name="T12" fmla="*/ 16 w 488"/>
                    <a:gd name="T13" fmla="*/ 0 h 173"/>
                    <a:gd name="T14" fmla="*/ 7 w 488"/>
                    <a:gd name="T15" fmla="*/ 0 h 173"/>
                    <a:gd name="T16" fmla="*/ 1 w 488"/>
                    <a:gd name="T17" fmla="*/ 4 h 173"/>
                    <a:gd name="T18" fmla="*/ 7 w 488"/>
                    <a:gd name="T19" fmla="*/ 5 h 173"/>
                    <a:gd name="T20" fmla="*/ 18 w 488"/>
                    <a:gd name="T21" fmla="*/ 3 h 173"/>
                    <a:gd name="T22" fmla="*/ 27 w 488"/>
                    <a:gd name="T23" fmla="*/ 3 h 173"/>
                    <a:gd name="T24" fmla="*/ 17 w 488"/>
                    <a:gd name="T25" fmla="*/ 6 h 173"/>
                    <a:gd name="T26" fmla="*/ 9 w 488"/>
                    <a:gd name="T27" fmla="*/ 7 h 173"/>
                    <a:gd name="T28" fmla="*/ 0 w 488"/>
                    <a:gd name="T29" fmla="*/ 7 h 173"/>
                    <a:gd name="T30" fmla="*/ 0 w 488"/>
                    <a:gd name="T31" fmla="*/ 7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136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3 w 772"/>
                <a:gd name="T1" fmla="*/ 115 h 3266"/>
                <a:gd name="T2" fmla="*/ 2 w 772"/>
                <a:gd name="T3" fmla="*/ 107 h 3266"/>
                <a:gd name="T4" fmla="*/ 2 w 772"/>
                <a:gd name="T5" fmla="*/ 101 h 3266"/>
                <a:gd name="T6" fmla="*/ 2 w 772"/>
                <a:gd name="T7" fmla="*/ 93 h 3266"/>
                <a:gd name="T8" fmla="*/ 3 w 772"/>
                <a:gd name="T9" fmla="*/ 82 h 3266"/>
                <a:gd name="T10" fmla="*/ 3 w 772"/>
                <a:gd name="T11" fmla="*/ 76 h 3266"/>
                <a:gd name="T12" fmla="*/ 3 w 772"/>
                <a:gd name="T13" fmla="*/ 71 h 3266"/>
                <a:gd name="T14" fmla="*/ 2 w 772"/>
                <a:gd name="T15" fmla="*/ 68 h 3266"/>
                <a:gd name="T16" fmla="*/ 2 w 772"/>
                <a:gd name="T17" fmla="*/ 63 h 3266"/>
                <a:gd name="T18" fmla="*/ 2 w 772"/>
                <a:gd name="T19" fmla="*/ 58 h 3266"/>
                <a:gd name="T20" fmla="*/ 4 w 772"/>
                <a:gd name="T21" fmla="*/ 42 h 3266"/>
                <a:gd name="T22" fmla="*/ 4 w 772"/>
                <a:gd name="T23" fmla="*/ 35 h 3266"/>
                <a:gd name="T24" fmla="*/ 3 w 772"/>
                <a:gd name="T25" fmla="*/ 26 h 3266"/>
                <a:gd name="T26" fmla="*/ 2 w 772"/>
                <a:gd name="T27" fmla="*/ 22 h 3266"/>
                <a:gd name="T28" fmla="*/ 1 w 772"/>
                <a:gd name="T29" fmla="*/ 15 h 3266"/>
                <a:gd name="T30" fmla="*/ 0 w 772"/>
                <a:gd name="T31" fmla="*/ 0 h 3266"/>
                <a:gd name="T32" fmla="*/ 0 w 772"/>
                <a:gd name="T33" fmla="*/ 14 h 3266"/>
                <a:gd name="T34" fmla="*/ 1 w 772"/>
                <a:gd name="T35" fmla="*/ 22 h 3266"/>
                <a:gd name="T36" fmla="*/ 2 w 772"/>
                <a:gd name="T37" fmla="*/ 28 h 3266"/>
                <a:gd name="T38" fmla="*/ 3 w 772"/>
                <a:gd name="T39" fmla="*/ 30 h 3266"/>
                <a:gd name="T40" fmla="*/ 3 w 772"/>
                <a:gd name="T41" fmla="*/ 38 h 3266"/>
                <a:gd name="T42" fmla="*/ 2 w 772"/>
                <a:gd name="T43" fmla="*/ 46 h 3266"/>
                <a:gd name="T44" fmla="*/ 1 w 772"/>
                <a:gd name="T45" fmla="*/ 60 h 3266"/>
                <a:gd name="T46" fmla="*/ 1 w 772"/>
                <a:gd name="T47" fmla="*/ 69 h 3266"/>
                <a:gd name="T48" fmla="*/ 2 w 772"/>
                <a:gd name="T49" fmla="*/ 75 h 3266"/>
                <a:gd name="T50" fmla="*/ 2 w 772"/>
                <a:gd name="T51" fmla="*/ 80 h 3266"/>
                <a:gd name="T52" fmla="*/ 1 w 772"/>
                <a:gd name="T53" fmla="*/ 89 h 3266"/>
                <a:gd name="T54" fmla="*/ 1 w 772"/>
                <a:gd name="T55" fmla="*/ 99 h 3266"/>
                <a:gd name="T56" fmla="*/ 1 w 772"/>
                <a:gd name="T57" fmla="*/ 109 h 3266"/>
                <a:gd name="T58" fmla="*/ 2 w 772"/>
                <a:gd name="T59" fmla="*/ 114 h 3266"/>
                <a:gd name="T60" fmla="*/ 3 w 772"/>
                <a:gd name="T61" fmla="*/ 119 h 3266"/>
                <a:gd name="T62" fmla="*/ 3 w 772"/>
                <a:gd name="T63" fmla="*/ 115 h 3266"/>
                <a:gd name="T64" fmla="*/ 3 w 772"/>
                <a:gd name="T65" fmla="*/ 11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3 w 772"/>
                <a:gd name="T1" fmla="*/ 198 h 3266"/>
                <a:gd name="T2" fmla="*/ 2 w 772"/>
                <a:gd name="T3" fmla="*/ 185 h 3266"/>
                <a:gd name="T4" fmla="*/ 2 w 772"/>
                <a:gd name="T5" fmla="*/ 174 h 3266"/>
                <a:gd name="T6" fmla="*/ 2 w 772"/>
                <a:gd name="T7" fmla="*/ 159 h 3266"/>
                <a:gd name="T8" fmla="*/ 3 w 772"/>
                <a:gd name="T9" fmla="*/ 141 h 3266"/>
                <a:gd name="T10" fmla="*/ 3 w 772"/>
                <a:gd name="T11" fmla="*/ 130 h 3266"/>
                <a:gd name="T12" fmla="*/ 3 w 772"/>
                <a:gd name="T13" fmla="*/ 122 h 3266"/>
                <a:gd name="T14" fmla="*/ 2 w 772"/>
                <a:gd name="T15" fmla="*/ 117 h 3266"/>
                <a:gd name="T16" fmla="*/ 2 w 772"/>
                <a:gd name="T17" fmla="*/ 110 h 3266"/>
                <a:gd name="T18" fmla="*/ 2 w 772"/>
                <a:gd name="T19" fmla="*/ 100 h 3266"/>
                <a:gd name="T20" fmla="*/ 4 w 772"/>
                <a:gd name="T21" fmla="*/ 73 h 3266"/>
                <a:gd name="T22" fmla="*/ 4 w 772"/>
                <a:gd name="T23" fmla="*/ 60 h 3266"/>
                <a:gd name="T24" fmla="*/ 3 w 772"/>
                <a:gd name="T25" fmla="*/ 45 h 3266"/>
                <a:gd name="T26" fmla="*/ 2 w 772"/>
                <a:gd name="T27" fmla="*/ 38 h 3266"/>
                <a:gd name="T28" fmla="*/ 1 w 772"/>
                <a:gd name="T29" fmla="*/ 27 h 3266"/>
                <a:gd name="T30" fmla="*/ 0 w 772"/>
                <a:gd name="T31" fmla="*/ 0 h 3266"/>
                <a:gd name="T32" fmla="*/ 0 w 772"/>
                <a:gd name="T33" fmla="*/ 24 h 3266"/>
                <a:gd name="T34" fmla="*/ 1 w 772"/>
                <a:gd name="T35" fmla="*/ 39 h 3266"/>
                <a:gd name="T36" fmla="*/ 2 w 772"/>
                <a:gd name="T37" fmla="*/ 48 h 3266"/>
                <a:gd name="T38" fmla="*/ 3 w 772"/>
                <a:gd name="T39" fmla="*/ 53 h 3266"/>
                <a:gd name="T40" fmla="*/ 3 w 772"/>
                <a:gd name="T41" fmla="*/ 66 h 3266"/>
                <a:gd name="T42" fmla="*/ 2 w 772"/>
                <a:gd name="T43" fmla="*/ 80 h 3266"/>
                <a:gd name="T44" fmla="*/ 1 w 772"/>
                <a:gd name="T45" fmla="*/ 104 h 3266"/>
                <a:gd name="T46" fmla="*/ 1 w 772"/>
                <a:gd name="T47" fmla="*/ 120 h 3266"/>
                <a:gd name="T48" fmla="*/ 2 w 772"/>
                <a:gd name="T49" fmla="*/ 129 h 3266"/>
                <a:gd name="T50" fmla="*/ 2 w 772"/>
                <a:gd name="T51" fmla="*/ 137 h 3266"/>
                <a:gd name="T52" fmla="*/ 1 w 772"/>
                <a:gd name="T53" fmla="*/ 154 h 3266"/>
                <a:gd name="T54" fmla="*/ 1 w 772"/>
                <a:gd name="T55" fmla="*/ 170 h 3266"/>
                <a:gd name="T56" fmla="*/ 1 w 772"/>
                <a:gd name="T57" fmla="*/ 188 h 3266"/>
                <a:gd name="T58" fmla="*/ 2 w 772"/>
                <a:gd name="T59" fmla="*/ 197 h 3266"/>
                <a:gd name="T60" fmla="*/ 3 w 772"/>
                <a:gd name="T61" fmla="*/ 205 h 3266"/>
                <a:gd name="T62" fmla="*/ 3 w 772"/>
                <a:gd name="T63" fmla="*/ 198 h 3266"/>
                <a:gd name="T64" fmla="*/ 3 w 772"/>
                <a:gd name="T65" fmla="*/ 19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141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 w 245"/>
                  <a:gd name="T1" fmla="*/ 0 h 806"/>
                  <a:gd name="T2" fmla="*/ 1 w 245"/>
                  <a:gd name="T3" fmla="*/ 6 h 806"/>
                  <a:gd name="T4" fmla="*/ 0 w 245"/>
                  <a:gd name="T5" fmla="*/ 13 h 806"/>
                  <a:gd name="T6" fmla="*/ 0 w 245"/>
                  <a:gd name="T7" fmla="*/ 13 h 806"/>
                  <a:gd name="T8" fmla="*/ 1 w 245"/>
                  <a:gd name="T9" fmla="*/ 6 h 806"/>
                  <a:gd name="T10" fmla="*/ 1 w 245"/>
                  <a:gd name="T11" fmla="*/ 0 h 806"/>
                  <a:gd name="T12" fmla="*/ 1 w 245"/>
                  <a:gd name="T13" fmla="*/ 0 h 806"/>
                  <a:gd name="T14" fmla="*/ 1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 w 604"/>
                    <a:gd name="T3" fmla="*/ 3 h 349"/>
                    <a:gd name="T4" fmla="*/ 2 w 604"/>
                    <a:gd name="T5" fmla="*/ 6 h 349"/>
                    <a:gd name="T6" fmla="*/ 3 w 604"/>
                    <a:gd name="T7" fmla="*/ 2 h 349"/>
                    <a:gd name="T8" fmla="*/ 2 w 604"/>
                    <a:gd name="T9" fmla="*/ 0 h 349"/>
                    <a:gd name="T10" fmla="*/ 2 w 604"/>
                    <a:gd name="T11" fmla="*/ 3 h 349"/>
                    <a:gd name="T12" fmla="*/ 1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>
                    <a:gd name="T0" fmla="*/ 3 w 1064"/>
                    <a:gd name="T1" fmla="*/ 2 h 1230"/>
                    <a:gd name="T2" fmla="*/ 2 w 1064"/>
                    <a:gd name="T3" fmla="*/ 6 h 1230"/>
                    <a:gd name="T4" fmla="*/ 1 w 1064"/>
                    <a:gd name="T5" fmla="*/ 12 h 1230"/>
                    <a:gd name="T6" fmla="*/ 0 w 1064"/>
                    <a:gd name="T7" fmla="*/ 18 h 1230"/>
                    <a:gd name="T8" fmla="*/ 0 w 1064"/>
                    <a:gd name="T9" fmla="*/ 20 h 1230"/>
                    <a:gd name="T10" fmla="*/ 1 w 1064"/>
                    <a:gd name="T11" fmla="*/ 19 h 1230"/>
                    <a:gd name="T12" fmla="*/ 2 w 1064"/>
                    <a:gd name="T13" fmla="*/ 15 h 1230"/>
                    <a:gd name="T14" fmla="*/ 4 w 1064"/>
                    <a:gd name="T15" fmla="*/ 9 h 1230"/>
                    <a:gd name="T16" fmla="*/ 4 w 1064"/>
                    <a:gd name="T17" fmla="*/ 4 h 1230"/>
                    <a:gd name="T18" fmla="*/ 4 w 1064"/>
                    <a:gd name="T19" fmla="*/ 1 h 1230"/>
                    <a:gd name="T20" fmla="*/ 4 w 1064"/>
                    <a:gd name="T21" fmla="*/ 0 h 1230"/>
                    <a:gd name="T22" fmla="*/ 3 w 1064"/>
                    <a:gd name="T23" fmla="*/ 1 h 1230"/>
                    <a:gd name="T24" fmla="*/ 4 w 1064"/>
                    <a:gd name="T25" fmla="*/ 2 h 1230"/>
                    <a:gd name="T26" fmla="*/ 4 w 1064"/>
                    <a:gd name="T27" fmla="*/ 6 h 1230"/>
                    <a:gd name="T28" fmla="*/ 3 w 1064"/>
                    <a:gd name="T29" fmla="*/ 11 h 1230"/>
                    <a:gd name="T30" fmla="*/ 2 w 1064"/>
                    <a:gd name="T31" fmla="*/ 16 h 1230"/>
                    <a:gd name="T32" fmla="*/ 1 w 1064"/>
                    <a:gd name="T33" fmla="*/ 18 h 1230"/>
                    <a:gd name="T34" fmla="*/ 1 w 1064"/>
                    <a:gd name="T35" fmla="*/ 15 h 1230"/>
                    <a:gd name="T36" fmla="*/ 2 w 1064"/>
                    <a:gd name="T37" fmla="*/ 8 h 1230"/>
                    <a:gd name="T38" fmla="*/ 3 w 1064"/>
                    <a:gd name="T39" fmla="*/ 2 h 1230"/>
                    <a:gd name="T40" fmla="*/ 3 w 1064"/>
                    <a:gd name="T41" fmla="*/ 2 h 1230"/>
                    <a:gd name="T42" fmla="*/ 3 w 1064"/>
                    <a:gd name="T43" fmla="*/ 2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>
                    <a:gd name="T0" fmla="*/ 8 w 2002"/>
                    <a:gd name="T1" fmla="*/ 0 h 2521"/>
                    <a:gd name="T2" fmla="*/ 0 w 2002"/>
                    <a:gd name="T3" fmla="*/ 41 h 2521"/>
                    <a:gd name="T4" fmla="*/ 1 w 2002"/>
                    <a:gd name="T5" fmla="*/ 40 h 2521"/>
                    <a:gd name="T6" fmla="*/ 8 w 2002"/>
                    <a:gd name="T7" fmla="*/ 1 h 2521"/>
                    <a:gd name="T8" fmla="*/ 8 w 2002"/>
                    <a:gd name="T9" fmla="*/ 0 h 2521"/>
                    <a:gd name="T10" fmla="*/ 8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1 w 3007"/>
                    <a:gd name="T1" fmla="*/ 46 h 3771"/>
                    <a:gd name="T2" fmla="*/ 2 w 3007"/>
                    <a:gd name="T3" fmla="*/ 46 h 3771"/>
                    <a:gd name="T4" fmla="*/ 3 w 3007"/>
                    <a:gd name="T5" fmla="*/ 48 h 3771"/>
                    <a:gd name="T6" fmla="*/ 3 w 3007"/>
                    <a:gd name="T7" fmla="*/ 46 h 3771"/>
                    <a:gd name="T8" fmla="*/ 2 w 3007"/>
                    <a:gd name="T9" fmla="*/ 43 h 3771"/>
                    <a:gd name="T10" fmla="*/ 3 w 3007"/>
                    <a:gd name="T11" fmla="*/ 44 h 3771"/>
                    <a:gd name="T12" fmla="*/ 4 w 3007"/>
                    <a:gd name="T13" fmla="*/ 46 h 3771"/>
                    <a:gd name="T14" fmla="*/ 12 w 3007"/>
                    <a:gd name="T15" fmla="*/ 7 h 3771"/>
                    <a:gd name="T16" fmla="*/ 10 w 3007"/>
                    <a:gd name="T17" fmla="*/ 2 h 3771"/>
                    <a:gd name="T18" fmla="*/ 9 w 3007"/>
                    <a:gd name="T19" fmla="*/ 0 h 3771"/>
                    <a:gd name="T20" fmla="*/ 11 w 3007"/>
                    <a:gd name="T21" fmla="*/ 1 h 3771"/>
                    <a:gd name="T22" fmla="*/ 12 w 3007"/>
                    <a:gd name="T23" fmla="*/ 7 h 3771"/>
                    <a:gd name="T24" fmla="*/ 3 w 3007"/>
                    <a:gd name="T25" fmla="*/ 53 h 3771"/>
                    <a:gd name="T26" fmla="*/ 2 w 3007"/>
                    <a:gd name="T27" fmla="*/ 55 h 3771"/>
                    <a:gd name="T28" fmla="*/ 1 w 3007"/>
                    <a:gd name="T29" fmla="*/ 61 h 3771"/>
                    <a:gd name="T30" fmla="*/ 0 w 3007"/>
                    <a:gd name="T31" fmla="*/ 59 h 3771"/>
                    <a:gd name="T32" fmla="*/ 1 w 3007"/>
                    <a:gd name="T33" fmla="*/ 58 h 3771"/>
                    <a:gd name="T34" fmla="*/ 2 w 3007"/>
                    <a:gd name="T35" fmla="*/ 55 h 3771"/>
                    <a:gd name="T36" fmla="*/ 1 w 3007"/>
                    <a:gd name="T37" fmla="*/ 53 h 3771"/>
                    <a:gd name="T38" fmla="*/ 1 w 3007"/>
                    <a:gd name="T39" fmla="*/ 51 h 3771"/>
                    <a:gd name="T40" fmla="*/ 2 w 3007"/>
                    <a:gd name="T41" fmla="*/ 53 h 3771"/>
                    <a:gd name="T42" fmla="*/ 2 w 3007"/>
                    <a:gd name="T43" fmla="*/ 51 h 3771"/>
                    <a:gd name="T44" fmla="*/ 3 w 3007"/>
                    <a:gd name="T45" fmla="*/ 52 h 3771"/>
                    <a:gd name="T46" fmla="*/ 2 w 3007"/>
                    <a:gd name="T47" fmla="*/ 50 h 3771"/>
                    <a:gd name="T48" fmla="*/ 3 w 3007"/>
                    <a:gd name="T49" fmla="*/ 50 h 3771"/>
                    <a:gd name="T50" fmla="*/ 1 w 3007"/>
                    <a:gd name="T51" fmla="*/ 46 h 3771"/>
                    <a:gd name="T52" fmla="*/ 1 w 3007"/>
                    <a:gd name="T53" fmla="*/ 4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>
                    <a:gd name="T0" fmla="*/ 0 w 673"/>
                    <a:gd name="T1" fmla="*/ 1 h 342"/>
                    <a:gd name="T2" fmla="*/ 1 w 673"/>
                    <a:gd name="T3" fmla="*/ 2 h 342"/>
                    <a:gd name="T4" fmla="*/ 3 w 673"/>
                    <a:gd name="T5" fmla="*/ 6 h 342"/>
                    <a:gd name="T6" fmla="*/ 3 w 673"/>
                    <a:gd name="T7" fmla="*/ 5 h 342"/>
                    <a:gd name="T8" fmla="*/ 2 w 673"/>
                    <a:gd name="T9" fmla="*/ 2 h 342"/>
                    <a:gd name="T10" fmla="*/ 0 w 673"/>
                    <a:gd name="T11" fmla="*/ 0 h 342"/>
                    <a:gd name="T12" fmla="*/ 0 w 673"/>
                    <a:gd name="T13" fmla="*/ 1 h 342"/>
                    <a:gd name="T14" fmla="*/ 0 w 673"/>
                    <a:gd name="T15" fmla="*/ 1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>
                    <a:gd name="T0" fmla="*/ 0 w 716"/>
                    <a:gd name="T1" fmla="*/ 1 h 403"/>
                    <a:gd name="T2" fmla="*/ 2 w 716"/>
                    <a:gd name="T3" fmla="*/ 3 h 403"/>
                    <a:gd name="T4" fmla="*/ 3 w 716"/>
                    <a:gd name="T5" fmla="*/ 6 h 403"/>
                    <a:gd name="T6" fmla="*/ 3 w 716"/>
                    <a:gd name="T7" fmla="*/ 5 h 403"/>
                    <a:gd name="T8" fmla="*/ 2 w 716"/>
                    <a:gd name="T9" fmla="*/ 2 h 403"/>
                    <a:gd name="T10" fmla="*/ 0 w 716"/>
                    <a:gd name="T11" fmla="*/ 0 h 403"/>
                    <a:gd name="T12" fmla="*/ 0 w 716"/>
                    <a:gd name="T13" fmla="*/ 1 h 403"/>
                    <a:gd name="T14" fmla="*/ 0 w 716"/>
                    <a:gd name="T15" fmla="*/ 1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 h 411"/>
                    <a:gd name="T2" fmla="*/ 1 w 717"/>
                    <a:gd name="T3" fmla="*/ 2 h 411"/>
                    <a:gd name="T4" fmla="*/ 3 w 717"/>
                    <a:gd name="T5" fmla="*/ 7 h 411"/>
                    <a:gd name="T6" fmla="*/ 3 w 717"/>
                    <a:gd name="T7" fmla="*/ 5 h 411"/>
                    <a:gd name="T8" fmla="*/ 2 w 717"/>
                    <a:gd name="T9" fmla="*/ 1 h 411"/>
                    <a:gd name="T10" fmla="*/ 0 w 717"/>
                    <a:gd name="T11" fmla="*/ 0 h 411"/>
                    <a:gd name="T12" fmla="*/ 0 w 717"/>
                    <a:gd name="T13" fmla="*/ 1 h 411"/>
                    <a:gd name="T14" fmla="*/ 0 w 717"/>
                    <a:gd name="T15" fmla="*/ 1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>
                    <a:gd name="T0" fmla="*/ 0 w 709"/>
                    <a:gd name="T1" fmla="*/ 1 h 386"/>
                    <a:gd name="T2" fmla="*/ 1 w 709"/>
                    <a:gd name="T3" fmla="*/ 2 h 386"/>
                    <a:gd name="T4" fmla="*/ 3 w 709"/>
                    <a:gd name="T5" fmla="*/ 6 h 386"/>
                    <a:gd name="T6" fmla="*/ 3 w 709"/>
                    <a:gd name="T7" fmla="*/ 5 h 386"/>
                    <a:gd name="T8" fmla="*/ 1 w 709"/>
                    <a:gd name="T9" fmla="*/ 1 h 386"/>
                    <a:gd name="T10" fmla="*/ 0 w 709"/>
                    <a:gd name="T11" fmla="*/ 0 h 386"/>
                    <a:gd name="T12" fmla="*/ 0 w 709"/>
                    <a:gd name="T13" fmla="*/ 1 h 386"/>
                    <a:gd name="T14" fmla="*/ 0 w 709"/>
                    <a:gd name="T15" fmla="*/ 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APUSH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Short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404100" cy="1600200"/>
          </a:xfrm>
        </p:spPr>
        <p:txBody>
          <a:bodyPr/>
          <a:lstStyle/>
          <a:p>
            <a:pPr algn="l"/>
            <a:r>
              <a:rPr lang="en-US" altLang="en-US" sz="2800" b="1" dirty="0" smtClean="0">
                <a:solidFill>
                  <a:srgbClr val="FF3300"/>
                </a:solidFill>
              </a:rPr>
              <a:t>A)  Give ONE example of a challenge faced by the new US government in the period between 1789 – 1800.</a:t>
            </a:r>
            <a:endParaRPr lang="en-US" altLang="en-US" sz="2800" b="1" dirty="0" smtClean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696200" cy="3429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Possible answers</a:t>
            </a:r>
            <a:r>
              <a:rPr lang="en-US" dirty="0" smtClean="0"/>
              <a:t>:???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 algn="r">
              <a:buFontTx/>
              <a:buNone/>
              <a:defRPr/>
            </a:pPr>
            <a:r>
              <a:rPr lang="en-US" dirty="0" smtClean="0"/>
              <a:t>1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404100" cy="2057400"/>
          </a:xfrm>
        </p:spPr>
        <p:txBody>
          <a:bodyPr/>
          <a:lstStyle/>
          <a:p>
            <a:pPr algn="l"/>
            <a:r>
              <a:rPr lang="en-US" altLang="en-US" sz="2800" b="1" dirty="0" smtClean="0">
                <a:solidFill>
                  <a:srgbClr val="FF3300"/>
                </a:solidFill>
              </a:rPr>
              <a:t>A)  Give ONE example of a challenge faced by the new US government in the period between 1789 – 1800.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endParaRPr lang="en-US" altLang="en-US" sz="2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05000"/>
            <a:ext cx="7543800" cy="4800600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altLang="en-US" sz="2400" b="1" dirty="0" smtClean="0"/>
              <a:t>George Washington 1789 – </a:t>
            </a:r>
            <a:r>
              <a:rPr lang="en-US" altLang="en-US" sz="2400" b="1" dirty="0" smtClean="0"/>
              <a:t>1797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Economy – Hamilton’s Economic Plan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Citizen </a:t>
            </a:r>
            <a:r>
              <a:rPr lang="en-US" sz="2400" dirty="0" smtClean="0"/>
              <a:t>Genet Affair, 1793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Whiskey Rebellion, 1794</a:t>
            </a:r>
          </a:p>
          <a:p>
            <a:pPr marL="515938" indent="-515938">
              <a:buFont typeface="+mj-lt"/>
              <a:buAutoNum type="arabicPeriod"/>
              <a:defRPr/>
            </a:pPr>
            <a:r>
              <a:rPr lang="en-US" sz="2400" dirty="0" smtClean="0"/>
              <a:t>England violates US shipping rights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altLang="en-US" sz="2400" b="1" dirty="0" smtClean="0"/>
              <a:t> </a:t>
            </a:r>
            <a:endParaRPr lang="en-US" altLang="en-US" sz="2400" b="1" dirty="0" smtClean="0"/>
          </a:p>
          <a:p>
            <a:pPr marL="0" indent="0">
              <a:buNone/>
              <a:defRPr/>
            </a:pPr>
            <a:r>
              <a:rPr lang="en-US" altLang="en-US" sz="2400" b="1" dirty="0" smtClean="0"/>
              <a:t>John </a:t>
            </a:r>
            <a:r>
              <a:rPr lang="en-US" altLang="en-US" sz="2400" b="1" dirty="0" smtClean="0"/>
              <a:t>Adams  1797 - 1801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Elections of 1796 </a:t>
            </a:r>
            <a:r>
              <a:rPr lang="en-US" sz="2000" dirty="0" smtClean="0"/>
              <a:t>(Pres. Adams, VP Jefferson)</a:t>
            </a:r>
            <a:r>
              <a:rPr lang="en-US" dirty="0" smtClean="0"/>
              <a:t> + </a:t>
            </a:r>
            <a:r>
              <a:rPr lang="en-US" sz="2400" dirty="0" smtClean="0"/>
              <a:t>1800</a:t>
            </a:r>
            <a:r>
              <a:rPr lang="en-US" dirty="0" smtClean="0"/>
              <a:t> </a:t>
            </a:r>
            <a:r>
              <a:rPr lang="en-US" sz="1800" dirty="0" smtClean="0"/>
              <a:t>(tie Jefferson, Burr)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XYZ Affair, 1797 / Quasi War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Alien &amp; Sedition Act, 1798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 algn="r">
              <a:buFontTx/>
              <a:buNone/>
              <a:defRPr/>
            </a:pPr>
            <a:r>
              <a:rPr lang="en-US" dirty="0" smtClean="0"/>
              <a:t>1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b="1" dirty="0" smtClean="0">
                <a:solidFill>
                  <a:srgbClr val="FF3300"/>
                </a:solidFill>
              </a:rPr>
              <a:t>B)  Describe the response of the US government to the challenge you explained in Part A</a:t>
            </a:r>
            <a:endParaRPr lang="en-US" altLang="en-US" sz="3200" b="1" dirty="0" smtClean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Possible Answers?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 algn="r">
              <a:buFontTx/>
              <a:buNone/>
              <a:defRPr/>
            </a:pPr>
            <a:r>
              <a:rPr lang="en-US" dirty="0" smtClean="0"/>
              <a:t>1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b="1" dirty="0" smtClean="0">
                <a:solidFill>
                  <a:srgbClr val="FF3300"/>
                </a:solidFill>
              </a:rPr>
              <a:t>B)  Describe the response of the US government to the challenge you explained in Part A</a:t>
            </a:r>
            <a:endParaRPr lang="en-US" altLang="en-US" sz="3200" b="1" dirty="0" smtClean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763000" cy="5029200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altLang="en-US" sz="1600" b="1" dirty="0" smtClean="0"/>
              <a:t>George Washington 1789 – 1797</a:t>
            </a:r>
            <a:endParaRPr lang="en-US" sz="1600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600" dirty="0" smtClean="0"/>
              <a:t>Economy – Hamilton’s Economic </a:t>
            </a:r>
            <a:r>
              <a:rPr lang="en-US" sz="1600" dirty="0" smtClean="0"/>
              <a:t>Plan </a:t>
            </a:r>
            <a:r>
              <a:rPr lang="en-US" sz="1600" dirty="0" smtClean="0">
                <a:sym typeface="Wingdings" pitchFamily="2" charset="2"/>
              </a:rPr>
              <a:t> Jeffersonian-Hamiltonian Bargain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600" dirty="0" smtClean="0"/>
              <a:t>Citizen Genet Affair, </a:t>
            </a:r>
            <a:r>
              <a:rPr lang="en-US" sz="1600" dirty="0" smtClean="0"/>
              <a:t>1793  </a:t>
            </a:r>
            <a:r>
              <a:rPr lang="en-US" sz="1600" dirty="0" smtClean="0">
                <a:sym typeface="Wingdings" pitchFamily="2" charset="2"/>
              </a:rPr>
              <a:t> Maintain Neutrality in French Rev.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600" dirty="0" smtClean="0"/>
              <a:t>Whiskey Rebellion, </a:t>
            </a:r>
            <a:r>
              <a:rPr lang="en-US" sz="1600" dirty="0" smtClean="0"/>
              <a:t>1794 </a:t>
            </a:r>
            <a:r>
              <a:rPr lang="en-US" sz="1600" dirty="0" smtClean="0">
                <a:sym typeface="Wingdings" pitchFamily="2" charset="2"/>
              </a:rPr>
              <a:t> Washington marches to PA &lt; 13,000 troops</a:t>
            </a:r>
            <a:endParaRPr lang="en-US" sz="1600" dirty="0" smtClean="0"/>
          </a:p>
          <a:p>
            <a:pPr marL="515938" indent="-515938">
              <a:buFont typeface="+mj-lt"/>
              <a:buAutoNum type="arabicPeriod"/>
              <a:defRPr/>
            </a:pPr>
            <a:r>
              <a:rPr lang="en-US" sz="1600" dirty="0" smtClean="0"/>
              <a:t>England violates US shipping rights </a:t>
            </a:r>
            <a:r>
              <a:rPr lang="en-US" sz="1600" dirty="0" smtClean="0">
                <a:sym typeface="Wingdings" pitchFamily="2" charset="2"/>
              </a:rPr>
              <a:t>  </a:t>
            </a:r>
            <a:r>
              <a:rPr lang="en-US" sz="1600" dirty="0" smtClean="0"/>
              <a:t>Jay’s </a:t>
            </a:r>
            <a:r>
              <a:rPr lang="en-US" sz="1600" dirty="0" smtClean="0"/>
              <a:t>Treaty, </a:t>
            </a:r>
            <a:r>
              <a:rPr lang="en-US" sz="1600" dirty="0" smtClean="0"/>
              <a:t>1795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altLang="en-US" sz="1600" b="1" dirty="0" smtClean="0"/>
              <a:t> </a:t>
            </a:r>
          </a:p>
          <a:p>
            <a:pPr marL="0" indent="0">
              <a:buNone/>
              <a:defRPr/>
            </a:pPr>
            <a:r>
              <a:rPr lang="en-US" altLang="en-US" sz="1600" b="1" dirty="0" smtClean="0"/>
              <a:t>John Adams  1797 - 1801</a:t>
            </a:r>
            <a:endParaRPr lang="en-US" sz="1600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600" dirty="0" smtClean="0"/>
              <a:t>Elections of 1796 (Pres. Adams, VP Jefferson) + 1800 (tie Jefferson, Burr</a:t>
            </a:r>
            <a:r>
              <a:rPr lang="en-US" sz="1600" dirty="0" smtClean="0"/>
              <a:t>)  </a:t>
            </a:r>
            <a:br>
              <a:rPr lang="en-US" sz="1600" dirty="0" smtClean="0"/>
            </a:br>
            <a:r>
              <a:rPr lang="en-US" sz="1600" dirty="0" smtClean="0">
                <a:sym typeface="Wingdings" pitchFamily="2" charset="2"/>
              </a:rPr>
              <a:t>12 Amendment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600" dirty="0" smtClean="0"/>
              <a:t>XYZ Affair, </a:t>
            </a:r>
            <a:r>
              <a:rPr lang="en-US" sz="1600" dirty="0" smtClean="0"/>
              <a:t>1797 / Quasi War </a:t>
            </a:r>
            <a:r>
              <a:rPr lang="en-US" sz="1600" dirty="0" smtClean="0">
                <a:sym typeface="Wingdings" pitchFamily="2" charset="2"/>
              </a:rPr>
              <a:t> Convention of 1800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600" dirty="0" smtClean="0"/>
              <a:t>Alien </a:t>
            </a:r>
            <a:r>
              <a:rPr lang="en-US" sz="1600" dirty="0" smtClean="0"/>
              <a:t>&amp; Sedition Act, </a:t>
            </a:r>
            <a:r>
              <a:rPr lang="en-US" sz="1600" dirty="0" smtClean="0"/>
              <a:t>1798 </a:t>
            </a:r>
            <a:r>
              <a:rPr lang="en-US" sz="1600" dirty="0" smtClean="0">
                <a:sym typeface="Wingdings" pitchFamily="2" charset="2"/>
              </a:rPr>
              <a:t> </a:t>
            </a:r>
            <a:br>
              <a:rPr lang="en-US" sz="1600" dirty="0" smtClean="0">
                <a:sym typeface="Wingdings" pitchFamily="2" charset="2"/>
              </a:rPr>
            </a:b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Virginia Resolution   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(Madison) federal courts need to protect free speech,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    Kentucky Resolution  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(Jefferson) states can nullify federal laws (Congress)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1400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7924800" cy="3124200"/>
          </a:xfrm>
        </p:spPr>
        <p:txBody>
          <a:bodyPr/>
          <a:lstStyle/>
          <a:p>
            <a:pPr algn="l"/>
            <a:r>
              <a:rPr lang="en-US" altLang="en-US" sz="3200" b="1" dirty="0" smtClean="0">
                <a:solidFill>
                  <a:srgbClr val="FF3300"/>
                </a:solidFill>
              </a:rPr>
              <a:t>C)  Did the US respond to the challenge effectively?  Provide at least ONE piece of evidence to support your position.</a:t>
            </a:r>
            <a:endParaRPr lang="en-US" altLang="en-US" sz="3200" b="1" dirty="0" smtClean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696200" cy="2590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Possible Answers?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 algn="r">
              <a:buFontTx/>
              <a:buNone/>
              <a:defRPr/>
            </a:pPr>
            <a:r>
              <a:rPr lang="en-US" dirty="0" smtClean="0"/>
              <a:t>1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8001000" cy="2438400"/>
          </a:xfrm>
        </p:spPr>
        <p:txBody>
          <a:bodyPr/>
          <a:lstStyle/>
          <a:p>
            <a:pPr algn="l"/>
            <a:r>
              <a:rPr lang="en-US" altLang="en-US" sz="3200" b="1" dirty="0" smtClean="0">
                <a:solidFill>
                  <a:srgbClr val="FF3300"/>
                </a:solidFill>
              </a:rPr>
              <a:t>C)  Did the US respond to the challenge effectively?  Provide at least ONE piece of evidence to support your position.</a:t>
            </a:r>
            <a:endParaRPr lang="en-US" altLang="en-US" sz="3200" b="1" dirty="0" smtClean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514600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altLang="en-US" sz="2000" b="1" dirty="0" smtClean="0">
                <a:solidFill>
                  <a:srgbClr val="FF3300"/>
                </a:solidFill>
              </a:rPr>
              <a:t>George Washington 1789 – 1797</a:t>
            </a:r>
            <a:endParaRPr lang="en-US" sz="2000" b="1" dirty="0" smtClean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Economy – Hamilton’s Economic Plan </a:t>
            </a:r>
            <a:r>
              <a:rPr lang="en-US" sz="2000" dirty="0" smtClean="0">
                <a:sym typeface="Wingdings" pitchFamily="2" charset="2"/>
              </a:rPr>
              <a:t> Jeffersonian-Hamiltonian </a:t>
            </a:r>
            <a:r>
              <a:rPr lang="en-US" sz="2000" dirty="0" smtClean="0">
                <a:sym typeface="Wingdings" pitchFamily="2" charset="2"/>
              </a:rPr>
              <a:t>Bargain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Yes, Compromise between political parties</a:t>
            </a:r>
            <a:endParaRPr lang="en-US" sz="2000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Citizen Genet Affair, 1793  </a:t>
            </a:r>
            <a:r>
              <a:rPr lang="en-US" sz="2000" dirty="0" smtClean="0">
                <a:sym typeface="Wingdings" pitchFamily="2" charset="2"/>
              </a:rPr>
              <a:t> Maintain Neutrality in French </a:t>
            </a:r>
            <a:r>
              <a:rPr lang="en-US" sz="2000" dirty="0" smtClean="0">
                <a:sym typeface="Wingdings" pitchFamily="2" charset="2"/>
              </a:rPr>
              <a:t>Rev.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No, French influence continued even though Genet was removed from post.</a:t>
            </a:r>
            <a:endParaRPr lang="en-US" sz="2000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Whiskey Rebellion, 1794 </a:t>
            </a:r>
            <a:r>
              <a:rPr lang="en-US" sz="2000" dirty="0" smtClean="0">
                <a:sym typeface="Wingdings" pitchFamily="2" charset="2"/>
              </a:rPr>
              <a:t> Washington marches to PA &lt; 13,000 </a:t>
            </a:r>
            <a:r>
              <a:rPr lang="en-US" sz="2000" dirty="0" smtClean="0">
                <a:sym typeface="Wingdings" pitchFamily="2" charset="2"/>
              </a:rPr>
              <a:t>troops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Yes, ended rebellion and proved strength of new government to keep the peace.</a:t>
            </a:r>
            <a:endParaRPr lang="en-US" sz="2000" dirty="0" smtClean="0"/>
          </a:p>
          <a:p>
            <a:pPr marL="2055813" indent="-284163">
              <a:buFont typeface="+mj-lt"/>
              <a:buAutoNum type="arabicPeriod"/>
              <a:defRPr/>
            </a:pPr>
            <a:r>
              <a:rPr lang="en-US" sz="2000" dirty="0" smtClean="0"/>
              <a:t>England violates US shipping rights </a:t>
            </a: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en-US" sz="2000" dirty="0" smtClean="0"/>
              <a:t>Jay’s Treaty, 1795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No, England continued to bully US on seas.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altLang="en-US" sz="1400" b="1" dirty="0" smtClean="0"/>
              <a:t>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8001000" cy="2438400"/>
          </a:xfrm>
        </p:spPr>
        <p:txBody>
          <a:bodyPr/>
          <a:lstStyle/>
          <a:p>
            <a:pPr algn="l"/>
            <a:r>
              <a:rPr lang="en-US" altLang="en-US" sz="3200" b="1" dirty="0" smtClean="0">
                <a:solidFill>
                  <a:srgbClr val="FF3300"/>
                </a:solidFill>
              </a:rPr>
              <a:t>C)  Did the US respond to the challenge effectively?  Provide at least ONE piece of evidence to support your position.</a:t>
            </a:r>
            <a:endParaRPr lang="en-US" altLang="en-US" sz="3200" b="1" dirty="0" smtClean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362200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altLang="en-US" sz="1400" b="1" dirty="0" smtClean="0"/>
              <a:t>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5400" y="1905000"/>
            <a:ext cx="7848600" cy="4553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altLang="en-US" sz="2000" b="1" dirty="0">
                <a:solidFill>
                  <a:srgbClr val="FF3300"/>
                </a:solidFill>
              </a:rPr>
              <a:t>John Adams  1797 - 1801</a:t>
            </a:r>
            <a:endParaRPr lang="en-US" sz="2000" b="1" dirty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/>
              <a:t>Elections of 1796 (Pres. Adams, VP Jefferson) + 1800 (tie Jefferson, Burr)  </a:t>
            </a:r>
            <a:br>
              <a:rPr lang="en-US" sz="2000" dirty="0"/>
            </a:br>
            <a:r>
              <a:rPr lang="en-US" sz="2000" dirty="0">
                <a:sym typeface="Wingdings" pitchFamily="2" charset="2"/>
              </a:rPr>
              <a:t>12 </a:t>
            </a:r>
            <a:r>
              <a:rPr lang="en-US" sz="2000" dirty="0" smtClean="0">
                <a:sym typeface="Wingdings" pitchFamily="2" charset="2"/>
              </a:rPr>
              <a:t>Amendment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Yes, dealt with electoral college issue; recognizes political parties.</a:t>
            </a:r>
            <a:br>
              <a:rPr lang="en-US" sz="2000" b="1" dirty="0" smtClean="0">
                <a:sym typeface="Wingdings" pitchFamily="2" charset="2"/>
              </a:rPr>
            </a:br>
            <a:endParaRPr lang="en-US" sz="20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/>
              <a:t>XYZ Affair, 1797 / Quasi War </a:t>
            </a:r>
            <a:r>
              <a:rPr lang="en-US" sz="2000" dirty="0">
                <a:sym typeface="Wingdings" pitchFamily="2" charset="2"/>
              </a:rPr>
              <a:t> Convention of </a:t>
            </a:r>
            <a:r>
              <a:rPr lang="en-US" sz="2000" dirty="0" smtClean="0">
                <a:sym typeface="Wingdings" pitchFamily="2" charset="2"/>
              </a:rPr>
              <a:t>1800</a:t>
            </a:r>
          </a:p>
          <a:p>
            <a:pPr marL="514350" indent="-514350">
              <a:defRPr/>
            </a:pPr>
            <a:r>
              <a:rPr lang="en-US" sz="2000" b="1" dirty="0" smtClean="0">
                <a:sym typeface="Wingdings" pitchFamily="2" charset="2"/>
              </a:rPr>
              <a:t>	Yes, </a:t>
            </a:r>
            <a:r>
              <a:rPr lang="en-US" sz="2000" b="1" dirty="0"/>
              <a:t>Treaty of </a:t>
            </a:r>
            <a:r>
              <a:rPr lang="en-US" sz="2000" b="1" dirty="0" err="1" smtClean="0"/>
              <a:t>Mortefontaine</a:t>
            </a:r>
            <a:r>
              <a:rPr lang="en-US" sz="2000" b="1" dirty="0" smtClean="0"/>
              <a:t> or Convention of 1800 negotiated peace.</a:t>
            </a:r>
            <a:br>
              <a:rPr lang="en-US" sz="2000" b="1" dirty="0" smtClean="0"/>
            </a:br>
            <a:endParaRPr lang="en-US" sz="2000" b="1" dirty="0" smtClean="0">
              <a:sym typeface="Wingdings" pitchFamily="2" charset="2"/>
            </a:endParaRPr>
          </a:p>
          <a:p>
            <a:pPr marL="514350" indent="-514350">
              <a:defRPr/>
            </a:pPr>
            <a:r>
              <a:rPr lang="en-US" sz="2000" dirty="0" smtClean="0"/>
              <a:t>3.       Alien </a:t>
            </a:r>
            <a:r>
              <a:rPr lang="en-US" sz="2000" dirty="0"/>
              <a:t>&amp; Sedition Act, 1798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smtClean="0"/>
              <a:t>Virginia Resolution + Kentucky </a:t>
            </a:r>
            <a:r>
              <a:rPr lang="en-US" sz="2000" dirty="0"/>
              <a:t>Resolution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No, Alien &amp; Sedition acts not repealed, but expired.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4876800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b="1" dirty="0" smtClean="0"/>
              <a:t>RESPOND</a:t>
            </a:r>
          </a:p>
          <a:p>
            <a:pPr marL="0" indent="0">
              <a:buFontTx/>
              <a:buNone/>
            </a:pPr>
            <a:r>
              <a:rPr lang="en-US" altLang="en-US" b="1" dirty="0" smtClean="0"/>
              <a:t>A)</a:t>
            </a:r>
          </a:p>
          <a:p>
            <a:pPr marL="0" indent="0">
              <a:buFontTx/>
              <a:buNone/>
            </a:pPr>
            <a:r>
              <a:rPr lang="en-US" altLang="en-US" b="1" dirty="0" smtClean="0"/>
              <a:t>B)</a:t>
            </a:r>
          </a:p>
          <a:p>
            <a:pPr marL="0" indent="0">
              <a:buFontTx/>
              <a:buNone/>
            </a:pPr>
            <a:r>
              <a:rPr lang="en-US" altLang="en-US" b="1" smtClean="0"/>
              <a:t>C)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228600" y="381000"/>
            <a:ext cx="8305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altLang="en-US" sz="4400" dirty="0" smtClean="0"/>
              <a:t>Purpose: </a:t>
            </a:r>
          </a:p>
          <a:p>
            <a:pPr marL="571500" indent="-571500">
              <a:buFontTx/>
              <a:buChar char="•"/>
            </a:pPr>
            <a:r>
              <a:rPr lang="en-US" altLang="en-US" sz="4400" dirty="0" smtClean="0"/>
              <a:t>To </a:t>
            </a:r>
            <a:r>
              <a:rPr lang="en-US" altLang="en-US" sz="4400" dirty="0"/>
              <a:t>“Show What you Know</a:t>
            </a:r>
            <a:r>
              <a:rPr lang="en-US" altLang="en-US" sz="4400" dirty="0" smtClean="0"/>
              <a:t>!”</a:t>
            </a:r>
          </a:p>
          <a:p>
            <a:pPr marL="571500" indent="-571500">
              <a:buFontTx/>
              <a:buChar char="•"/>
            </a:pPr>
            <a:endParaRPr lang="en-US" altLang="en-US" sz="4400" dirty="0">
              <a:solidFill>
                <a:srgbClr val="6600CC"/>
              </a:solidFill>
            </a:endParaRPr>
          </a:p>
          <a:p>
            <a:pPr marL="571500" indent="-571500"/>
            <a:r>
              <a:rPr lang="en-US" altLang="en-US" sz="4400" dirty="0" smtClean="0">
                <a:solidFill>
                  <a:srgbClr val="6600CC"/>
                </a:solidFill>
              </a:rPr>
              <a:t>Task:</a:t>
            </a:r>
            <a:endParaRPr lang="en-US" altLang="en-US" sz="4400" dirty="0">
              <a:solidFill>
                <a:srgbClr val="6600CC"/>
              </a:solidFill>
            </a:endParaRPr>
          </a:p>
          <a:p>
            <a:pPr marL="571500" indent="-571500">
              <a:buFontTx/>
              <a:buChar char="•"/>
            </a:pPr>
            <a:r>
              <a:rPr lang="en-US" altLang="en-US" sz="4400" dirty="0">
                <a:solidFill>
                  <a:srgbClr val="6600CC"/>
                </a:solidFill>
              </a:rPr>
              <a:t>3 questions in 40 </a:t>
            </a:r>
            <a:r>
              <a:rPr lang="en-US" altLang="en-US" sz="4400" dirty="0" smtClean="0">
                <a:solidFill>
                  <a:srgbClr val="6600CC"/>
                </a:solidFill>
              </a:rPr>
              <a:t>minutes</a:t>
            </a:r>
          </a:p>
          <a:p>
            <a:pPr marL="571500" indent="-571500">
              <a:buFontTx/>
              <a:buChar char="•"/>
            </a:pPr>
            <a:r>
              <a:rPr lang="en-US" altLang="en-US" sz="4400" dirty="0" smtClean="0">
                <a:solidFill>
                  <a:srgbClr val="6600CC"/>
                </a:solidFill>
              </a:rPr>
              <a:t>20% of Test</a:t>
            </a:r>
            <a:endParaRPr lang="en-US" altLang="en-US" sz="44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870700" cy="762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6600CC"/>
                </a:solidFill>
              </a:rPr>
              <a:t>SAQ 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36576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6600CC"/>
                </a:solidFill>
              </a:rPr>
              <a:t>Analyzing Secondary Sources</a:t>
            </a:r>
          </a:p>
          <a:p>
            <a:r>
              <a:rPr lang="en-US" altLang="en-US" dirty="0" smtClean="0">
                <a:solidFill>
                  <a:srgbClr val="6600CC"/>
                </a:solidFill>
              </a:rPr>
              <a:t>Periods 3 -8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6600CC"/>
                </a:solidFill>
              </a:rPr>
              <a:t>SAQ 2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6600CC"/>
                </a:solidFill>
              </a:rPr>
              <a:t>Comparison OR Causation</a:t>
            </a:r>
          </a:p>
          <a:p>
            <a:r>
              <a:rPr lang="en-US" altLang="en-US" dirty="0" smtClean="0">
                <a:solidFill>
                  <a:srgbClr val="6600CC"/>
                </a:solidFill>
              </a:rPr>
              <a:t>Primary or visual stimulus</a:t>
            </a:r>
          </a:p>
          <a:p>
            <a:r>
              <a:rPr lang="en-US" altLang="en-US" dirty="0" smtClean="0">
                <a:solidFill>
                  <a:srgbClr val="6600CC"/>
                </a:solidFill>
              </a:rPr>
              <a:t>Periods 3 - 8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6600CC"/>
                </a:solidFill>
              </a:rPr>
              <a:t>SAQ 3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36576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6600CC"/>
                </a:solidFill>
              </a:rPr>
              <a:t>Student has CHOICE</a:t>
            </a:r>
          </a:p>
          <a:p>
            <a:pPr lvl="1"/>
            <a:r>
              <a:rPr lang="en-US" altLang="en-US" dirty="0" smtClean="0">
                <a:solidFill>
                  <a:srgbClr val="6600CC"/>
                </a:solidFill>
              </a:rPr>
              <a:t>Periods 1 – 5</a:t>
            </a:r>
          </a:p>
          <a:p>
            <a:pPr marL="1314450" lvl="3" indent="0">
              <a:buFontTx/>
              <a:buNone/>
            </a:pPr>
            <a:r>
              <a:rPr lang="en-US" altLang="en-US" dirty="0" smtClean="0">
                <a:solidFill>
                  <a:srgbClr val="6600CC"/>
                </a:solidFill>
              </a:rPr>
              <a:t>OR</a:t>
            </a:r>
          </a:p>
          <a:p>
            <a:pPr lvl="1"/>
            <a:r>
              <a:rPr lang="en-US" altLang="en-US" dirty="0" smtClean="0">
                <a:solidFill>
                  <a:srgbClr val="6600CC"/>
                </a:solidFill>
              </a:rPr>
              <a:t>Periods 6 - 9</a:t>
            </a:r>
          </a:p>
          <a:p>
            <a:r>
              <a:rPr lang="en-US" altLang="en-US" dirty="0" smtClean="0">
                <a:solidFill>
                  <a:srgbClr val="6600CC"/>
                </a:solidFill>
              </a:rPr>
              <a:t>Causation OR Comparison </a:t>
            </a:r>
            <a:br>
              <a:rPr lang="en-US" altLang="en-US" dirty="0" smtClean="0">
                <a:solidFill>
                  <a:srgbClr val="6600CC"/>
                </a:solidFill>
              </a:rPr>
            </a:br>
            <a:r>
              <a:rPr lang="en-US" altLang="en-US" dirty="0" smtClean="0">
                <a:solidFill>
                  <a:srgbClr val="6600CC"/>
                </a:solidFill>
              </a:rPr>
              <a:t>(opposite of SAQ 2)</a:t>
            </a:r>
          </a:p>
          <a:p>
            <a:r>
              <a:rPr lang="en-US" altLang="en-US" dirty="0" smtClean="0">
                <a:solidFill>
                  <a:srgbClr val="6600CC"/>
                </a:solidFill>
              </a:rPr>
              <a:t>No stimulus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 smtClean="0"/>
              <a:t>SAQ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600200" y="838200"/>
            <a:ext cx="67818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Do’s</a:t>
            </a:r>
          </a:p>
          <a:p>
            <a:r>
              <a:rPr lang="en-US" smtClean="0"/>
              <a:t>Answer in complete sentences</a:t>
            </a:r>
          </a:p>
          <a:p>
            <a:r>
              <a:rPr lang="en-US" smtClean="0"/>
              <a:t>Fit your answer on the free response answer sheet</a:t>
            </a:r>
          </a:p>
          <a:p>
            <a:r>
              <a:rPr lang="en-US" smtClean="0"/>
              <a:t>Be specific when you </a:t>
            </a:r>
          </a:p>
          <a:p>
            <a:pPr>
              <a:buFontTx/>
              <a:buNone/>
            </a:pPr>
            <a:r>
              <a:rPr lang="en-US" b="1" smtClean="0"/>
              <a:t>No’s</a:t>
            </a:r>
          </a:p>
          <a:p>
            <a:r>
              <a:rPr lang="en-US" smtClean="0"/>
              <a:t>Thesis</a:t>
            </a:r>
          </a:p>
          <a:p>
            <a:r>
              <a:rPr lang="en-US" smtClean="0"/>
              <a:t>Bulleted lists</a:t>
            </a:r>
          </a:p>
          <a:p>
            <a:r>
              <a:rPr lang="en-US" smtClean="0"/>
              <a:t>“I”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CC"/>
                </a:solidFill>
              </a:rPr>
              <a:t>the Short Answer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305800" cy="3657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6600CC"/>
                </a:solidFill>
              </a:rPr>
              <a:t>nswer the question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6600CC"/>
                </a:solidFill>
              </a:rPr>
              <a:t>ite a piece of evidence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6600CC"/>
                </a:solidFill>
              </a:rPr>
              <a:t>xplain it </a:t>
            </a:r>
            <a:br>
              <a:rPr lang="en-US" dirty="0" smtClean="0">
                <a:solidFill>
                  <a:srgbClr val="6600CC"/>
                </a:solidFill>
              </a:rPr>
            </a:br>
            <a:r>
              <a:rPr lang="en-US" sz="2400" dirty="0" smtClean="0">
                <a:solidFill>
                  <a:srgbClr val="6600CC"/>
                </a:solidFill>
              </a:rPr>
              <a:t>(Why did it happen? / </a:t>
            </a:r>
            <a:br>
              <a:rPr lang="en-US" sz="2400" dirty="0" smtClean="0">
                <a:solidFill>
                  <a:srgbClr val="6600CC"/>
                </a:solidFill>
              </a:rPr>
            </a:br>
            <a:r>
              <a:rPr lang="en-US" sz="2400" dirty="0" smtClean="0">
                <a:solidFill>
                  <a:srgbClr val="6600CC"/>
                </a:solidFill>
              </a:rPr>
              <a:t>What is the Context of the event/topic?)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smtClean="0"/>
              <a:t>Recommend Labeling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153400" cy="3962400"/>
          </a:xfrm>
        </p:spPr>
        <p:txBody>
          <a:bodyPr/>
          <a:lstStyle/>
          <a:p>
            <a:r>
              <a:rPr lang="en-US" dirty="0" smtClean="0">
                <a:solidFill>
                  <a:srgbClr val="6600CC"/>
                </a:solidFill>
              </a:rPr>
              <a:t>Label </a:t>
            </a:r>
            <a:r>
              <a:rPr lang="en-US" dirty="0" smtClean="0">
                <a:solidFill>
                  <a:srgbClr val="6600CC"/>
                </a:solidFill>
              </a:rPr>
              <a:t>A, B, C</a:t>
            </a:r>
          </a:p>
          <a:p>
            <a:r>
              <a:rPr lang="en-US" dirty="0" smtClean="0"/>
              <a:t>Makes it clear for AP Reader to Score</a:t>
            </a:r>
            <a:br>
              <a:rPr lang="en-US" dirty="0" smtClean="0"/>
            </a:br>
            <a:r>
              <a:rPr lang="en-US" sz="2400" dirty="0" smtClean="0"/>
              <a:t>A) 1pt</a:t>
            </a:r>
          </a:p>
          <a:p>
            <a:pPr>
              <a:buFontTx/>
              <a:buNone/>
            </a:pPr>
            <a:r>
              <a:rPr lang="en-US" sz="2400" dirty="0" smtClean="0"/>
              <a:t>	B) 1 pt</a:t>
            </a:r>
          </a:p>
          <a:p>
            <a:pPr>
              <a:buFontTx/>
              <a:buNone/>
            </a:pPr>
            <a:r>
              <a:rPr lang="en-US" sz="2400" dirty="0" smtClean="0"/>
              <a:t>	C) 1 pt</a:t>
            </a:r>
          </a:p>
          <a:p>
            <a:pPr>
              <a:buFontTx/>
              <a:buNone/>
            </a:pPr>
            <a:r>
              <a:rPr lang="en-US" sz="2400" dirty="0" smtClean="0"/>
              <a:t>	Total of 3 points for one question</a:t>
            </a:r>
          </a:p>
          <a:p>
            <a:r>
              <a:rPr lang="en-US" dirty="0" smtClean="0"/>
              <a:t>Paragraph is ok, BUT labeling A, B, C makes it clear what section of the </a:t>
            </a:r>
          </a:p>
          <a:p>
            <a:pPr>
              <a:buFontTx/>
              <a:buNone/>
            </a:pPr>
            <a:r>
              <a:rPr lang="en-US" dirty="0" smtClean="0"/>
              <a:t>             question you are answering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305800" cy="4800600"/>
          </a:xfrm>
        </p:spPr>
        <p:txBody>
          <a:bodyPr/>
          <a:lstStyle/>
          <a:p>
            <a:pPr algn="l"/>
            <a:r>
              <a:rPr lang="en-US" altLang="en-US" sz="2800" dirty="0" smtClean="0"/>
              <a:t>The US faced considerable difficulties in establishing itself after the ratification of the Constitution.</a:t>
            </a:r>
            <a:br>
              <a:rPr lang="en-US" altLang="en-US" sz="2800" dirty="0" smtClean="0"/>
            </a:br>
            <a:r>
              <a:rPr lang="en-US" altLang="en-US" sz="2800" dirty="0" smtClean="0"/>
              <a:t>A)  Give ONE example of a challenge faced by the new US government in the period between 1789 – 1800.</a:t>
            </a:r>
            <a:br>
              <a:rPr lang="en-US" altLang="en-US" sz="2800" dirty="0" smtClean="0"/>
            </a:br>
            <a:r>
              <a:rPr lang="en-US" altLang="en-US" sz="2800" dirty="0" smtClean="0"/>
              <a:t>B)  Describe the response of the US government to the challenge you explained in Part A</a:t>
            </a:r>
            <a:br>
              <a:rPr lang="en-US" altLang="en-US" sz="2800" dirty="0" smtClean="0"/>
            </a:br>
            <a:r>
              <a:rPr lang="en-US" altLang="en-US" sz="2800" dirty="0" smtClean="0"/>
              <a:t>C)  Did the US respond to the challenge effectively?  Provide at least ONE piece of evidence to support your position.</a:t>
            </a:r>
            <a:endParaRPr lang="en-US" altLang="en-US" sz="2800" dirty="0" smtClean="0"/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762000" y="3048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Answer the following: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2209800" y="6172200"/>
            <a:ext cx="586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altLang="en-US" i="1" dirty="0"/>
              <a:t>Historical Thinking skill:  Causation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 design template">
  <a:themeElements>
    <a:clrScheme name="Office Them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 design template</Template>
  <TotalTime>478</TotalTime>
  <Words>420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Comic Sans MS</vt:lpstr>
      <vt:lpstr>Arial</vt:lpstr>
      <vt:lpstr>Calibri</vt:lpstr>
      <vt:lpstr>Crayons design template</vt:lpstr>
      <vt:lpstr>APUSH</vt:lpstr>
      <vt:lpstr>Slide 2</vt:lpstr>
      <vt:lpstr>SAQ 1</vt:lpstr>
      <vt:lpstr>SAQ 2</vt:lpstr>
      <vt:lpstr>SAQ 3</vt:lpstr>
      <vt:lpstr>SAQ</vt:lpstr>
      <vt:lpstr>ACE the Short Answer</vt:lpstr>
      <vt:lpstr>Recommend Labeling</vt:lpstr>
      <vt:lpstr>The US faced considerable difficulties in establishing itself after the ratification of the Constitution. A)  Give ONE example of a challenge faced by the new US government in the period between 1789 – 1800. B)  Describe the response of the US government to the challenge you explained in Part A C)  Did the US respond to the challenge effectively?  Provide at least ONE piece of evidence to support your position.</vt:lpstr>
      <vt:lpstr>A)  Give ONE example of a challenge faced by the new US government in the period between 1789 – 1800.</vt:lpstr>
      <vt:lpstr>A)  Give ONE example of a challenge faced by the new US government in the period between 1789 – 1800. </vt:lpstr>
      <vt:lpstr>B)  Describe the response of the US government to the challenge you explained in Part A</vt:lpstr>
      <vt:lpstr>B)  Describe the response of the US government to the challenge you explained in Part A</vt:lpstr>
      <vt:lpstr>C)  Did the US respond to the challenge effectively?  Provide at least ONE piece of evidence to support your position.</vt:lpstr>
      <vt:lpstr>C)  Did the US respond to the challenge effectively?  Provide at least ONE piece of evidence to support your position.</vt:lpstr>
      <vt:lpstr>C)  Did the US respond to the challenge effectively?  Provide at least ONE piece of evidence to support your position.</vt:lpstr>
      <vt:lpstr>Slide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Response Essays</dc:title>
  <dc:creator>TFSUser</dc:creator>
  <cp:lastModifiedBy>Andrea</cp:lastModifiedBy>
  <cp:revision>18</cp:revision>
  <cp:lastPrinted>1601-01-01T00:00:00Z</cp:lastPrinted>
  <dcterms:created xsi:type="dcterms:W3CDTF">2008-08-19T19:31:05Z</dcterms:created>
  <dcterms:modified xsi:type="dcterms:W3CDTF">2017-10-24T01:55:35Z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TC102037651033</vt:lpwstr>
  </property>
</Properties>
</file>