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64" r:id="rId5"/>
    <p:sldId id="273" r:id="rId6"/>
    <p:sldId id="259" r:id="rId7"/>
    <p:sldId id="269" r:id="rId8"/>
    <p:sldId id="266" r:id="rId9"/>
    <p:sldId id="267" r:id="rId10"/>
    <p:sldId id="265" r:id="rId11"/>
    <p:sldId id="270" r:id="rId12"/>
    <p:sldId id="26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8F8F8"/>
    <a:srgbClr val="000000"/>
    <a:srgbClr val="6600CC"/>
    <a:srgbClr val="009900"/>
    <a:srgbClr val="FF3300"/>
    <a:srgbClr val="33CC33"/>
    <a:srgbClr val="9973FF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0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28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18068 w 794"/>
                <a:gd name="T1" fmla="*/ 5854 h 414"/>
                <a:gd name="T2" fmla="*/ 16158 w 794"/>
                <a:gd name="T3" fmla="*/ 4714 h 414"/>
                <a:gd name="T4" fmla="*/ 12656 w 794"/>
                <a:gd name="T5" fmla="*/ 3115 h 414"/>
                <a:gd name="T6" fmla="*/ 1615 w 794"/>
                <a:gd name="T7" fmla="*/ 0 h 414"/>
                <a:gd name="T8" fmla="*/ 521 w 794"/>
                <a:gd name="T9" fmla="*/ 295 h 414"/>
                <a:gd name="T10" fmla="*/ 0 w 794"/>
                <a:gd name="T11" fmla="*/ 1231 h 414"/>
                <a:gd name="T12" fmla="*/ 635 w 794"/>
                <a:gd name="T13" fmla="*/ 2299 h 414"/>
                <a:gd name="T14" fmla="*/ 12970 w 794"/>
                <a:gd name="T15" fmla="*/ 6065 h 414"/>
                <a:gd name="T16" fmla="*/ 15673 w 794"/>
                <a:gd name="T17" fmla="*/ 5824 h 414"/>
                <a:gd name="T18" fmla="*/ 17858 w 794"/>
                <a:gd name="T19" fmla="*/ 6136 h 414"/>
                <a:gd name="T20" fmla="*/ 18068 w 794"/>
                <a:gd name="T21" fmla="*/ 5854 h 414"/>
                <a:gd name="T22" fmla="*/ 18068 w 794"/>
                <a:gd name="T23" fmla="*/ 5854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29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388 w 1586"/>
                <a:gd name="T1" fmla="*/ 0 h 821"/>
                <a:gd name="T2" fmla="*/ 3769 w 1586"/>
                <a:gd name="T3" fmla="*/ 958 h 821"/>
                <a:gd name="T4" fmla="*/ 4044 w 1586"/>
                <a:gd name="T5" fmla="*/ 1177 h 821"/>
                <a:gd name="T6" fmla="*/ 4492 w 1586"/>
                <a:gd name="T7" fmla="*/ 1461 h 821"/>
                <a:gd name="T8" fmla="*/ 4433 w 1586"/>
                <a:gd name="T9" fmla="*/ 1515 h 821"/>
                <a:gd name="T10" fmla="*/ 3823 w 1586"/>
                <a:gd name="T11" fmla="*/ 1452 h 821"/>
                <a:gd name="T12" fmla="*/ 3243 w 1586"/>
                <a:gd name="T13" fmla="*/ 1496 h 821"/>
                <a:gd name="T14" fmla="*/ 117 w 1586"/>
                <a:gd name="T15" fmla="*/ 551 h 821"/>
                <a:gd name="T16" fmla="*/ 0 w 1586"/>
                <a:gd name="T17" fmla="*/ 277 h 821"/>
                <a:gd name="T18" fmla="*/ 130 w 1586"/>
                <a:gd name="T19" fmla="*/ 59 h 821"/>
                <a:gd name="T20" fmla="*/ 388 w 1586"/>
                <a:gd name="T21" fmla="*/ 0 h 821"/>
                <a:gd name="T22" fmla="*/ 38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30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605 h 747"/>
                <a:gd name="T2" fmla="*/ 2631 w 1049"/>
                <a:gd name="T3" fmla="*/ 1391 h 747"/>
                <a:gd name="T4" fmla="*/ 2680 w 1049"/>
                <a:gd name="T5" fmla="*/ 994 h 747"/>
                <a:gd name="T6" fmla="*/ 2994 w 1049"/>
                <a:gd name="T7" fmla="*/ 786 h 747"/>
                <a:gd name="T8" fmla="*/ 223 w 1049"/>
                <a:gd name="T9" fmla="*/ 0 h 747"/>
                <a:gd name="T10" fmla="*/ 0 w 1049"/>
                <a:gd name="T11" fmla="*/ 236 h 747"/>
                <a:gd name="T12" fmla="*/ 0 w 1049"/>
                <a:gd name="T13" fmla="*/ 605 h 747"/>
                <a:gd name="T14" fmla="*/ 0 w 1049"/>
                <a:gd name="T15" fmla="*/ 60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57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31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310 w 150"/>
                  <a:gd name="T1" fmla="*/ 0 h 173"/>
                  <a:gd name="T2" fmla="*/ 114 w 150"/>
                  <a:gd name="T3" fmla="*/ 125 h 173"/>
                  <a:gd name="T4" fmla="*/ 0 w 150"/>
                  <a:gd name="T5" fmla="*/ 328 h 173"/>
                  <a:gd name="T6" fmla="*/ 226 w 150"/>
                  <a:gd name="T7" fmla="*/ 303 h 173"/>
                  <a:gd name="T8" fmla="*/ 291 w 150"/>
                  <a:gd name="T9" fmla="*/ 160 h 173"/>
                  <a:gd name="T10" fmla="*/ 424 w 150"/>
                  <a:gd name="T11" fmla="*/ 51 h 173"/>
                  <a:gd name="T12" fmla="*/ 310 w 150"/>
                  <a:gd name="T13" fmla="*/ 0 h 173"/>
                  <a:gd name="T14" fmla="*/ 3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32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443 w 1684"/>
                  <a:gd name="T1" fmla="*/ 0 h 880"/>
                  <a:gd name="T2" fmla="*/ 179 w 1684"/>
                  <a:gd name="T3" fmla="*/ 97 h 880"/>
                  <a:gd name="T4" fmla="*/ 0 w 1684"/>
                  <a:gd name="T5" fmla="*/ 386 h 880"/>
                  <a:gd name="T6" fmla="*/ 191 w 1684"/>
                  <a:gd name="T7" fmla="*/ 665 h 880"/>
                  <a:gd name="T8" fmla="*/ 3362 w 1684"/>
                  <a:gd name="T9" fmla="*/ 1607 h 880"/>
                  <a:gd name="T10" fmla="*/ 4045 w 1684"/>
                  <a:gd name="T11" fmla="*/ 1548 h 880"/>
                  <a:gd name="T12" fmla="*/ 4598 w 1684"/>
                  <a:gd name="T13" fmla="*/ 1631 h 880"/>
                  <a:gd name="T14" fmla="*/ 4790 w 1684"/>
                  <a:gd name="T15" fmla="*/ 1499 h 880"/>
                  <a:gd name="T16" fmla="*/ 4272 w 1684"/>
                  <a:gd name="T17" fmla="*/ 1231 h 880"/>
                  <a:gd name="T18" fmla="*/ 4061 w 1684"/>
                  <a:gd name="T19" fmla="*/ 950 h 880"/>
                  <a:gd name="T20" fmla="*/ 3895 w 1684"/>
                  <a:gd name="T21" fmla="*/ 977 h 880"/>
                  <a:gd name="T22" fmla="*/ 4093 w 1684"/>
                  <a:gd name="T23" fmla="*/ 1231 h 880"/>
                  <a:gd name="T24" fmla="*/ 4489 w 1684"/>
                  <a:gd name="T25" fmla="*/ 1501 h 880"/>
                  <a:gd name="T26" fmla="*/ 4020 w 1684"/>
                  <a:gd name="T27" fmla="*/ 1459 h 880"/>
                  <a:gd name="T28" fmla="*/ 3467 w 1684"/>
                  <a:gd name="T29" fmla="*/ 1508 h 880"/>
                  <a:gd name="T30" fmla="*/ 3569 w 1684"/>
                  <a:gd name="T31" fmla="*/ 1204 h 880"/>
                  <a:gd name="T32" fmla="*/ 3806 w 1684"/>
                  <a:gd name="T33" fmla="*/ 997 h 880"/>
                  <a:gd name="T34" fmla="*/ 3529 w 1684"/>
                  <a:gd name="T35" fmla="*/ 1023 h 880"/>
                  <a:gd name="T36" fmla="*/ 3314 w 1684"/>
                  <a:gd name="T37" fmla="*/ 1220 h 880"/>
                  <a:gd name="T38" fmla="*/ 3240 w 1684"/>
                  <a:gd name="T39" fmla="*/ 1467 h 880"/>
                  <a:gd name="T40" fmla="*/ 305 w 1684"/>
                  <a:gd name="T41" fmla="*/ 575 h 880"/>
                  <a:gd name="T42" fmla="*/ 227 w 1684"/>
                  <a:gd name="T43" fmla="*/ 398 h 880"/>
                  <a:gd name="T44" fmla="*/ 293 w 1684"/>
                  <a:gd name="T45" fmla="*/ 177 h 880"/>
                  <a:gd name="T46" fmla="*/ 616 w 1684"/>
                  <a:gd name="T47" fmla="*/ 0 h 880"/>
                  <a:gd name="T48" fmla="*/ 443 w 1684"/>
                  <a:gd name="T49" fmla="*/ 0 h 880"/>
                  <a:gd name="T50" fmla="*/ 443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33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285 w 1190"/>
                  <a:gd name="T1" fmla="*/ 0 h 500"/>
                  <a:gd name="T2" fmla="*/ 3385 w 1190"/>
                  <a:gd name="T3" fmla="*/ 907 h 500"/>
                  <a:gd name="T4" fmla="*/ 3059 w 1190"/>
                  <a:gd name="T5" fmla="*/ 926 h 500"/>
                  <a:gd name="T6" fmla="*/ 0 w 1190"/>
                  <a:gd name="T7" fmla="*/ 50 h 500"/>
                  <a:gd name="T8" fmla="*/ 285 w 1190"/>
                  <a:gd name="T9" fmla="*/ 0 h 500"/>
                  <a:gd name="T10" fmla="*/ 285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34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332 w 160"/>
                  <a:gd name="T1" fmla="*/ 0 h 335"/>
                  <a:gd name="T2" fmla="*/ 54 w 160"/>
                  <a:gd name="T3" fmla="*/ 195 h 335"/>
                  <a:gd name="T4" fmla="*/ 0 w 160"/>
                  <a:gd name="T5" fmla="*/ 421 h 335"/>
                  <a:gd name="T6" fmla="*/ 95 w 160"/>
                  <a:gd name="T7" fmla="*/ 575 h 335"/>
                  <a:gd name="T8" fmla="*/ 268 w 160"/>
                  <a:gd name="T9" fmla="*/ 614 h 335"/>
                  <a:gd name="T10" fmla="*/ 217 w 160"/>
                  <a:gd name="T11" fmla="*/ 281 h 335"/>
                  <a:gd name="T12" fmla="*/ 457 w 160"/>
                  <a:gd name="T13" fmla="*/ 32 h 335"/>
                  <a:gd name="T14" fmla="*/ 332 w 160"/>
                  <a:gd name="T15" fmla="*/ 0 h 335"/>
                  <a:gd name="T16" fmla="*/ 332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35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40 w 489"/>
                  <a:gd name="T1" fmla="*/ 64 h 296"/>
                  <a:gd name="T2" fmla="*/ 451 w 489"/>
                  <a:gd name="T3" fmla="*/ 123 h 296"/>
                  <a:gd name="T4" fmla="*/ 914 w 489"/>
                  <a:gd name="T5" fmla="*/ 255 h 296"/>
                  <a:gd name="T6" fmla="*/ 1242 w 489"/>
                  <a:gd name="T7" fmla="*/ 453 h 296"/>
                  <a:gd name="T8" fmla="*/ 920 w 489"/>
                  <a:gd name="T9" fmla="*/ 428 h 296"/>
                  <a:gd name="T10" fmla="*/ 391 w 489"/>
                  <a:gd name="T11" fmla="*/ 272 h 296"/>
                  <a:gd name="T12" fmla="*/ 141 w 489"/>
                  <a:gd name="T13" fmla="*/ 149 h 296"/>
                  <a:gd name="T14" fmla="*/ 301 w 489"/>
                  <a:gd name="T15" fmla="*/ 303 h 296"/>
                  <a:gd name="T16" fmla="*/ 767 w 489"/>
                  <a:gd name="T17" fmla="*/ 502 h 296"/>
                  <a:gd name="T18" fmla="*/ 1314 w 489"/>
                  <a:gd name="T19" fmla="*/ 551 h 296"/>
                  <a:gd name="T20" fmla="*/ 1379 w 489"/>
                  <a:gd name="T21" fmla="*/ 416 h 296"/>
                  <a:gd name="T22" fmla="*/ 1112 w 489"/>
                  <a:gd name="T23" fmla="*/ 224 h 296"/>
                  <a:gd name="T24" fmla="*/ 479 w 489"/>
                  <a:gd name="T25" fmla="*/ 32 h 296"/>
                  <a:gd name="T26" fmla="*/ 0 w 489"/>
                  <a:gd name="T27" fmla="*/ 0 h 296"/>
                  <a:gd name="T28" fmla="*/ 40 w 489"/>
                  <a:gd name="T29" fmla="*/ 64 h 296"/>
                  <a:gd name="T30" fmla="*/ 40 w 489"/>
                  <a:gd name="T31" fmla="*/ 6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59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37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395 w 794"/>
                <a:gd name="T1" fmla="*/ 140 h 414"/>
                <a:gd name="T2" fmla="*/ 353 w 794"/>
                <a:gd name="T3" fmla="*/ 113 h 414"/>
                <a:gd name="T4" fmla="*/ 276 w 794"/>
                <a:gd name="T5" fmla="*/ 74 h 414"/>
                <a:gd name="T6" fmla="*/ 35 w 794"/>
                <a:gd name="T7" fmla="*/ 0 h 414"/>
                <a:gd name="T8" fmla="*/ 11 w 794"/>
                <a:gd name="T9" fmla="*/ 7 h 414"/>
                <a:gd name="T10" fmla="*/ 0 w 794"/>
                <a:gd name="T11" fmla="*/ 30 h 414"/>
                <a:gd name="T12" fmla="*/ 13 w 794"/>
                <a:gd name="T13" fmla="*/ 55 h 414"/>
                <a:gd name="T14" fmla="*/ 284 w 794"/>
                <a:gd name="T15" fmla="*/ 145 h 414"/>
                <a:gd name="T16" fmla="*/ 343 w 794"/>
                <a:gd name="T17" fmla="*/ 139 h 414"/>
                <a:gd name="T18" fmla="*/ 391 w 794"/>
                <a:gd name="T19" fmla="*/ 147 h 414"/>
                <a:gd name="T20" fmla="*/ 395 w 794"/>
                <a:gd name="T21" fmla="*/ 140 h 414"/>
                <a:gd name="T22" fmla="*/ 395 w 794"/>
                <a:gd name="T23" fmla="*/ 14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38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8 w 1586"/>
                <a:gd name="T1" fmla="*/ 0 h 821"/>
                <a:gd name="T2" fmla="*/ 82 w 1586"/>
                <a:gd name="T3" fmla="*/ 23 h 821"/>
                <a:gd name="T4" fmla="*/ 88 w 1586"/>
                <a:gd name="T5" fmla="*/ 28 h 821"/>
                <a:gd name="T6" fmla="*/ 98 w 1586"/>
                <a:gd name="T7" fmla="*/ 35 h 821"/>
                <a:gd name="T8" fmla="*/ 97 w 1586"/>
                <a:gd name="T9" fmla="*/ 36 h 821"/>
                <a:gd name="T10" fmla="*/ 83 w 1586"/>
                <a:gd name="T11" fmla="*/ 35 h 821"/>
                <a:gd name="T12" fmla="*/ 71 w 1586"/>
                <a:gd name="T13" fmla="*/ 36 h 821"/>
                <a:gd name="T14" fmla="*/ 3 w 1586"/>
                <a:gd name="T15" fmla="*/ 13 h 821"/>
                <a:gd name="T16" fmla="*/ 0 w 1586"/>
                <a:gd name="T17" fmla="*/ 7 h 821"/>
                <a:gd name="T18" fmla="*/ 3 w 1586"/>
                <a:gd name="T19" fmla="*/ 1 h 821"/>
                <a:gd name="T20" fmla="*/ 8 w 1586"/>
                <a:gd name="T21" fmla="*/ 0 h 821"/>
                <a:gd name="T22" fmla="*/ 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39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15 h 747"/>
                <a:gd name="T2" fmla="*/ 58 w 1049"/>
                <a:gd name="T3" fmla="*/ 33 h 747"/>
                <a:gd name="T4" fmla="*/ 59 w 1049"/>
                <a:gd name="T5" fmla="*/ 24 h 747"/>
                <a:gd name="T6" fmla="*/ 65 w 1049"/>
                <a:gd name="T7" fmla="*/ 19 h 747"/>
                <a:gd name="T8" fmla="*/ 5 w 1049"/>
                <a:gd name="T9" fmla="*/ 0 h 747"/>
                <a:gd name="T10" fmla="*/ 0 w 1049"/>
                <a:gd name="T11" fmla="*/ 6 h 747"/>
                <a:gd name="T12" fmla="*/ 0 w 1049"/>
                <a:gd name="T13" fmla="*/ 15 h 747"/>
                <a:gd name="T14" fmla="*/ 0 w 1049"/>
                <a:gd name="T15" fmla="*/ 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58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40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7 w 150"/>
                  <a:gd name="T1" fmla="*/ 0 h 173"/>
                  <a:gd name="T2" fmla="*/ 2 w 150"/>
                  <a:gd name="T3" fmla="*/ 3 h 173"/>
                  <a:gd name="T4" fmla="*/ 0 w 150"/>
                  <a:gd name="T5" fmla="*/ 8 h 173"/>
                  <a:gd name="T6" fmla="*/ 5 w 150"/>
                  <a:gd name="T7" fmla="*/ 7 h 173"/>
                  <a:gd name="T8" fmla="*/ 6 w 150"/>
                  <a:gd name="T9" fmla="*/ 4 h 173"/>
                  <a:gd name="T10" fmla="*/ 9 w 150"/>
                  <a:gd name="T11" fmla="*/ 1 h 173"/>
                  <a:gd name="T12" fmla="*/ 7 w 150"/>
                  <a:gd name="T13" fmla="*/ 0 h 173"/>
                  <a:gd name="T14" fmla="*/ 7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41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0 w 1684"/>
                  <a:gd name="T1" fmla="*/ 0 h 880"/>
                  <a:gd name="T2" fmla="*/ 4 w 1684"/>
                  <a:gd name="T3" fmla="*/ 2 h 880"/>
                  <a:gd name="T4" fmla="*/ 0 w 1684"/>
                  <a:gd name="T5" fmla="*/ 9 h 880"/>
                  <a:gd name="T6" fmla="*/ 4 w 1684"/>
                  <a:gd name="T7" fmla="*/ 16 h 880"/>
                  <a:gd name="T8" fmla="*/ 73 w 1684"/>
                  <a:gd name="T9" fmla="*/ 38 h 880"/>
                  <a:gd name="T10" fmla="*/ 88 w 1684"/>
                  <a:gd name="T11" fmla="*/ 37 h 880"/>
                  <a:gd name="T12" fmla="*/ 100 w 1684"/>
                  <a:gd name="T13" fmla="*/ 39 h 880"/>
                  <a:gd name="T14" fmla="*/ 105 w 1684"/>
                  <a:gd name="T15" fmla="*/ 36 h 880"/>
                  <a:gd name="T16" fmla="*/ 93 w 1684"/>
                  <a:gd name="T17" fmla="*/ 29 h 880"/>
                  <a:gd name="T18" fmla="*/ 89 w 1684"/>
                  <a:gd name="T19" fmla="*/ 23 h 880"/>
                  <a:gd name="T20" fmla="*/ 85 w 1684"/>
                  <a:gd name="T21" fmla="*/ 23 h 880"/>
                  <a:gd name="T22" fmla="*/ 90 w 1684"/>
                  <a:gd name="T23" fmla="*/ 29 h 880"/>
                  <a:gd name="T24" fmla="*/ 98 w 1684"/>
                  <a:gd name="T25" fmla="*/ 36 h 880"/>
                  <a:gd name="T26" fmla="*/ 88 w 1684"/>
                  <a:gd name="T27" fmla="*/ 35 h 880"/>
                  <a:gd name="T28" fmla="*/ 76 w 1684"/>
                  <a:gd name="T29" fmla="*/ 36 h 880"/>
                  <a:gd name="T30" fmla="*/ 78 w 1684"/>
                  <a:gd name="T31" fmla="*/ 29 h 880"/>
                  <a:gd name="T32" fmla="*/ 83 w 1684"/>
                  <a:gd name="T33" fmla="*/ 24 h 880"/>
                  <a:gd name="T34" fmla="*/ 77 w 1684"/>
                  <a:gd name="T35" fmla="*/ 24 h 880"/>
                  <a:gd name="T36" fmla="*/ 72 w 1684"/>
                  <a:gd name="T37" fmla="*/ 29 h 880"/>
                  <a:gd name="T38" fmla="*/ 71 w 1684"/>
                  <a:gd name="T39" fmla="*/ 35 h 880"/>
                  <a:gd name="T40" fmla="*/ 7 w 1684"/>
                  <a:gd name="T41" fmla="*/ 14 h 880"/>
                  <a:gd name="T42" fmla="*/ 5 w 1684"/>
                  <a:gd name="T43" fmla="*/ 10 h 880"/>
                  <a:gd name="T44" fmla="*/ 6 w 1684"/>
                  <a:gd name="T45" fmla="*/ 4 h 880"/>
                  <a:gd name="T46" fmla="*/ 13 w 1684"/>
                  <a:gd name="T47" fmla="*/ 0 h 880"/>
                  <a:gd name="T48" fmla="*/ 10 w 1684"/>
                  <a:gd name="T49" fmla="*/ 0 h 880"/>
                  <a:gd name="T50" fmla="*/ 1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42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6 w 1190"/>
                  <a:gd name="T1" fmla="*/ 0 h 500"/>
                  <a:gd name="T2" fmla="*/ 74 w 1190"/>
                  <a:gd name="T3" fmla="*/ 21 h 500"/>
                  <a:gd name="T4" fmla="*/ 67 w 1190"/>
                  <a:gd name="T5" fmla="*/ 22 h 500"/>
                  <a:gd name="T6" fmla="*/ 0 w 1190"/>
                  <a:gd name="T7" fmla="*/ 1 h 500"/>
                  <a:gd name="T8" fmla="*/ 6 w 1190"/>
                  <a:gd name="T9" fmla="*/ 0 h 500"/>
                  <a:gd name="T10" fmla="*/ 6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43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7 w 160"/>
                  <a:gd name="T1" fmla="*/ 0 h 335"/>
                  <a:gd name="T2" fmla="*/ 1 w 160"/>
                  <a:gd name="T3" fmla="*/ 5 h 335"/>
                  <a:gd name="T4" fmla="*/ 0 w 160"/>
                  <a:gd name="T5" fmla="*/ 10 h 335"/>
                  <a:gd name="T6" fmla="*/ 2 w 160"/>
                  <a:gd name="T7" fmla="*/ 14 h 335"/>
                  <a:gd name="T8" fmla="*/ 6 w 160"/>
                  <a:gd name="T9" fmla="*/ 15 h 335"/>
                  <a:gd name="T10" fmla="*/ 5 w 160"/>
                  <a:gd name="T11" fmla="*/ 7 h 335"/>
                  <a:gd name="T12" fmla="*/ 10 w 160"/>
                  <a:gd name="T13" fmla="*/ 1 h 335"/>
                  <a:gd name="T14" fmla="*/ 7 w 160"/>
                  <a:gd name="T15" fmla="*/ 0 h 335"/>
                  <a:gd name="T16" fmla="*/ 7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44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 w 489"/>
                  <a:gd name="T1" fmla="*/ 1 h 296"/>
                  <a:gd name="T2" fmla="*/ 10 w 489"/>
                  <a:gd name="T3" fmla="*/ 3 h 296"/>
                  <a:gd name="T4" fmla="*/ 20 w 489"/>
                  <a:gd name="T5" fmla="*/ 6 h 296"/>
                  <a:gd name="T6" fmla="*/ 27 w 489"/>
                  <a:gd name="T7" fmla="*/ 11 h 296"/>
                  <a:gd name="T8" fmla="*/ 20 w 489"/>
                  <a:gd name="T9" fmla="*/ 10 h 296"/>
                  <a:gd name="T10" fmla="*/ 9 w 489"/>
                  <a:gd name="T11" fmla="*/ 6 h 296"/>
                  <a:gd name="T12" fmla="*/ 3 w 489"/>
                  <a:gd name="T13" fmla="*/ 4 h 296"/>
                  <a:gd name="T14" fmla="*/ 7 w 489"/>
                  <a:gd name="T15" fmla="*/ 7 h 296"/>
                  <a:gd name="T16" fmla="*/ 17 w 489"/>
                  <a:gd name="T17" fmla="*/ 12 h 296"/>
                  <a:gd name="T18" fmla="*/ 29 w 489"/>
                  <a:gd name="T19" fmla="*/ 13 h 296"/>
                  <a:gd name="T20" fmla="*/ 30 w 489"/>
                  <a:gd name="T21" fmla="*/ 10 h 296"/>
                  <a:gd name="T22" fmla="*/ 24 w 489"/>
                  <a:gd name="T23" fmla="*/ 5 h 296"/>
                  <a:gd name="T24" fmla="*/ 10 w 489"/>
                  <a:gd name="T25" fmla="*/ 1 h 296"/>
                  <a:gd name="T26" fmla="*/ 0 w 489"/>
                  <a:gd name="T27" fmla="*/ 0 h 296"/>
                  <a:gd name="T28" fmla="*/ 1 w 489"/>
                  <a:gd name="T29" fmla="*/ 1 h 296"/>
                  <a:gd name="T30" fmla="*/ 1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45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4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AEF6B5-883A-4C87-9530-10121033FD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9E7C6-CDB1-4BDF-829A-EA794B80C8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D0BD1-E585-499D-BD25-639ED4D612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CBA1E-9122-4A4E-B94F-0FF3F70BF4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C9388-158A-46BF-9E6A-2481B5388A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3CCCE-1804-449C-9CFE-FDB7A505D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06DA5-6774-4CE5-AB73-95250407A3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2F463-719C-4C3D-A43C-B5B81C7A2B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718A9-E7EB-45A1-B0BD-A76D0A3E83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8977E-A282-423C-9BF8-61A9FA7EAC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59CB7-F527-4ECB-83B1-C5D779F0F0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4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1DEB5FF-507C-4783-B62A-918F3D48B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Freeform 27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Freeform 2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4" name="Group 142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22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99 w 2177"/>
                <a:gd name="T1" fmla="*/ 158 h 1298"/>
                <a:gd name="T2" fmla="*/ 178 w 2177"/>
                <a:gd name="T3" fmla="*/ 139 h 1298"/>
                <a:gd name="T4" fmla="*/ 167 w 2177"/>
                <a:gd name="T5" fmla="*/ 60 h 1298"/>
                <a:gd name="T6" fmla="*/ 268 w 2177"/>
                <a:gd name="T7" fmla="*/ 42 h 1298"/>
                <a:gd name="T8" fmla="*/ 273 w 2177"/>
                <a:gd name="T9" fmla="*/ 26 h 1298"/>
                <a:gd name="T10" fmla="*/ 263 w 2177"/>
                <a:gd name="T11" fmla="*/ 13 h 1298"/>
                <a:gd name="T12" fmla="*/ 160 w 2177"/>
                <a:gd name="T13" fmla="*/ 27 h 1298"/>
                <a:gd name="T14" fmla="*/ 153 w 2177"/>
                <a:gd name="T15" fmla="*/ 4 h 1298"/>
                <a:gd name="T16" fmla="*/ 136 w 2177"/>
                <a:gd name="T17" fmla="*/ 0 h 1298"/>
                <a:gd name="T18" fmla="*/ 120 w 2177"/>
                <a:gd name="T19" fmla="*/ 4 h 1298"/>
                <a:gd name="T20" fmla="*/ 111 w 2177"/>
                <a:gd name="T21" fmla="*/ 14 h 1298"/>
                <a:gd name="T22" fmla="*/ 118 w 2177"/>
                <a:gd name="T23" fmla="*/ 36 h 1298"/>
                <a:gd name="T24" fmla="*/ 83 w 2177"/>
                <a:gd name="T25" fmla="*/ 56 h 1298"/>
                <a:gd name="T26" fmla="*/ 123 w 2177"/>
                <a:gd name="T27" fmla="*/ 60 h 1298"/>
                <a:gd name="T28" fmla="*/ 139 w 2177"/>
                <a:gd name="T29" fmla="*/ 112 h 1298"/>
                <a:gd name="T30" fmla="*/ 18 w 2177"/>
                <a:gd name="T31" fmla="*/ 59 h 1298"/>
                <a:gd name="T32" fmla="*/ 6 w 2177"/>
                <a:gd name="T33" fmla="*/ 64 h 1298"/>
                <a:gd name="T34" fmla="*/ 0 w 2177"/>
                <a:gd name="T35" fmla="*/ 80 h 1298"/>
                <a:gd name="T36" fmla="*/ 7 w 2177"/>
                <a:gd name="T37" fmla="*/ 98 h 1298"/>
                <a:gd name="T38" fmla="*/ 143 w 2177"/>
                <a:gd name="T39" fmla="*/ 161 h 1298"/>
                <a:gd name="T40" fmla="*/ 173 w 2177"/>
                <a:gd name="T41" fmla="*/ 157 h 1298"/>
                <a:gd name="T42" fmla="*/ 197 w 2177"/>
                <a:gd name="T43" fmla="*/ 163 h 1298"/>
                <a:gd name="T44" fmla="*/ 199 w 2177"/>
                <a:gd name="T45" fmla="*/ 158 h 1298"/>
                <a:gd name="T46" fmla="*/ 199 w 2177"/>
                <a:gd name="T47" fmla="*/ 158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Freeform 23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15 w 143"/>
                <a:gd name="T3" fmla="*/ 0 h 258"/>
                <a:gd name="T4" fmla="*/ 17 w 143"/>
                <a:gd name="T5" fmla="*/ 30 h 258"/>
                <a:gd name="T6" fmla="*/ 1 w 143"/>
                <a:gd name="T7" fmla="*/ 33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Freeform 25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7 w 1586"/>
                <a:gd name="T1" fmla="*/ 0 h 821"/>
                <a:gd name="T2" fmla="*/ 166 w 1586"/>
                <a:gd name="T3" fmla="*/ 64 h 821"/>
                <a:gd name="T4" fmla="*/ 178 w 1586"/>
                <a:gd name="T5" fmla="*/ 79 h 821"/>
                <a:gd name="T6" fmla="*/ 198 w 1586"/>
                <a:gd name="T7" fmla="*/ 99 h 821"/>
                <a:gd name="T8" fmla="*/ 195 w 1586"/>
                <a:gd name="T9" fmla="*/ 102 h 821"/>
                <a:gd name="T10" fmla="*/ 168 w 1586"/>
                <a:gd name="T11" fmla="*/ 98 h 821"/>
                <a:gd name="T12" fmla="*/ 143 w 1586"/>
                <a:gd name="T13" fmla="*/ 101 h 821"/>
                <a:gd name="T14" fmla="*/ 5 w 1586"/>
                <a:gd name="T15" fmla="*/ 37 h 821"/>
                <a:gd name="T16" fmla="*/ 0 w 1586"/>
                <a:gd name="T17" fmla="*/ 18 h 821"/>
                <a:gd name="T18" fmla="*/ 5 w 1586"/>
                <a:gd name="T19" fmla="*/ 4 h 821"/>
                <a:gd name="T20" fmla="*/ 17 w 1586"/>
                <a:gd name="T21" fmla="*/ 0 h 821"/>
                <a:gd name="T22" fmla="*/ 1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Freeform 26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41 h 747"/>
                <a:gd name="T2" fmla="*/ 116 w 1049"/>
                <a:gd name="T3" fmla="*/ 94 h 747"/>
                <a:gd name="T4" fmla="*/ 118 w 1049"/>
                <a:gd name="T5" fmla="*/ 67 h 747"/>
                <a:gd name="T6" fmla="*/ 132 w 1049"/>
                <a:gd name="T7" fmla="*/ 53 h 747"/>
                <a:gd name="T8" fmla="*/ 10 w 1049"/>
                <a:gd name="T9" fmla="*/ 0 h 747"/>
                <a:gd name="T10" fmla="*/ 0 w 1049"/>
                <a:gd name="T11" fmla="*/ 16 h 747"/>
                <a:gd name="T12" fmla="*/ 0 w 1049"/>
                <a:gd name="T13" fmla="*/ 41 h 747"/>
                <a:gd name="T14" fmla="*/ 0 w 1049"/>
                <a:gd name="T15" fmla="*/ 4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Freeform 33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4 h 241"/>
                <a:gd name="T2" fmla="*/ 19 w 272"/>
                <a:gd name="T3" fmla="*/ 0 h 241"/>
                <a:gd name="T4" fmla="*/ 31 w 272"/>
                <a:gd name="T5" fmla="*/ 5 h 241"/>
                <a:gd name="T6" fmla="*/ 33 w 272"/>
                <a:gd name="T7" fmla="*/ 18 h 241"/>
                <a:gd name="T8" fmla="*/ 20 w 272"/>
                <a:gd name="T9" fmla="*/ 19 h 241"/>
                <a:gd name="T10" fmla="*/ 4 w 272"/>
                <a:gd name="T11" fmla="*/ 31 h 241"/>
                <a:gd name="T12" fmla="*/ 0 w 272"/>
                <a:gd name="T13" fmla="*/ 4 h 241"/>
                <a:gd name="T14" fmla="*/ 0 w 272"/>
                <a:gd name="T15" fmla="*/ 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Freeform 34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9 w 152"/>
                <a:gd name="T1" fmla="*/ 1 h 224"/>
                <a:gd name="T2" fmla="*/ 19 w 152"/>
                <a:gd name="T3" fmla="*/ 28 h 224"/>
                <a:gd name="T4" fmla="*/ 0 w 152"/>
                <a:gd name="T5" fmla="*/ 1 h 224"/>
                <a:gd name="T6" fmla="*/ 9 w 152"/>
                <a:gd name="T7" fmla="*/ 0 h 224"/>
                <a:gd name="T8" fmla="*/ 19 w 152"/>
                <a:gd name="T9" fmla="*/ 1 h 224"/>
                <a:gd name="T10" fmla="*/ 19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Freeform 35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0 h 764"/>
                <a:gd name="T2" fmla="*/ 11 w 386"/>
                <a:gd name="T3" fmla="*/ 0 h 764"/>
                <a:gd name="T4" fmla="*/ 29 w 386"/>
                <a:gd name="T5" fmla="*/ 1 h 764"/>
                <a:gd name="T6" fmla="*/ 49 w 386"/>
                <a:gd name="T7" fmla="*/ 96 h 764"/>
                <a:gd name="T8" fmla="*/ 35 w 386"/>
                <a:gd name="T9" fmla="*/ 91 h 764"/>
                <a:gd name="T10" fmla="*/ 19 w 386"/>
                <a:gd name="T11" fmla="*/ 85 h 764"/>
                <a:gd name="T12" fmla="*/ 0 w 386"/>
                <a:gd name="T13" fmla="*/ 10 h 764"/>
                <a:gd name="T14" fmla="*/ 0 w 386"/>
                <a:gd name="T15" fmla="*/ 1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Freeform 36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87 w 728"/>
                <a:gd name="T1" fmla="*/ 0 h 348"/>
                <a:gd name="T2" fmla="*/ 0 w 728"/>
                <a:gd name="T3" fmla="*/ 14 h 348"/>
                <a:gd name="T4" fmla="*/ 4 w 728"/>
                <a:gd name="T5" fmla="*/ 44 h 348"/>
                <a:gd name="T6" fmla="*/ 90 w 728"/>
                <a:gd name="T7" fmla="*/ 30 h 348"/>
                <a:gd name="T8" fmla="*/ 91 w 728"/>
                <a:gd name="T9" fmla="*/ 6 h 348"/>
                <a:gd name="T10" fmla="*/ 87 w 728"/>
                <a:gd name="T11" fmla="*/ 0 h 348"/>
                <a:gd name="T12" fmla="*/ 87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Freeform 37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34 w 312"/>
                <a:gd name="T1" fmla="*/ 0 h 135"/>
                <a:gd name="T2" fmla="*/ 0 w 312"/>
                <a:gd name="T3" fmla="*/ 9 h 135"/>
                <a:gd name="T4" fmla="*/ 39 w 312"/>
                <a:gd name="T5" fmla="*/ 16 h 135"/>
                <a:gd name="T6" fmla="*/ 34 w 312"/>
                <a:gd name="T7" fmla="*/ 0 h 135"/>
                <a:gd name="T8" fmla="*/ 34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0" name="Group 137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128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49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3 h 175"/>
                    <a:gd name="T2" fmla="*/ 15 w 313"/>
                    <a:gd name="T3" fmla="*/ 1 h 175"/>
                    <a:gd name="T4" fmla="*/ 27 w 313"/>
                    <a:gd name="T5" fmla="*/ 0 h 175"/>
                    <a:gd name="T6" fmla="*/ 37 w 313"/>
                    <a:gd name="T7" fmla="*/ 3 h 175"/>
                    <a:gd name="T8" fmla="*/ 40 w 313"/>
                    <a:gd name="T9" fmla="*/ 11 h 175"/>
                    <a:gd name="T10" fmla="*/ 21 w 313"/>
                    <a:gd name="T11" fmla="*/ 8 h 175"/>
                    <a:gd name="T12" fmla="*/ 10 w 313"/>
                    <a:gd name="T13" fmla="*/ 12 h 175"/>
                    <a:gd name="T14" fmla="*/ 2 w 313"/>
                    <a:gd name="T15" fmla="*/ 21 h 175"/>
                    <a:gd name="T16" fmla="*/ 0 w 313"/>
                    <a:gd name="T17" fmla="*/ 13 h 175"/>
                    <a:gd name="T18" fmla="*/ 0 w 313"/>
                    <a:gd name="T19" fmla="*/ 1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5" name="Freeform 5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5 h 266"/>
                    <a:gd name="T2" fmla="*/ 20 w 230"/>
                    <a:gd name="T3" fmla="*/ 34 h 266"/>
                    <a:gd name="T4" fmla="*/ 29 w 230"/>
                    <a:gd name="T5" fmla="*/ 32 h 266"/>
                    <a:gd name="T6" fmla="*/ 28 w 230"/>
                    <a:gd name="T7" fmla="*/ 3 h 266"/>
                    <a:gd name="T8" fmla="*/ 21 w 230"/>
                    <a:gd name="T9" fmla="*/ 0 h 266"/>
                    <a:gd name="T10" fmla="*/ 23 w 230"/>
                    <a:gd name="T11" fmla="*/ 25 h 266"/>
                    <a:gd name="T12" fmla="*/ 9 w 230"/>
                    <a:gd name="T13" fmla="*/ 1 h 266"/>
                    <a:gd name="T14" fmla="*/ 0 w 230"/>
                    <a:gd name="T15" fmla="*/ 5 h 266"/>
                    <a:gd name="T16" fmla="*/ 0 w 230"/>
                    <a:gd name="T17" fmla="*/ 5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6" name="Freeform 56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3 h 234"/>
                    <a:gd name="T2" fmla="*/ 4 w 87"/>
                    <a:gd name="T3" fmla="*/ 12 h 234"/>
                    <a:gd name="T4" fmla="*/ 5 w 87"/>
                    <a:gd name="T5" fmla="*/ 20 h 234"/>
                    <a:gd name="T6" fmla="*/ 3 w 87"/>
                    <a:gd name="T7" fmla="*/ 30 h 234"/>
                    <a:gd name="T8" fmla="*/ 10 w 87"/>
                    <a:gd name="T9" fmla="*/ 28 h 234"/>
                    <a:gd name="T10" fmla="*/ 10 w 87"/>
                    <a:gd name="T11" fmla="*/ 15 h 234"/>
                    <a:gd name="T12" fmla="*/ 5 w 87"/>
                    <a:gd name="T13" fmla="*/ 0 h 234"/>
                    <a:gd name="T14" fmla="*/ 0 w 87"/>
                    <a:gd name="T15" fmla="*/ 3 h 234"/>
                    <a:gd name="T16" fmla="*/ 0 w 87"/>
                    <a:gd name="T17" fmla="*/ 3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62" name="Freeform 46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3 w 1190"/>
                  <a:gd name="T1" fmla="*/ 0 h 500"/>
                  <a:gd name="T2" fmla="*/ 149 w 1190"/>
                  <a:gd name="T3" fmla="*/ 62 h 500"/>
                  <a:gd name="T4" fmla="*/ 135 w 1190"/>
                  <a:gd name="T5" fmla="*/ 63 h 500"/>
                  <a:gd name="T6" fmla="*/ 0 w 1190"/>
                  <a:gd name="T7" fmla="*/ 4 h 500"/>
                  <a:gd name="T8" fmla="*/ 13 w 1190"/>
                  <a:gd name="T9" fmla="*/ 0 h 500"/>
                  <a:gd name="T10" fmla="*/ 13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3" name="Freeform 50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 w 489"/>
                  <a:gd name="T1" fmla="*/ 5 h 296"/>
                  <a:gd name="T2" fmla="*/ 20 w 489"/>
                  <a:gd name="T3" fmla="*/ 9 h 296"/>
                  <a:gd name="T4" fmla="*/ 40 w 489"/>
                  <a:gd name="T5" fmla="*/ 18 h 296"/>
                  <a:gd name="T6" fmla="*/ 55 w 489"/>
                  <a:gd name="T7" fmla="*/ 31 h 296"/>
                  <a:gd name="T8" fmla="*/ 40 w 489"/>
                  <a:gd name="T9" fmla="*/ 29 h 296"/>
                  <a:gd name="T10" fmla="*/ 17 w 489"/>
                  <a:gd name="T11" fmla="*/ 19 h 296"/>
                  <a:gd name="T12" fmla="*/ 6 w 489"/>
                  <a:gd name="T13" fmla="*/ 10 h 296"/>
                  <a:gd name="T14" fmla="*/ 13 w 489"/>
                  <a:gd name="T15" fmla="*/ 21 h 296"/>
                  <a:gd name="T16" fmla="*/ 34 w 489"/>
                  <a:gd name="T17" fmla="*/ 34 h 296"/>
                  <a:gd name="T18" fmla="*/ 58 w 489"/>
                  <a:gd name="T19" fmla="*/ 37 h 296"/>
                  <a:gd name="T20" fmla="*/ 61 w 489"/>
                  <a:gd name="T21" fmla="*/ 28 h 296"/>
                  <a:gd name="T22" fmla="*/ 49 w 489"/>
                  <a:gd name="T23" fmla="*/ 15 h 296"/>
                  <a:gd name="T24" fmla="*/ 21 w 489"/>
                  <a:gd name="T25" fmla="*/ 3 h 296"/>
                  <a:gd name="T26" fmla="*/ 0 w 489"/>
                  <a:gd name="T27" fmla="*/ 0 h 296"/>
                  <a:gd name="T28" fmla="*/ 1 w 489"/>
                  <a:gd name="T29" fmla="*/ 5 h 296"/>
                  <a:gd name="T30" fmla="*/ 1 w 489"/>
                  <a:gd name="T31" fmla="*/ 5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4" name="Freeform 51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3 w 213"/>
                  <a:gd name="T1" fmla="*/ 0 h 478"/>
                  <a:gd name="T2" fmla="*/ 12 w 213"/>
                  <a:gd name="T3" fmla="*/ 3 h 478"/>
                  <a:gd name="T4" fmla="*/ 10 w 213"/>
                  <a:gd name="T5" fmla="*/ 24 h 478"/>
                  <a:gd name="T6" fmla="*/ 14 w 213"/>
                  <a:gd name="T7" fmla="*/ 40 h 478"/>
                  <a:gd name="T8" fmla="*/ 27 w 213"/>
                  <a:gd name="T9" fmla="*/ 56 h 478"/>
                  <a:gd name="T10" fmla="*/ 13 w 213"/>
                  <a:gd name="T11" fmla="*/ 59 h 478"/>
                  <a:gd name="T12" fmla="*/ 4 w 213"/>
                  <a:gd name="T13" fmla="*/ 42 h 478"/>
                  <a:gd name="T14" fmla="*/ 0 w 213"/>
                  <a:gd name="T15" fmla="*/ 7 h 478"/>
                  <a:gd name="T16" fmla="*/ 3 w 213"/>
                  <a:gd name="T17" fmla="*/ 0 h 478"/>
                  <a:gd name="T18" fmla="*/ 3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65" name="Group 126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32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4 w 150"/>
                    <a:gd name="T1" fmla="*/ 0 h 173"/>
                    <a:gd name="T2" fmla="*/ 5 w 150"/>
                    <a:gd name="T3" fmla="*/ 9 h 173"/>
                    <a:gd name="T4" fmla="*/ 0 w 150"/>
                    <a:gd name="T5" fmla="*/ 22 h 173"/>
                    <a:gd name="T6" fmla="*/ 10 w 150"/>
                    <a:gd name="T7" fmla="*/ 20 h 173"/>
                    <a:gd name="T8" fmla="*/ 13 w 150"/>
                    <a:gd name="T9" fmla="*/ 11 h 173"/>
                    <a:gd name="T10" fmla="*/ 19 w 150"/>
                    <a:gd name="T11" fmla="*/ 4 h 173"/>
                    <a:gd name="T12" fmla="*/ 14 w 150"/>
                    <a:gd name="T13" fmla="*/ 0 h 173"/>
                    <a:gd name="T14" fmla="*/ 14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7" name="Freeform 45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20 w 1684"/>
                    <a:gd name="T1" fmla="*/ 0 h 880"/>
                    <a:gd name="T2" fmla="*/ 8 w 1684"/>
                    <a:gd name="T3" fmla="*/ 7 h 880"/>
                    <a:gd name="T4" fmla="*/ 0 w 1684"/>
                    <a:gd name="T5" fmla="*/ 26 h 880"/>
                    <a:gd name="T6" fmla="*/ 9 w 1684"/>
                    <a:gd name="T7" fmla="*/ 45 h 880"/>
                    <a:gd name="T8" fmla="*/ 148 w 1684"/>
                    <a:gd name="T9" fmla="*/ 109 h 880"/>
                    <a:gd name="T10" fmla="*/ 178 w 1684"/>
                    <a:gd name="T11" fmla="*/ 105 h 880"/>
                    <a:gd name="T12" fmla="*/ 202 w 1684"/>
                    <a:gd name="T13" fmla="*/ 110 h 880"/>
                    <a:gd name="T14" fmla="*/ 211 w 1684"/>
                    <a:gd name="T15" fmla="*/ 101 h 880"/>
                    <a:gd name="T16" fmla="*/ 188 w 1684"/>
                    <a:gd name="T17" fmla="*/ 83 h 880"/>
                    <a:gd name="T18" fmla="*/ 179 w 1684"/>
                    <a:gd name="T19" fmla="*/ 64 h 880"/>
                    <a:gd name="T20" fmla="*/ 172 w 1684"/>
                    <a:gd name="T21" fmla="*/ 66 h 880"/>
                    <a:gd name="T22" fmla="*/ 180 w 1684"/>
                    <a:gd name="T23" fmla="*/ 83 h 880"/>
                    <a:gd name="T24" fmla="*/ 198 w 1684"/>
                    <a:gd name="T25" fmla="*/ 102 h 880"/>
                    <a:gd name="T26" fmla="*/ 177 w 1684"/>
                    <a:gd name="T27" fmla="*/ 99 h 880"/>
                    <a:gd name="T28" fmla="*/ 153 w 1684"/>
                    <a:gd name="T29" fmla="*/ 102 h 880"/>
                    <a:gd name="T30" fmla="*/ 157 w 1684"/>
                    <a:gd name="T31" fmla="*/ 82 h 880"/>
                    <a:gd name="T32" fmla="*/ 168 w 1684"/>
                    <a:gd name="T33" fmla="*/ 68 h 880"/>
                    <a:gd name="T34" fmla="*/ 156 w 1684"/>
                    <a:gd name="T35" fmla="*/ 69 h 880"/>
                    <a:gd name="T36" fmla="*/ 146 w 1684"/>
                    <a:gd name="T37" fmla="*/ 83 h 880"/>
                    <a:gd name="T38" fmla="*/ 143 w 1684"/>
                    <a:gd name="T39" fmla="*/ 99 h 880"/>
                    <a:gd name="T40" fmla="*/ 14 w 1684"/>
                    <a:gd name="T41" fmla="*/ 39 h 880"/>
                    <a:gd name="T42" fmla="*/ 10 w 1684"/>
                    <a:gd name="T43" fmla="*/ 27 h 880"/>
                    <a:gd name="T44" fmla="*/ 13 w 1684"/>
                    <a:gd name="T45" fmla="*/ 12 h 880"/>
                    <a:gd name="T46" fmla="*/ 28 w 1684"/>
                    <a:gd name="T47" fmla="*/ 0 h 880"/>
                    <a:gd name="T48" fmla="*/ 20 w 1684"/>
                    <a:gd name="T49" fmla="*/ 0 h 880"/>
                    <a:gd name="T50" fmla="*/ 20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" name="Freeform 47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5 w 160"/>
                    <a:gd name="T1" fmla="*/ 0 h 335"/>
                    <a:gd name="T2" fmla="*/ 3 w 160"/>
                    <a:gd name="T3" fmla="*/ 13 h 335"/>
                    <a:gd name="T4" fmla="*/ 0 w 160"/>
                    <a:gd name="T5" fmla="*/ 28 h 335"/>
                    <a:gd name="T6" fmla="*/ 5 w 160"/>
                    <a:gd name="T7" fmla="*/ 39 h 335"/>
                    <a:gd name="T8" fmla="*/ 12 w 160"/>
                    <a:gd name="T9" fmla="*/ 41 h 335"/>
                    <a:gd name="T10" fmla="*/ 10 w 160"/>
                    <a:gd name="T11" fmla="*/ 19 h 335"/>
                    <a:gd name="T12" fmla="*/ 20 w 160"/>
                    <a:gd name="T13" fmla="*/ 2 h 335"/>
                    <a:gd name="T14" fmla="*/ 15 w 160"/>
                    <a:gd name="T15" fmla="*/ 0 h 335"/>
                    <a:gd name="T16" fmla="*/ 15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9" name="Freeform 48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8 w 642"/>
                    <a:gd name="T1" fmla="*/ 112 h 1188"/>
                    <a:gd name="T2" fmla="*/ 0 w 642"/>
                    <a:gd name="T3" fmla="*/ 16 h 1188"/>
                    <a:gd name="T4" fmla="*/ 11 w 642"/>
                    <a:gd name="T5" fmla="*/ 5 h 1188"/>
                    <a:gd name="T6" fmla="*/ 33 w 642"/>
                    <a:gd name="T7" fmla="*/ 0 h 1188"/>
                    <a:gd name="T8" fmla="*/ 50 w 642"/>
                    <a:gd name="T9" fmla="*/ 8 h 1188"/>
                    <a:gd name="T10" fmla="*/ 81 w 642"/>
                    <a:gd name="T11" fmla="*/ 149 h 1188"/>
                    <a:gd name="T12" fmla="*/ 70 w 642"/>
                    <a:gd name="T13" fmla="*/ 137 h 1188"/>
                    <a:gd name="T14" fmla="*/ 45 w 642"/>
                    <a:gd name="T15" fmla="*/ 13 h 1188"/>
                    <a:gd name="T16" fmla="*/ 29 w 642"/>
                    <a:gd name="T17" fmla="*/ 8 h 1188"/>
                    <a:gd name="T18" fmla="*/ 15 w 642"/>
                    <a:gd name="T19" fmla="*/ 10 h 1188"/>
                    <a:gd name="T20" fmla="*/ 10 w 642"/>
                    <a:gd name="T21" fmla="*/ 18 h 1188"/>
                    <a:gd name="T22" fmla="*/ 39 w 642"/>
                    <a:gd name="T23" fmla="*/ 116 h 1188"/>
                    <a:gd name="T24" fmla="*/ 28 w 642"/>
                    <a:gd name="T25" fmla="*/ 112 h 1188"/>
                    <a:gd name="T26" fmla="*/ 28 w 642"/>
                    <a:gd name="T27" fmla="*/ 112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0" name="Freeform 52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4 h 504"/>
                    <a:gd name="T2" fmla="*/ 10 w 192"/>
                    <a:gd name="T3" fmla="*/ 25 h 504"/>
                    <a:gd name="T4" fmla="*/ 15 w 192"/>
                    <a:gd name="T5" fmla="*/ 40 h 504"/>
                    <a:gd name="T6" fmla="*/ 15 w 192"/>
                    <a:gd name="T7" fmla="*/ 63 h 504"/>
                    <a:gd name="T8" fmla="*/ 24 w 192"/>
                    <a:gd name="T9" fmla="*/ 63 h 504"/>
                    <a:gd name="T10" fmla="*/ 24 w 192"/>
                    <a:gd name="T11" fmla="*/ 45 h 504"/>
                    <a:gd name="T12" fmla="*/ 21 w 192"/>
                    <a:gd name="T13" fmla="*/ 26 h 504"/>
                    <a:gd name="T14" fmla="*/ 13 w 192"/>
                    <a:gd name="T15" fmla="*/ 8 h 504"/>
                    <a:gd name="T16" fmla="*/ 8 w 192"/>
                    <a:gd name="T17" fmla="*/ 0 h 504"/>
                    <a:gd name="T18" fmla="*/ 0 w 192"/>
                    <a:gd name="T19" fmla="*/ 4 h 504"/>
                    <a:gd name="T20" fmla="*/ 0 w 192"/>
                    <a:gd name="T21" fmla="*/ 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1" name="Freeform 5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38 w 390"/>
                    <a:gd name="T1" fmla="*/ 0 h 269"/>
                    <a:gd name="T2" fmla="*/ 33 w 390"/>
                    <a:gd name="T3" fmla="*/ 3 h 269"/>
                    <a:gd name="T4" fmla="*/ 32 w 390"/>
                    <a:gd name="T5" fmla="*/ 9 h 269"/>
                    <a:gd name="T6" fmla="*/ 0 w 390"/>
                    <a:gd name="T7" fmla="*/ 22 h 269"/>
                    <a:gd name="T8" fmla="*/ 0 w 390"/>
                    <a:gd name="T9" fmla="*/ 28 h 269"/>
                    <a:gd name="T10" fmla="*/ 36 w 390"/>
                    <a:gd name="T11" fmla="*/ 29 h 269"/>
                    <a:gd name="T12" fmla="*/ 40 w 390"/>
                    <a:gd name="T13" fmla="*/ 34 h 269"/>
                    <a:gd name="T14" fmla="*/ 49 w 390"/>
                    <a:gd name="T15" fmla="*/ 34 h 269"/>
                    <a:gd name="T16" fmla="*/ 48 w 390"/>
                    <a:gd name="T17" fmla="*/ 24 h 269"/>
                    <a:gd name="T18" fmla="*/ 15 w 390"/>
                    <a:gd name="T19" fmla="*/ 22 h 269"/>
                    <a:gd name="T20" fmla="*/ 42 w 390"/>
                    <a:gd name="T21" fmla="*/ 12 h 269"/>
                    <a:gd name="T22" fmla="*/ 38 w 390"/>
                    <a:gd name="T23" fmla="*/ 0 h 269"/>
                    <a:gd name="T24" fmla="*/ 38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2" name="Freeform 5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7 h 424"/>
                    <a:gd name="T2" fmla="*/ 108 w 941"/>
                    <a:gd name="T3" fmla="*/ 0 h 424"/>
                    <a:gd name="T4" fmla="*/ 116 w 941"/>
                    <a:gd name="T5" fmla="*/ 10 h 424"/>
                    <a:gd name="T6" fmla="*/ 118 w 941"/>
                    <a:gd name="T7" fmla="*/ 23 h 424"/>
                    <a:gd name="T8" fmla="*/ 113 w 941"/>
                    <a:gd name="T9" fmla="*/ 36 h 424"/>
                    <a:gd name="T10" fmla="*/ 8 w 941"/>
                    <a:gd name="T11" fmla="*/ 53 h 424"/>
                    <a:gd name="T12" fmla="*/ 7 w 941"/>
                    <a:gd name="T13" fmla="*/ 48 h 424"/>
                    <a:gd name="T14" fmla="*/ 108 w 941"/>
                    <a:gd name="T15" fmla="*/ 31 h 424"/>
                    <a:gd name="T16" fmla="*/ 112 w 941"/>
                    <a:gd name="T17" fmla="*/ 19 h 424"/>
                    <a:gd name="T18" fmla="*/ 105 w 941"/>
                    <a:gd name="T19" fmla="*/ 8 h 424"/>
                    <a:gd name="T20" fmla="*/ 0 w 941"/>
                    <a:gd name="T21" fmla="*/ 24 h 424"/>
                    <a:gd name="T22" fmla="*/ 0 w 941"/>
                    <a:gd name="T23" fmla="*/ 17 h 424"/>
                    <a:gd name="T24" fmla="*/ 0 w 941"/>
                    <a:gd name="T25" fmla="*/ 17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3" name="Freeform 57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5 h 173"/>
                    <a:gd name="T2" fmla="*/ 9 w 488"/>
                    <a:gd name="T3" fmla="*/ 21 h 173"/>
                    <a:gd name="T4" fmla="*/ 28 w 488"/>
                    <a:gd name="T5" fmla="*/ 20 h 173"/>
                    <a:gd name="T6" fmla="*/ 53 w 488"/>
                    <a:gd name="T7" fmla="*/ 14 h 173"/>
                    <a:gd name="T8" fmla="*/ 62 w 488"/>
                    <a:gd name="T9" fmla="*/ 5 h 173"/>
                    <a:gd name="T10" fmla="*/ 56 w 488"/>
                    <a:gd name="T11" fmla="*/ 0 h 173"/>
                    <a:gd name="T12" fmla="*/ 32 w 488"/>
                    <a:gd name="T13" fmla="*/ 0 h 173"/>
                    <a:gd name="T14" fmla="*/ 14 w 488"/>
                    <a:gd name="T15" fmla="*/ 1 h 173"/>
                    <a:gd name="T16" fmla="*/ 2 w 488"/>
                    <a:gd name="T17" fmla="*/ 9 h 173"/>
                    <a:gd name="T18" fmla="*/ 14 w 488"/>
                    <a:gd name="T19" fmla="*/ 11 h 173"/>
                    <a:gd name="T20" fmla="*/ 35 w 488"/>
                    <a:gd name="T21" fmla="*/ 6 h 173"/>
                    <a:gd name="T22" fmla="*/ 53 w 488"/>
                    <a:gd name="T23" fmla="*/ 6 h 173"/>
                    <a:gd name="T24" fmla="*/ 34 w 488"/>
                    <a:gd name="T25" fmla="*/ 13 h 173"/>
                    <a:gd name="T26" fmla="*/ 18 w 488"/>
                    <a:gd name="T27" fmla="*/ 15 h 173"/>
                    <a:gd name="T28" fmla="*/ 0 w 488"/>
                    <a:gd name="T29" fmla="*/ 15 h 173"/>
                    <a:gd name="T30" fmla="*/ 0 w 488"/>
                    <a:gd name="T31" fmla="*/ 15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1035" name="Group 136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2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3 w 772"/>
                <a:gd name="T1" fmla="*/ 263 h 3266"/>
                <a:gd name="T2" fmla="*/ 7 w 772"/>
                <a:gd name="T3" fmla="*/ 246 h 3266"/>
                <a:gd name="T4" fmla="*/ 6 w 772"/>
                <a:gd name="T5" fmla="*/ 232 h 3266"/>
                <a:gd name="T6" fmla="*/ 7 w 772"/>
                <a:gd name="T7" fmla="*/ 212 h 3266"/>
                <a:gd name="T8" fmla="*/ 11 w 772"/>
                <a:gd name="T9" fmla="*/ 188 h 3266"/>
                <a:gd name="T10" fmla="*/ 12 w 772"/>
                <a:gd name="T11" fmla="*/ 173 h 3266"/>
                <a:gd name="T12" fmla="*/ 11 w 772"/>
                <a:gd name="T13" fmla="*/ 163 h 3266"/>
                <a:gd name="T14" fmla="*/ 7 w 772"/>
                <a:gd name="T15" fmla="*/ 155 h 3266"/>
                <a:gd name="T16" fmla="*/ 7 w 772"/>
                <a:gd name="T17" fmla="*/ 145 h 3266"/>
                <a:gd name="T18" fmla="*/ 8 w 772"/>
                <a:gd name="T19" fmla="*/ 132 h 3266"/>
                <a:gd name="T20" fmla="*/ 14 w 772"/>
                <a:gd name="T21" fmla="*/ 97 h 3266"/>
                <a:gd name="T22" fmla="*/ 14 w 772"/>
                <a:gd name="T23" fmla="*/ 79 h 3266"/>
                <a:gd name="T24" fmla="*/ 13 w 772"/>
                <a:gd name="T25" fmla="*/ 59 h 3266"/>
                <a:gd name="T26" fmla="*/ 8 w 772"/>
                <a:gd name="T27" fmla="*/ 50 h 3266"/>
                <a:gd name="T28" fmla="*/ 4 w 772"/>
                <a:gd name="T29" fmla="*/ 35 h 3266"/>
                <a:gd name="T30" fmla="*/ 0 w 772"/>
                <a:gd name="T31" fmla="*/ 0 h 3266"/>
                <a:gd name="T32" fmla="*/ 1 w 772"/>
                <a:gd name="T33" fmla="*/ 32 h 3266"/>
                <a:gd name="T34" fmla="*/ 3 w 772"/>
                <a:gd name="T35" fmla="*/ 51 h 3266"/>
                <a:gd name="T36" fmla="*/ 7 w 772"/>
                <a:gd name="T37" fmla="*/ 63 h 3266"/>
                <a:gd name="T38" fmla="*/ 11 w 772"/>
                <a:gd name="T39" fmla="*/ 69 h 3266"/>
                <a:gd name="T40" fmla="*/ 11 w 772"/>
                <a:gd name="T41" fmla="*/ 87 h 3266"/>
                <a:gd name="T42" fmla="*/ 9 w 772"/>
                <a:gd name="T43" fmla="*/ 106 h 3266"/>
                <a:gd name="T44" fmla="*/ 5 w 772"/>
                <a:gd name="T45" fmla="*/ 138 h 3266"/>
                <a:gd name="T46" fmla="*/ 4 w 772"/>
                <a:gd name="T47" fmla="*/ 159 h 3266"/>
                <a:gd name="T48" fmla="*/ 9 w 772"/>
                <a:gd name="T49" fmla="*/ 171 h 3266"/>
                <a:gd name="T50" fmla="*/ 8 w 772"/>
                <a:gd name="T51" fmla="*/ 182 h 3266"/>
                <a:gd name="T52" fmla="*/ 5 w 772"/>
                <a:gd name="T53" fmla="*/ 204 h 3266"/>
                <a:gd name="T54" fmla="*/ 3 w 772"/>
                <a:gd name="T55" fmla="*/ 226 h 3266"/>
                <a:gd name="T56" fmla="*/ 5 w 772"/>
                <a:gd name="T57" fmla="*/ 249 h 3266"/>
                <a:gd name="T58" fmla="*/ 8 w 772"/>
                <a:gd name="T59" fmla="*/ 262 h 3266"/>
                <a:gd name="T60" fmla="*/ 12 w 772"/>
                <a:gd name="T61" fmla="*/ 272 h 3266"/>
                <a:gd name="T62" fmla="*/ 13 w 772"/>
                <a:gd name="T63" fmla="*/ 263 h 3266"/>
                <a:gd name="T64" fmla="*/ 13 w 772"/>
                <a:gd name="T65" fmla="*/ 263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Freeform 5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3 w 772"/>
                <a:gd name="T1" fmla="*/ 395 h 3266"/>
                <a:gd name="T2" fmla="*/ 7 w 772"/>
                <a:gd name="T3" fmla="*/ 369 h 3266"/>
                <a:gd name="T4" fmla="*/ 6 w 772"/>
                <a:gd name="T5" fmla="*/ 348 h 3266"/>
                <a:gd name="T6" fmla="*/ 7 w 772"/>
                <a:gd name="T7" fmla="*/ 318 h 3266"/>
                <a:gd name="T8" fmla="*/ 11 w 772"/>
                <a:gd name="T9" fmla="*/ 282 h 3266"/>
                <a:gd name="T10" fmla="*/ 12 w 772"/>
                <a:gd name="T11" fmla="*/ 259 h 3266"/>
                <a:gd name="T12" fmla="*/ 11 w 772"/>
                <a:gd name="T13" fmla="*/ 244 h 3266"/>
                <a:gd name="T14" fmla="*/ 7 w 772"/>
                <a:gd name="T15" fmla="*/ 233 h 3266"/>
                <a:gd name="T16" fmla="*/ 7 w 772"/>
                <a:gd name="T17" fmla="*/ 219 h 3266"/>
                <a:gd name="T18" fmla="*/ 8 w 772"/>
                <a:gd name="T19" fmla="*/ 199 h 3266"/>
                <a:gd name="T20" fmla="*/ 14 w 772"/>
                <a:gd name="T21" fmla="*/ 145 h 3266"/>
                <a:gd name="T22" fmla="*/ 14 w 772"/>
                <a:gd name="T23" fmla="*/ 119 h 3266"/>
                <a:gd name="T24" fmla="*/ 13 w 772"/>
                <a:gd name="T25" fmla="*/ 90 h 3266"/>
                <a:gd name="T26" fmla="*/ 8 w 772"/>
                <a:gd name="T27" fmla="*/ 76 h 3266"/>
                <a:gd name="T28" fmla="*/ 4 w 772"/>
                <a:gd name="T29" fmla="*/ 53 h 3266"/>
                <a:gd name="T30" fmla="*/ 0 w 772"/>
                <a:gd name="T31" fmla="*/ 0 h 3266"/>
                <a:gd name="T32" fmla="*/ 1 w 772"/>
                <a:gd name="T33" fmla="*/ 48 h 3266"/>
                <a:gd name="T34" fmla="*/ 3 w 772"/>
                <a:gd name="T35" fmla="*/ 77 h 3266"/>
                <a:gd name="T36" fmla="*/ 7 w 772"/>
                <a:gd name="T37" fmla="*/ 95 h 3266"/>
                <a:gd name="T38" fmla="*/ 11 w 772"/>
                <a:gd name="T39" fmla="*/ 105 h 3266"/>
                <a:gd name="T40" fmla="*/ 11 w 772"/>
                <a:gd name="T41" fmla="*/ 131 h 3266"/>
                <a:gd name="T42" fmla="*/ 9 w 772"/>
                <a:gd name="T43" fmla="*/ 159 h 3266"/>
                <a:gd name="T44" fmla="*/ 5 w 772"/>
                <a:gd name="T45" fmla="*/ 208 h 3266"/>
                <a:gd name="T46" fmla="*/ 4 w 772"/>
                <a:gd name="T47" fmla="*/ 239 h 3266"/>
                <a:gd name="T48" fmla="*/ 9 w 772"/>
                <a:gd name="T49" fmla="*/ 257 h 3266"/>
                <a:gd name="T50" fmla="*/ 8 w 772"/>
                <a:gd name="T51" fmla="*/ 273 h 3266"/>
                <a:gd name="T52" fmla="*/ 5 w 772"/>
                <a:gd name="T53" fmla="*/ 307 h 3266"/>
                <a:gd name="T54" fmla="*/ 3 w 772"/>
                <a:gd name="T55" fmla="*/ 340 h 3266"/>
                <a:gd name="T56" fmla="*/ 5 w 772"/>
                <a:gd name="T57" fmla="*/ 375 h 3266"/>
                <a:gd name="T58" fmla="*/ 8 w 772"/>
                <a:gd name="T59" fmla="*/ 393 h 3266"/>
                <a:gd name="T60" fmla="*/ 12 w 772"/>
                <a:gd name="T61" fmla="*/ 409 h 3266"/>
                <a:gd name="T62" fmla="*/ 13 w 772"/>
                <a:gd name="T63" fmla="*/ 395 h 3266"/>
                <a:gd name="T64" fmla="*/ 13 w 772"/>
                <a:gd name="T65" fmla="*/ 395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6" name="Group 141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132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30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2 w 245"/>
                  <a:gd name="T1" fmla="*/ 0 h 806"/>
                  <a:gd name="T2" fmla="*/ 2 w 245"/>
                  <a:gd name="T3" fmla="*/ 16 h 806"/>
                  <a:gd name="T4" fmla="*/ 0 w 245"/>
                  <a:gd name="T5" fmla="*/ 37 h 806"/>
                  <a:gd name="T6" fmla="*/ 1 w 245"/>
                  <a:gd name="T7" fmla="*/ 36 h 806"/>
                  <a:gd name="T8" fmla="*/ 4 w 245"/>
                  <a:gd name="T9" fmla="*/ 17 h 806"/>
                  <a:gd name="T10" fmla="*/ 4 w 245"/>
                  <a:gd name="T11" fmla="*/ 0 h 806"/>
                  <a:gd name="T12" fmla="*/ 2 w 245"/>
                  <a:gd name="T13" fmla="*/ 0 h 806"/>
                  <a:gd name="T14" fmla="*/ 2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0" name="Group 131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31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5 w 604"/>
                    <a:gd name="T3" fmla="*/ 9 h 349"/>
                    <a:gd name="T4" fmla="*/ 8 w 604"/>
                    <a:gd name="T5" fmla="*/ 16 h 349"/>
                    <a:gd name="T6" fmla="*/ 10 w 604"/>
                    <a:gd name="T7" fmla="*/ 6 h 349"/>
                    <a:gd name="T8" fmla="*/ 6 w 604"/>
                    <a:gd name="T9" fmla="*/ 0 h 349"/>
                    <a:gd name="T10" fmla="*/ 8 w 604"/>
                    <a:gd name="T11" fmla="*/ 9 h 349"/>
                    <a:gd name="T12" fmla="*/ 2 w 604"/>
                    <a:gd name="T13" fmla="*/ 1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2" name="Freeform 38"/>
                <p:cNvSpPr>
                  <a:spLocks/>
                </p:cNvSpPr>
                <p:nvPr userDrawn="1"/>
              </p:nvSpPr>
              <p:spPr bwMode="auto">
                <a:xfrm rot="-3172564">
                  <a:off x="5053" y="327"/>
                  <a:ext cx="269" cy="438"/>
                </a:xfrm>
                <a:custGeom>
                  <a:avLst/>
                  <a:gdLst>
                    <a:gd name="T0" fmla="*/ 12 w 1064"/>
                    <a:gd name="T1" fmla="*/ 6 h 1230"/>
                    <a:gd name="T2" fmla="*/ 8 w 1064"/>
                    <a:gd name="T3" fmla="*/ 16 h 1230"/>
                    <a:gd name="T4" fmla="*/ 3 w 1064"/>
                    <a:gd name="T5" fmla="*/ 35 h 1230"/>
                    <a:gd name="T6" fmla="*/ 0 w 1064"/>
                    <a:gd name="T7" fmla="*/ 50 h 1230"/>
                    <a:gd name="T8" fmla="*/ 1 w 1064"/>
                    <a:gd name="T9" fmla="*/ 56 h 1230"/>
                    <a:gd name="T10" fmla="*/ 4 w 1064"/>
                    <a:gd name="T11" fmla="*/ 54 h 1230"/>
                    <a:gd name="T12" fmla="*/ 9 w 1064"/>
                    <a:gd name="T13" fmla="*/ 41 h 1230"/>
                    <a:gd name="T14" fmla="*/ 14 w 1064"/>
                    <a:gd name="T15" fmla="*/ 24 h 1230"/>
                    <a:gd name="T16" fmla="*/ 17 w 1064"/>
                    <a:gd name="T17" fmla="*/ 12 h 1230"/>
                    <a:gd name="T18" fmla="*/ 17 w 1064"/>
                    <a:gd name="T19" fmla="*/ 4 h 1230"/>
                    <a:gd name="T20" fmla="*/ 16 w 1064"/>
                    <a:gd name="T21" fmla="*/ 0 h 1230"/>
                    <a:gd name="T22" fmla="*/ 13 w 1064"/>
                    <a:gd name="T23" fmla="*/ 3 h 1230"/>
                    <a:gd name="T24" fmla="*/ 16 w 1064"/>
                    <a:gd name="T25" fmla="*/ 5 h 1230"/>
                    <a:gd name="T26" fmla="*/ 14 w 1064"/>
                    <a:gd name="T27" fmla="*/ 16 h 1230"/>
                    <a:gd name="T28" fmla="*/ 11 w 1064"/>
                    <a:gd name="T29" fmla="*/ 30 h 1230"/>
                    <a:gd name="T30" fmla="*/ 6 w 1064"/>
                    <a:gd name="T31" fmla="*/ 46 h 1230"/>
                    <a:gd name="T32" fmla="*/ 2 w 1064"/>
                    <a:gd name="T33" fmla="*/ 50 h 1230"/>
                    <a:gd name="T34" fmla="*/ 2 w 1064"/>
                    <a:gd name="T35" fmla="*/ 43 h 1230"/>
                    <a:gd name="T36" fmla="*/ 7 w 1064"/>
                    <a:gd name="T37" fmla="*/ 23 h 1230"/>
                    <a:gd name="T38" fmla="*/ 13 w 1064"/>
                    <a:gd name="T39" fmla="*/ 5 h 1230"/>
                    <a:gd name="T40" fmla="*/ 12 w 1064"/>
                    <a:gd name="T41" fmla="*/ 6 h 1230"/>
                    <a:gd name="T42" fmla="*/ 12 w 1064"/>
                    <a:gd name="T43" fmla="*/ 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3" name="Freeform 39"/>
                <p:cNvSpPr>
                  <a:spLocks/>
                </p:cNvSpPr>
                <p:nvPr userDrawn="1"/>
              </p:nvSpPr>
              <p:spPr bwMode="auto">
                <a:xfrm rot="-3172564">
                  <a:off x="4863" y="177"/>
                  <a:ext cx="505" cy="898"/>
                </a:xfrm>
                <a:custGeom>
                  <a:avLst/>
                  <a:gdLst>
                    <a:gd name="T0" fmla="*/ 31 w 2002"/>
                    <a:gd name="T1" fmla="*/ 0 h 2521"/>
                    <a:gd name="T2" fmla="*/ 0 w 2002"/>
                    <a:gd name="T3" fmla="*/ 114 h 2521"/>
                    <a:gd name="T4" fmla="*/ 3 w 2002"/>
                    <a:gd name="T5" fmla="*/ 111 h 2521"/>
                    <a:gd name="T6" fmla="*/ 32 w 2002"/>
                    <a:gd name="T7" fmla="*/ 3 h 2521"/>
                    <a:gd name="T8" fmla="*/ 31 w 2002"/>
                    <a:gd name="T9" fmla="*/ 0 h 2521"/>
                    <a:gd name="T10" fmla="*/ 3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4" name="Freeform 40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 w 3007"/>
                    <a:gd name="T1" fmla="*/ 129 h 3771"/>
                    <a:gd name="T2" fmla="*/ 6 w 3007"/>
                    <a:gd name="T3" fmla="*/ 128 h 3771"/>
                    <a:gd name="T4" fmla="*/ 13 w 3007"/>
                    <a:gd name="T5" fmla="*/ 136 h 3771"/>
                    <a:gd name="T6" fmla="*/ 11 w 3007"/>
                    <a:gd name="T7" fmla="*/ 128 h 3771"/>
                    <a:gd name="T8" fmla="*/ 6 w 3007"/>
                    <a:gd name="T9" fmla="*/ 122 h 3771"/>
                    <a:gd name="T10" fmla="*/ 10 w 3007"/>
                    <a:gd name="T11" fmla="*/ 123 h 3771"/>
                    <a:gd name="T12" fmla="*/ 16 w 3007"/>
                    <a:gd name="T13" fmla="*/ 130 h 3771"/>
                    <a:gd name="T14" fmla="*/ 46 w 3007"/>
                    <a:gd name="T15" fmla="*/ 19 h 3771"/>
                    <a:gd name="T16" fmla="*/ 41 w 3007"/>
                    <a:gd name="T17" fmla="*/ 7 h 3771"/>
                    <a:gd name="T18" fmla="*/ 37 w 3007"/>
                    <a:gd name="T19" fmla="*/ 0 h 3771"/>
                    <a:gd name="T20" fmla="*/ 43 w 3007"/>
                    <a:gd name="T21" fmla="*/ 4 h 3771"/>
                    <a:gd name="T22" fmla="*/ 48 w 3007"/>
                    <a:gd name="T23" fmla="*/ 20 h 3771"/>
                    <a:gd name="T24" fmla="*/ 13 w 3007"/>
                    <a:gd name="T25" fmla="*/ 148 h 3771"/>
                    <a:gd name="T26" fmla="*/ 8 w 3007"/>
                    <a:gd name="T27" fmla="*/ 154 h 3771"/>
                    <a:gd name="T28" fmla="*/ 2 w 3007"/>
                    <a:gd name="T29" fmla="*/ 171 h 3771"/>
                    <a:gd name="T30" fmla="*/ 0 w 3007"/>
                    <a:gd name="T31" fmla="*/ 166 h 3771"/>
                    <a:gd name="T32" fmla="*/ 2 w 3007"/>
                    <a:gd name="T33" fmla="*/ 164 h 3771"/>
                    <a:gd name="T34" fmla="*/ 6 w 3007"/>
                    <a:gd name="T35" fmla="*/ 153 h 3771"/>
                    <a:gd name="T36" fmla="*/ 3 w 3007"/>
                    <a:gd name="T37" fmla="*/ 148 h 3771"/>
                    <a:gd name="T38" fmla="*/ 3 w 3007"/>
                    <a:gd name="T39" fmla="*/ 144 h 3771"/>
                    <a:gd name="T40" fmla="*/ 7 w 3007"/>
                    <a:gd name="T41" fmla="*/ 149 h 3771"/>
                    <a:gd name="T42" fmla="*/ 7 w 3007"/>
                    <a:gd name="T43" fmla="*/ 144 h 3771"/>
                    <a:gd name="T44" fmla="*/ 10 w 3007"/>
                    <a:gd name="T45" fmla="*/ 146 h 3771"/>
                    <a:gd name="T46" fmla="*/ 7 w 3007"/>
                    <a:gd name="T47" fmla="*/ 139 h 3771"/>
                    <a:gd name="T48" fmla="*/ 10 w 3007"/>
                    <a:gd name="T49" fmla="*/ 139 h 3771"/>
                    <a:gd name="T50" fmla="*/ 2 w 3007"/>
                    <a:gd name="T51" fmla="*/ 129 h 3771"/>
                    <a:gd name="T52" fmla="*/ 2 w 3007"/>
                    <a:gd name="T53" fmla="*/ 129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5" name="Freeform 41"/>
                <p:cNvSpPr>
                  <a:spLocks/>
                </p:cNvSpPr>
                <p:nvPr userDrawn="1"/>
              </p:nvSpPr>
              <p:spPr bwMode="auto">
                <a:xfrm rot="-3172564">
                  <a:off x="5302" y="892"/>
                  <a:ext cx="169" cy="122"/>
                </a:xfrm>
                <a:custGeom>
                  <a:avLst/>
                  <a:gdLst>
                    <a:gd name="T0" fmla="*/ 0 w 673"/>
                    <a:gd name="T1" fmla="*/ 4 h 342"/>
                    <a:gd name="T2" fmla="*/ 4 w 673"/>
                    <a:gd name="T3" fmla="*/ 5 h 342"/>
                    <a:gd name="T4" fmla="*/ 10 w 673"/>
                    <a:gd name="T5" fmla="*/ 16 h 342"/>
                    <a:gd name="T6" fmla="*/ 11 w 673"/>
                    <a:gd name="T7" fmla="*/ 13 h 342"/>
                    <a:gd name="T8" fmla="*/ 7 w 673"/>
                    <a:gd name="T9" fmla="*/ 5 h 342"/>
                    <a:gd name="T10" fmla="*/ 1 w 673"/>
                    <a:gd name="T11" fmla="*/ 0 h 342"/>
                    <a:gd name="T12" fmla="*/ 0 w 673"/>
                    <a:gd name="T13" fmla="*/ 4 h 342"/>
                    <a:gd name="T14" fmla="*/ 0 w 673"/>
                    <a:gd name="T15" fmla="*/ 4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6" name="Freeform 42"/>
                <p:cNvSpPr>
                  <a:spLocks/>
                </p:cNvSpPr>
                <p:nvPr userDrawn="1"/>
              </p:nvSpPr>
              <p:spPr bwMode="auto">
                <a:xfrm rot="-3172564">
                  <a:off x="5253" y="801"/>
                  <a:ext cx="181" cy="144"/>
                </a:xfrm>
                <a:custGeom>
                  <a:avLst/>
                  <a:gdLst>
                    <a:gd name="T0" fmla="*/ 0 w 716"/>
                    <a:gd name="T1" fmla="*/ 4 h 403"/>
                    <a:gd name="T2" fmla="*/ 6 w 716"/>
                    <a:gd name="T3" fmla="*/ 7 h 403"/>
                    <a:gd name="T4" fmla="*/ 10 w 716"/>
                    <a:gd name="T5" fmla="*/ 18 h 403"/>
                    <a:gd name="T6" fmla="*/ 12 w 716"/>
                    <a:gd name="T7" fmla="*/ 14 h 403"/>
                    <a:gd name="T8" fmla="*/ 7 w 716"/>
                    <a:gd name="T9" fmla="*/ 5 h 403"/>
                    <a:gd name="T10" fmla="*/ 1 w 716"/>
                    <a:gd name="T11" fmla="*/ 0 h 403"/>
                    <a:gd name="T12" fmla="*/ 0 w 716"/>
                    <a:gd name="T13" fmla="*/ 4 h 403"/>
                    <a:gd name="T14" fmla="*/ 0 w 716"/>
                    <a:gd name="T15" fmla="*/ 4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7" name="Freeform 43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4 h 411"/>
                    <a:gd name="T2" fmla="*/ 5 w 717"/>
                    <a:gd name="T3" fmla="*/ 6 h 411"/>
                    <a:gd name="T4" fmla="*/ 10 w 717"/>
                    <a:gd name="T5" fmla="*/ 19 h 411"/>
                    <a:gd name="T6" fmla="*/ 12 w 717"/>
                    <a:gd name="T7" fmla="*/ 14 h 411"/>
                    <a:gd name="T8" fmla="*/ 6 w 717"/>
                    <a:gd name="T9" fmla="*/ 4 h 411"/>
                    <a:gd name="T10" fmla="*/ 1 w 717"/>
                    <a:gd name="T11" fmla="*/ 0 h 411"/>
                    <a:gd name="T12" fmla="*/ 0 w 717"/>
                    <a:gd name="T13" fmla="*/ 4 h 411"/>
                    <a:gd name="T14" fmla="*/ 0 w 717"/>
                    <a:gd name="T15" fmla="*/ 4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52" y="137"/>
                  <a:ext cx="179" cy="138"/>
                </a:xfrm>
                <a:custGeom>
                  <a:avLst/>
                  <a:gdLst>
                    <a:gd name="T0" fmla="*/ 0 w 709"/>
                    <a:gd name="T1" fmla="*/ 4 h 386"/>
                    <a:gd name="T2" fmla="*/ 4 w 709"/>
                    <a:gd name="T3" fmla="*/ 6 h 386"/>
                    <a:gd name="T4" fmla="*/ 11 w 709"/>
                    <a:gd name="T5" fmla="*/ 18 h 386"/>
                    <a:gd name="T6" fmla="*/ 11 w 709"/>
                    <a:gd name="T7" fmla="*/ 14 h 386"/>
                    <a:gd name="T8" fmla="*/ 5 w 709"/>
                    <a:gd name="T9" fmla="*/ 3 h 386"/>
                    <a:gd name="T10" fmla="*/ 1 w 709"/>
                    <a:gd name="T11" fmla="*/ 0 h 386"/>
                    <a:gd name="T12" fmla="*/ 0 w 709"/>
                    <a:gd name="T13" fmla="*/ 4 h 386"/>
                    <a:gd name="T14" fmla="*/ 0 w 709"/>
                    <a:gd name="T15" fmla="*/ 4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038" name="Line 140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Free Response Essays/Long Essay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Introduction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6870700" cy="990600"/>
          </a:xfrm>
        </p:spPr>
        <p:txBody>
          <a:bodyPr/>
          <a:lstStyle/>
          <a:p>
            <a:r>
              <a:rPr lang="en-US" altLang="en-US" smtClean="0"/>
              <a:t>Argument Development: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8915400" cy="4191000"/>
          </a:xfrm>
        </p:spPr>
        <p:txBody>
          <a:bodyPr/>
          <a:lstStyle/>
          <a:p>
            <a:r>
              <a:rPr lang="en-US" altLang="en-US" b="1" dirty="0" smtClean="0"/>
              <a:t>Continuity and Change Over Time</a:t>
            </a:r>
          </a:p>
          <a:p>
            <a:pPr lvl="1"/>
            <a:r>
              <a:rPr lang="en-US" altLang="en-US" u="sng" dirty="0" smtClean="0"/>
              <a:t>Describes</a:t>
            </a:r>
            <a:r>
              <a:rPr lang="en-US" altLang="en-US" dirty="0" smtClean="0"/>
              <a:t> historical continuity AND change over time</a:t>
            </a:r>
          </a:p>
          <a:p>
            <a:pPr lvl="1"/>
            <a:r>
              <a:rPr lang="en-US" altLang="en-US" u="sng" dirty="0" smtClean="0"/>
              <a:t>Explains</a:t>
            </a:r>
            <a:r>
              <a:rPr lang="en-US" altLang="en-US" dirty="0" smtClean="0"/>
              <a:t> the reasons for historical continuity AND change over </a:t>
            </a:r>
            <a:r>
              <a:rPr lang="en-US" altLang="en-US" dirty="0" smtClean="0"/>
              <a:t>time</a:t>
            </a:r>
          </a:p>
          <a:p>
            <a:pPr marL="290513" lvl="1">
              <a:buNone/>
            </a:pPr>
            <a:r>
              <a:rPr lang="en-US" altLang="en-US" b="1" dirty="0" smtClean="0"/>
              <a:t>What stayed the same and what is has changed?</a:t>
            </a:r>
            <a:endParaRPr lang="en-US" alt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09613" y="152400"/>
            <a:ext cx="6870700" cy="1295400"/>
          </a:xfrm>
        </p:spPr>
        <p:txBody>
          <a:bodyPr/>
          <a:lstStyle/>
          <a:p>
            <a:r>
              <a:rPr lang="en-US" altLang="en-US" smtClean="0"/>
              <a:t>Argument Development:  Using Evidence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3657600"/>
          </a:xfrm>
        </p:spPr>
        <p:txBody>
          <a:bodyPr/>
          <a:lstStyle/>
          <a:p>
            <a:r>
              <a:rPr lang="en-US" altLang="en-US" dirty="0" smtClean="0"/>
              <a:t>Addresses the topic of the question with </a:t>
            </a:r>
            <a:r>
              <a:rPr lang="en-US" altLang="en-US" b="1" dirty="0" smtClean="0"/>
              <a:t>specific examples </a:t>
            </a:r>
            <a:r>
              <a:rPr lang="en-US" altLang="en-US" dirty="0" smtClean="0"/>
              <a:t>of relevant evidence</a:t>
            </a:r>
          </a:p>
          <a:p>
            <a:r>
              <a:rPr lang="en-US" altLang="en-US" dirty="0" smtClean="0"/>
              <a:t>Utilizes specific examples of evidence to fully and effectively </a:t>
            </a:r>
            <a:r>
              <a:rPr lang="en-US" altLang="en-US" b="1" dirty="0" smtClean="0"/>
              <a:t>support </a:t>
            </a:r>
            <a:r>
              <a:rPr lang="en-US" altLang="en-US" b="1" dirty="0" smtClean="0"/>
              <a:t>the </a:t>
            </a:r>
            <a:r>
              <a:rPr lang="en-US" altLang="en-US" b="1" dirty="0" smtClean="0"/>
              <a:t>thesis </a:t>
            </a:r>
            <a:r>
              <a:rPr lang="en-US" altLang="en-US" dirty="0" smtClean="0"/>
              <a:t>of a relevant argument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score well you must be able to: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696200" cy="44958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Answer all parts of the question</a:t>
            </a:r>
          </a:p>
          <a:p>
            <a:pPr eaLnBrk="1" hangingPunct="1"/>
            <a:r>
              <a:rPr lang="en-US" altLang="en-US" dirty="0" smtClean="0"/>
              <a:t>Write a well-</a:t>
            </a:r>
            <a:r>
              <a:rPr lang="en-US" altLang="en-US" b="1" dirty="0" smtClean="0"/>
              <a:t>organized</a:t>
            </a:r>
            <a:r>
              <a:rPr lang="en-US" altLang="en-US" dirty="0" smtClean="0"/>
              <a:t> essay based on a thesis</a:t>
            </a:r>
          </a:p>
          <a:p>
            <a:pPr eaLnBrk="1" hangingPunct="1"/>
            <a:r>
              <a:rPr lang="en-US" altLang="en-US" dirty="0" smtClean="0"/>
              <a:t>Include considerable </a:t>
            </a:r>
            <a:r>
              <a:rPr lang="en-US" altLang="en-US" b="1" dirty="0" smtClean="0"/>
              <a:t>evidence</a:t>
            </a:r>
            <a:r>
              <a:rPr lang="en-US" altLang="en-US" dirty="0" smtClean="0"/>
              <a:t> from US history to prove your thesis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EXAM FORMAT</a:t>
            </a:r>
            <a:r>
              <a:rPr lang="en-US" sz="6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6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153400" cy="4191000"/>
          </a:xfrm>
        </p:spPr>
        <p:txBody>
          <a:bodyPr/>
          <a:lstStyle/>
          <a:p>
            <a:pPr lvl="0"/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55	multiple-choice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questions	</a:t>
            </a:r>
            <a:b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(55 minutes, 40%)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	short-answer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questions	</a:t>
            </a:r>
            <a:b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(40 minutes, 20%)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	document-based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question	</a:t>
            </a:r>
            <a:b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(60 minutes, 25%)</a:t>
            </a:r>
          </a:p>
          <a:p>
            <a:pPr lvl="0"/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	long essay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questions 	</a:t>
            </a:r>
            <a:b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(40 minutes, 15%)</a:t>
            </a:r>
          </a:p>
          <a:p>
            <a:pPr lvl="0">
              <a:buNone/>
            </a:pPr>
            <a:r>
              <a:rPr lang="en-US" dirty="0" smtClean="0"/>
              <a:t>                     </a:t>
            </a:r>
            <a:r>
              <a:rPr lang="en-US" b="1" dirty="0" smtClean="0"/>
              <a:t>3 Hours 15 Minutes</a:t>
            </a:r>
            <a:endParaRPr lang="en-US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447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What is a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Long Essay Question?</a:t>
            </a:r>
            <a:endParaRPr lang="en-US" alt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839200" cy="3810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15% of your AP test grade</a:t>
            </a:r>
          </a:p>
          <a:p>
            <a:pPr eaLnBrk="1" hangingPunct="1">
              <a:buNone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b="1" u="sng" dirty="0" smtClean="0"/>
              <a:t>TIME</a:t>
            </a:r>
            <a:r>
              <a:rPr lang="en-US" altLang="en-US" b="1" u="sng" dirty="0" smtClean="0"/>
              <a:t>:  </a:t>
            </a:r>
          </a:p>
          <a:p>
            <a:pPr eaLnBrk="1" hangingPunct="1"/>
            <a:r>
              <a:rPr lang="en-US" altLang="en-US" b="1" u="sng" dirty="0" smtClean="0"/>
              <a:t>Section </a:t>
            </a:r>
            <a:r>
              <a:rPr lang="en-US" altLang="en-US" b="1" u="sng" dirty="0" smtClean="0"/>
              <a:t>II </a:t>
            </a:r>
            <a:r>
              <a:rPr lang="en-US" altLang="en-US" b="1" dirty="0" smtClean="0"/>
              <a:t>(DBQ + LEQ) </a:t>
            </a:r>
            <a:r>
              <a:rPr lang="en-US" altLang="en-US" b="1" dirty="0" smtClean="0"/>
              <a:t>= 1 </a:t>
            </a:r>
            <a:r>
              <a:rPr lang="en-US" altLang="en-US" b="1" dirty="0" smtClean="0"/>
              <a:t>hour 40 min</a:t>
            </a:r>
          </a:p>
          <a:p>
            <a:pPr eaLnBrk="1" hangingPunct="1"/>
            <a:r>
              <a:rPr lang="en-US" altLang="en-US" b="1" dirty="0" smtClean="0"/>
              <a:t>40 </a:t>
            </a:r>
            <a:r>
              <a:rPr lang="en-US" altLang="en-US" b="1" dirty="0" smtClean="0"/>
              <a:t>minutes on LEQ: </a:t>
            </a: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dirty="0" smtClean="0"/>
              <a:t>5 </a:t>
            </a:r>
            <a:r>
              <a:rPr lang="en-US" altLang="en-US" dirty="0" smtClean="0"/>
              <a:t>min </a:t>
            </a:r>
            <a:r>
              <a:rPr lang="en-US" altLang="en-US" dirty="0" smtClean="0"/>
              <a:t>plan/35 minute </a:t>
            </a:r>
            <a:r>
              <a:rPr lang="en-US" altLang="en-US" dirty="0" smtClean="0"/>
              <a:t>write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709613" y="-4763"/>
            <a:ext cx="6870700" cy="18335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Long Essay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95325" y="2362200"/>
            <a:ext cx="7696200" cy="28956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Complete ONE of three choices:</a:t>
            </a:r>
            <a:endParaRPr lang="en-US" altLang="en-US" b="1" dirty="0" smtClean="0"/>
          </a:p>
          <a:p>
            <a:pPr lvl="1" eaLnBrk="1" hangingPunct="1"/>
            <a:r>
              <a:rPr lang="en-US" altLang="en-US" b="1" dirty="0" smtClean="0"/>
              <a:t>Periods </a:t>
            </a:r>
            <a:r>
              <a:rPr lang="en-US" altLang="en-US" b="1" dirty="0" smtClean="0"/>
              <a:t>1-3</a:t>
            </a:r>
          </a:p>
          <a:p>
            <a:pPr lvl="1" eaLnBrk="1" hangingPunct="1"/>
            <a:r>
              <a:rPr lang="en-US" altLang="en-US" b="1" dirty="0" smtClean="0"/>
              <a:t>Periods 4-6</a:t>
            </a:r>
          </a:p>
          <a:p>
            <a:pPr lvl="1" eaLnBrk="1" hangingPunct="1"/>
            <a:r>
              <a:rPr lang="en-US" altLang="en-US" b="1" dirty="0" smtClean="0"/>
              <a:t>Periods 7-9</a:t>
            </a:r>
            <a:endParaRPr lang="en-US" alt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</a:t>
            </a:r>
            <a:r>
              <a:rPr lang="en-US" altLang="en-US" dirty="0" smtClean="0"/>
              <a:t>istorical Reasoning Skill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696200" cy="3581400"/>
          </a:xfrm>
        </p:spPr>
        <p:txBody>
          <a:bodyPr/>
          <a:lstStyle/>
          <a:p>
            <a:pPr>
              <a:buNone/>
            </a:pPr>
            <a:r>
              <a:rPr lang="en-US" altLang="en-US" dirty="0" smtClean="0"/>
              <a:t>All options will test the same skill:</a:t>
            </a:r>
          </a:p>
          <a:p>
            <a:r>
              <a:rPr lang="en-US" altLang="en-US" b="1" dirty="0" smtClean="0"/>
              <a:t>Causation</a:t>
            </a:r>
          </a:p>
          <a:p>
            <a:r>
              <a:rPr lang="en-US" altLang="en-US" b="1" dirty="0" smtClean="0"/>
              <a:t>Comparison</a:t>
            </a:r>
          </a:p>
          <a:p>
            <a:r>
              <a:rPr lang="en-US" altLang="en-US" b="1" dirty="0" smtClean="0"/>
              <a:t>Continuity Change Over Time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68707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How are they graded?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10600" cy="4419600"/>
          </a:xfrm>
        </p:spPr>
        <p:txBody>
          <a:bodyPr/>
          <a:lstStyle/>
          <a:p>
            <a:pPr marL="457200" lvl="1" indent="0" eaLnBrk="1" hangingPunct="1">
              <a:buFontTx/>
              <a:buNone/>
            </a:pPr>
            <a:r>
              <a:rPr lang="en-US" altLang="en-US" b="1" dirty="0" smtClean="0"/>
              <a:t>6 points</a:t>
            </a:r>
          </a:p>
          <a:p>
            <a:pPr marL="971550" lvl="1" indent="-514350" eaLnBrk="1" hangingPunct="1">
              <a:buFontTx/>
              <a:buAutoNum type="alphaUcParenR"/>
            </a:pPr>
            <a:r>
              <a:rPr lang="en-US" altLang="en-US" b="1" dirty="0" smtClean="0"/>
              <a:t>Thesis</a:t>
            </a:r>
            <a:r>
              <a:rPr lang="en-US" altLang="en-US" dirty="0" smtClean="0"/>
              <a:t> (1 point)</a:t>
            </a:r>
          </a:p>
          <a:p>
            <a:pPr marL="971550" lvl="1" indent="-514350" eaLnBrk="1" hangingPunct="1">
              <a:buFontTx/>
              <a:buAutoNum type="alphaUcParenR"/>
            </a:pPr>
            <a:r>
              <a:rPr lang="en-US" altLang="en-US" b="1" dirty="0" smtClean="0"/>
              <a:t>Contextualization</a:t>
            </a:r>
            <a:r>
              <a:rPr lang="en-US" altLang="en-US" dirty="0" smtClean="0"/>
              <a:t> (1 point) – </a:t>
            </a:r>
            <a:br>
              <a:rPr lang="en-US" altLang="en-US" dirty="0" smtClean="0"/>
            </a:br>
            <a:r>
              <a:rPr lang="en-US" altLang="en-US" dirty="0" smtClean="0"/>
              <a:t>describes a broader historical context relevant to the prompt</a:t>
            </a:r>
          </a:p>
          <a:p>
            <a:pPr marL="971550" lvl="1" indent="-514350" eaLnBrk="1" hangingPunct="1">
              <a:buFontTx/>
              <a:buAutoNum type="alphaUcParenR"/>
            </a:pPr>
            <a:r>
              <a:rPr lang="en-US" altLang="en-US" b="1" dirty="0" smtClean="0"/>
              <a:t>Evidence</a:t>
            </a:r>
            <a:r>
              <a:rPr lang="en-US" altLang="en-US" dirty="0" smtClean="0"/>
              <a:t> (2 points) – </a:t>
            </a:r>
            <a:br>
              <a:rPr lang="en-US" altLang="en-US" dirty="0" smtClean="0"/>
            </a:br>
            <a:r>
              <a:rPr lang="en-US" altLang="en-US" dirty="0" smtClean="0"/>
              <a:t>specific evidence that supports the thesis</a:t>
            </a:r>
          </a:p>
          <a:p>
            <a:pPr marL="971550" lvl="1" indent="-514350" eaLnBrk="1" hangingPunct="1">
              <a:buFontTx/>
              <a:buAutoNum type="alphaUcParenR"/>
            </a:pPr>
            <a:r>
              <a:rPr lang="en-US" altLang="en-US" b="1" dirty="0" smtClean="0"/>
              <a:t>Analysis and Reasoning </a:t>
            </a:r>
            <a:r>
              <a:rPr lang="en-US" altLang="en-US" dirty="0" smtClean="0"/>
              <a:t>(2 points)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077200" cy="3657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Makes a historically defensible claim</a:t>
            </a:r>
          </a:p>
          <a:p>
            <a:pPr>
              <a:defRPr/>
            </a:pPr>
            <a:r>
              <a:rPr lang="en-US" dirty="0" smtClean="0"/>
              <a:t>Responds to all parts of the question</a:t>
            </a:r>
          </a:p>
          <a:p>
            <a:pPr>
              <a:defRPr/>
            </a:pPr>
            <a:r>
              <a:rPr lang="en-US" dirty="0" smtClean="0"/>
              <a:t>Found in the introduction or conclusion</a:t>
            </a:r>
          </a:p>
          <a:p>
            <a:pPr>
              <a:defRPr/>
            </a:pPr>
            <a:r>
              <a:rPr lang="en-US" dirty="0" smtClean="0"/>
              <a:t>One or two sentences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6870700" cy="1600200"/>
          </a:xfrm>
        </p:spPr>
        <p:txBody>
          <a:bodyPr/>
          <a:lstStyle/>
          <a:p>
            <a:r>
              <a:rPr lang="en-US" altLang="en-US" smtClean="0"/>
              <a:t>Argument Development: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696200" cy="3733800"/>
          </a:xfrm>
        </p:spPr>
        <p:txBody>
          <a:bodyPr/>
          <a:lstStyle/>
          <a:p>
            <a:r>
              <a:rPr lang="en-US" altLang="en-US" b="1" dirty="0" smtClean="0"/>
              <a:t>Comparison</a:t>
            </a:r>
            <a:r>
              <a:rPr lang="en-US" altLang="en-US" dirty="0" smtClean="0"/>
              <a:t> </a:t>
            </a:r>
          </a:p>
          <a:p>
            <a:pPr lvl="1"/>
            <a:r>
              <a:rPr lang="en-US" altLang="en-US" u="sng" dirty="0" smtClean="0"/>
              <a:t>Describes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similarities</a:t>
            </a:r>
            <a:r>
              <a:rPr lang="en-US" altLang="en-US" dirty="0" smtClean="0"/>
              <a:t> AND </a:t>
            </a:r>
            <a:r>
              <a:rPr lang="en-US" altLang="en-US" b="1" dirty="0" smtClean="0"/>
              <a:t>differences</a:t>
            </a:r>
          </a:p>
          <a:p>
            <a:pPr lvl="1"/>
            <a:r>
              <a:rPr lang="en-US" altLang="en-US" u="sng" dirty="0" smtClean="0"/>
              <a:t>Explains </a:t>
            </a:r>
            <a:r>
              <a:rPr lang="en-US" altLang="en-US" dirty="0" smtClean="0"/>
              <a:t>the reasons for similarities AND differences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6870700" cy="1600200"/>
          </a:xfrm>
        </p:spPr>
        <p:txBody>
          <a:bodyPr/>
          <a:lstStyle/>
          <a:p>
            <a:r>
              <a:rPr lang="en-US" altLang="en-US" smtClean="0"/>
              <a:t>Argument Development: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7696200" cy="3657600"/>
          </a:xfrm>
        </p:spPr>
        <p:txBody>
          <a:bodyPr/>
          <a:lstStyle/>
          <a:p>
            <a:r>
              <a:rPr lang="en-US" altLang="en-US" b="1" dirty="0" smtClean="0"/>
              <a:t>Causation</a:t>
            </a:r>
          </a:p>
          <a:p>
            <a:pPr lvl="1"/>
            <a:r>
              <a:rPr lang="en-US" altLang="en-US" u="sng" dirty="0" smtClean="0"/>
              <a:t>Describes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causes</a:t>
            </a:r>
            <a:r>
              <a:rPr lang="en-US" altLang="en-US" dirty="0" smtClean="0"/>
              <a:t> AND/OR </a:t>
            </a:r>
            <a:r>
              <a:rPr lang="en-US" altLang="en-US" b="1" dirty="0" smtClean="0"/>
              <a:t>effects</a:t>
            </a:r>
            <a:r>
              <a:rPr lang="en-US" altLang="en-US" dirty="0" smtClean="0"/>
              <a:t> of a historical event, development, or process</a:t>
            </a:r>
          </a:p>
          <a:p>
            <a:pPr lvl="1"/>
            <a:r>
              <a:rPr lang="en-US" altLang="en-US" u="sng" dirty="0" smtClean="0"/>
              <a:t>Explains</a:t>
            </a:r>
            <a:r>
              <a:rPr lang="en-US" altLang="en-US" dirty="0" smtClean="0"/>
              <a:t> the reasons for the causes AND/OR effects of a historical event, development, or process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 design template">
  <a:themeElements>
    <a:clrScheme name="Office Theme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 Them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 design template</Template>
  <TotalTime>328</TotalTime>
  <Words>240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Comic Sans MS</vt:lpstr>
      <vt:lpstr>Arial</vt:lpstr>
      <vt:lpstr>Calibri</vt:lpstr>
      <vt:lpstr>Crayons design template</vt:lpstr>
      <vt:lpstr>Free Response Essays/Long Essay</vt:lpstr>
      <vt:lpstr>EXAM FORMAT </vt:lpstr>
      <vt:lpstr>What is a  Long Essay Question?</vt:lpstr>
      <vt:lpstr>Long Essay</vt:lpstr>
      <vt:lpstr>Historical Reasoning Skill</vt:lpstr>
      <vt:lpstr>How are they graded?</vt:lpstr>
      <vt:lpstr>Thesis</vt:lpstr>
      <vt:lpstr>Argument Development:</vt:lpstr>
      <vt:lpstr>Argument Development:</vt:lpstr>
      <vt:lpstr>Argument Development:</vt:lpstr>
      <vt:lpstr>Argument Development:  Using Evidence</vt:lpstr>
      <vt:lpstr>To score well you must be able to: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Response Essays</dc:title>
  <dc:creator>TFSUser</dc:creator>
  <cp:lastModifiedBy>Andrea</cp:lastModifiedBy>
  <cp:revision>24</cp:revision>
  <cp:lastPrinted>1601-01-01T00:00:00Z</cp:lastPrinted>
  <dcterms:created xsi:type="dcterms:W3CDTF">2008-08-19T20:07:36Z</dcterms:created>
  <dcterms:modified xsi:type="dcterms:W3CDTF">2017-09-21T00:41:02Z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TC102037651033</vt:lpwstr>
  </property>
</Properties>
</file>