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57" r:id="rId5"/>
    <p:sldId id="258" r:id="rId6"/>
    <p:sldId id="259" r:id="rId7"/>
    <p:sldId id="260" r:id="rId8"/>
    <p:sldId id="261" r:id="rId9"/>
    <p:sldId id="262" r:id="rId10"/>
    <p:sldId id="263" r:id="rId11"/>
    <p:sldId id="264" r:id="rId12"/>
    <p:sldId id="278" r:id="rId13"/>
    <p:sldId id="266" r:id="rId14"/>
    <p:sldId id="265" r:id="rId15"/>
    <p:sldId id="267" r:id="rId16"/>
    <p:sldId id="268" r:id="rId17"/>
    <p:sldId id="269" r:id="rId18"/>
    <p:sldId id="277" r:id="rId19"/>
    <p:sldId id="275" r:id="rId20"/>
    <p:sldId id="270" r:id="rId21"/>
    <p:sldId id="271" r:id="rId22"/>
    <p:sldId id="276" r:id="rId23"/>
    <p:sldId id="272" r:id="rId24"/>
    <p:sldId id="273" r:id="rId25"/>
    <p:sldId id="274" r:id="rId26"/>
    <p:sldId id="281" r:id="rId27"/>
    <p:sldId id="282" r:id="rId28"/>
    <p:sldId id="283" r:id="rId29"/>
    <p:sldId id="285" r:id="rId30"/>
    <p:sldId id="287" r:id="rId31"/>
    <p:sldId id="288" r:id="rId32"/>
    <p:sldId id="290" r:id="rId33"/>
    <p:sldId id="289" r:id="rId34"/>
    <p:sldId id="300" r:id="rId35"/>
    <p:sldId id="291" r:id="rId36"/>
    <p:sldId id="292" r:id="rId37"/>
    <p:sldId id="293" r:id="rId38"/>
    <p:sldId id="298" r:id="rId39"/>
    <p:sldId id="299" r:id="rId40"/>
    <p:sldId id="297" r:id="rId41"/>
    <p:sldId id="294"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7B83EB9-278B-4C3F-8D8F-2A39CAE1109A}" type="datetimeFigureOut">
              <a:rPr lang="en-US" smtClean="0"/>
              <a:pPr/>
              <a:t>2/2/2018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824D294-87FF-4CE1-8526-1C4C1B0FF175}"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B83EB9-278B-4C3F-8D8F-2A39CAE1109A}" type="datetimeFigureOut">
              <a:rPr lang="en-US" smtClean="0"/>
              <a:pPr/>
              <a:t>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4D294-87FF-4CE1-8526-1C4C1B0FF1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B83EB9-278B-4C3F-8D8F-2A39CAE1109A}" type="datetimeFigureOut">
              <a:rPr lang="en-US" smtClean="0"/>
              <a:pPr/>
              <a:t>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4D294-87FF-4CE1-8526-1C4C1B0FF1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B83EB9-278B-4C3F-8D8F-2A39CAE1109A}" type="datetimeFigureOut">
              <a:rPr lang="en-US" smtClean="0"/>
              <a:pPr/>
              <a:t>2/2/2018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4D294-87FF-4CE1-8526-1C4C1B0FF1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7B83EB9-278B-4C3F-8D8F-2A39CAE1109A}" type="datetimeFigureOut">
              <a:rPr lang="en-US" smtClean="0"/>
              <a:pPr/>
              <a:t>2/2/2018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824D294-87FF-4CE1-8526-1C4C1B0FF175}"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B83EB9-278B-4C3F-8D8F-2A39CAE1109A}" type="datetimeFigureOut">
              <a:rPr lang="en-US" smtClean="0"/>
              <a:pPr/>
              <a:t>2/2/2018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824D294-87FF-4CE1-8526-1C4C1B0FF175}"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B83EB9-278B-4C3F-8D8F-2A39CAE1109A}" type="datetimeFigureOut">
              <a:rPr lang="en-US" smtClean="0"/>
              <a:pPr/>
              <a:t>2/2/2018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824D294-87FF-4CE1-8526-1C4C1B0FF1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7B83EB9-278B-4C3F-8D8F-2A39CAE1109A}" type="datetimeFigureOut">
              <a:rPr lang="en-US" smtClean="0"/>
              <a:pPr/>
              <a:t>2/2/2018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824D294-87FF-4CE1-8526-1C4C1B0FF175}"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7B83EB9-278B-4C3F-8D8F-2A39CAE1109A}" type="datetimeFigureOut">
              <a:rPr lang="en-US" smtClean="0"/>
              <a:pPr/>
              <a:t>2/2/2018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824D294-87FF-4CE1-8526-1C4C1B0FF1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7B83EB9-278B-4C3F-8D8F-2A39CAE1109A}" type="datetimeFigureOut">
              <a:rPr lang="en-US" smtClean="0"/>
              <a:pPr/>
              <a:t>2/2/2018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824D294-87FF-4CE1-8526-1C4C1B0FF175}"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7B83EB9-278B-4C3F-8D8F-2A39CAE1109A}" type="datetimeFigureOut">
              <a:rPr lang="en-US" smtClean="0"/>
              <a:pPr/>
              <a:t>2/2/2018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824D294-87FF-4CE1-8526-1C4C1B0FF175}"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7B83EB9-278B-4C3F-8D8F-2A39CAE1109A}" type="datetimeFigureOut">
              <a:rPr lang="en-US" smtClean="0"/>
              <a:pPr/>
              <a:t>2/2/2018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824D294-87FF-4CE1-8526-1C4C1B0FF175}"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KkEl9XzjFc&amp;list=PLtJ3pGPLv8AQWUKzD-CKQ_1RbZ5c0ucIx&amp;index=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c.gov/rr/news/topics/homestead.html"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hyperlink" Target="https://dp.la/primary-source-sets/sets/the-homestead-strike/"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mentalfloss.com/article/51562/11-vintage-photos-1893-worlds-columbian-exposi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tionalgeographic.org/thisday/mar25/coxeys-army-begins-march/"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hiohistorycentral.org/w/Coxey's_Army"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xroads.virginia.edu/~hyper/incorp/pullman/imag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vminewars.com/history/" TargetMode="External"/><Relationship Id="rId2" Type="http://schemas.openxmlformats.org/officeDocument/2006/relationships/hyperlink" Target="http://www.pbs.org/wgbh/americanexperience/features/minewa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iww.org/histo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trianglefire.ilr.cornell.edu/"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hyperlink" Target="http://www.learnnc.org/lp/editions/nchist-newsouth/549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p.la/exhibitions/exhibits/show/breadandroses/strikers/elizabeth-gurley-flyn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dp.la/exhibitions/exhibits/show/breadandrose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dHE3u5KkEZ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ewenglandhistoricalsociety.com/flashback-photo-the-1912-bread-and-roses-strike/"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aflcio.org/about/history/labor-history-people/mother-jon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du.edu/ludlow/cfphoto.html"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hyperlink" Target="http://explorepahistory.com/displaygallery.php?gallery_id=1-7-B&amp;bcolor=tan&amp;list=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hiladelphiaencyclopedia.org/archive/knights-of-labo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loc.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Labor Movement</a:t>
            </a:r>
            <a:endParaRPr lang="en-US" dirty="0"/>
          </a:p>
        </p:txBody>
      </p:sp>
      <p:sp>
        <p:nvSpPr>
          <p:cNvPr id="3" name="Subtitle 2"/>
          <p:cNvSpPr>
            <a:spLocks noGrp="1"/>
          </p:cNvSpPr>
          <p:nvPr>
            <p:ph type="subTitle" idx="1"/>
          </p:nvPr>
        </p:nvSpPr>
        <p:spPr/>
        <p:txBody>
          <a:bodyPr/>
          <a:lstStyle/>
          <a:p>
            <a:r>
              <a:rPr lang="en-US" dirty="0" smtClean="0"/>
              <a:t>1860’s - 1914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descr="Image result for American Federation of Labor historical images, samuel gompers"/>
          <p:cNvPicPr>
            <a:picLocks noChangeAspect="1" noChangeArrowheads="1"/>
          </p:cNvPicPr>
          <p:nvPr/>
        </p:nvPicPr>
        <p:blipFill>
          <a:blip r:embed="rId2" cstate="print"/>
          <a:srcRect/>
          <a:stretch>
            <a:fillRect/>
          </a:stretch>
        </p:blipFill>
        <p:spPr bwMode="auto">
          <a:xfrm>
            <a:off x="3962400" y="152399"/>
            <a:ext cx="5181601" cy="7053369"/>
          </a:xfrm>
          <a:prstGeom prst="rect">
            <a:avLst/>
          </a:prstGeom>
          <a:noFill/>
        </p:spPr>
      </p:pic>
      <p:pic>
        <p:nvPicPr>
          <p:cNvPr id="20484" name="Picture 4" descr="Image result for American Federation of Labor historical images, samuel gompers"/>
          <p:cNvPicPr>
            <a:picLocks noChangeAspect="1" noChangeArrowheads="1"/>
          </p:cNvPicPr>
          <p:nvPr/>
        </p:nvPicPr>
        <p:blipFill>
          <a:blip r:embed="rId3" cstate="print"/>
          <a:srcRect/>
          <a:stretch>
            <a:fillRect/>
          </a:stretch>
        </p:blipFill>
        <p:spPr bwMode="auto">
          <a:xfrm>
            <a:off x="0" y="3619498"/>
            <a:ext cx="4114800" cy="3086102"/>
          </a:xfrm>
          <a:prstGeom prst="rect">
            <a:avLst/>
          </a:prstGeom>
          <a:noFill/>
        </p:spPr>
      </p:pic>
      <p:sp>
        <p:nvSpPr>
          <p:cNvPr id="6" name="TextBox 5"/>
          <p:cNvSpPr txBox="1"/>
          <p:nvPr/>
        </p:nvSpPr>
        <p:spPr>
          <a:xfrm>
            <a:off x="304800" y="6019800"/>
            <a:ext cx="3733800" cy="646331"/>
          </a:xfrm>
          <a:prstGeom prst="rect">
            <a:avLst/>
          </a:prstGeom>
          <a:noFill/>
        </p:spPr>
        <p:txBody>
          <a:bodyPr wrap="square" rtlCol="0">
            <a:spAutoFit/>
          </a:bodyPr>
          <a:lstStyle/>
          <a:p>
            <a:r>
              <a:rPr lang="en-US" dirty="0" smtClean="0"/>
              <a:t>Samuel Gompers(1850 – 1924) Founder  1886</a:t>
            </a:r>
            <a:endParaRPr lang="en-US" dirty="0"/>
          </a:p>
        </p:txBody>
      </p:sp>
      <p:pic>
        <p:nvPicPr>
          <p:cNvPr id="20486" name="Picture 6" descr="Image result for American Federation of Labor historical images, samuel gompers"/>
          <p:cNvPicPr>
            <a:picLocks noChangeAspect="1" noChangeArrowheads="1"/>
          </p:cNvPicPr>
          <p:nvPr/>
        </p:nvPicPr>
        <p:blipFill>
          <a:blip r:embed="rId4" cstate="print"/>
          <a:srcRect/>
          <a:stretch>
            <a:fillRect/>
          </a:stretch>
        </p:blipFill>
        <p:spPr bwMode="auto">
          <a:xfrm>
            <a:off x="0" y="0"/>
            <a:ext cx="2743200" cy="361416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HAYMARKET SQUARE, 1886</a:t>
            </a:r>
            <a:r>
              <a:rPr lang="en-US" dirty="0" smtClean="0"/>
              <a:t/>
            </a:r>
            <a:br>
              <a:rPr lang="en-US" dirty="0" smtClean="0"/>
            </a:br>
            <a:endParaRPr lang="en-US" dirty="0"/>
          </a:p>
        </p:txBody>
      </p:sp>
      <p:sp>
        <p:nvSpPr>
          <p:cNvPr id="3" name="Content Placeholder 2"/>
          <p:cNvSpPr>
            <a:spLocks noGrp="1"/>
          </p:cNvSpPr>
          <p:nvPr>
            <p:ph idx="1"/>
          </p:nvPr>
        </p:nvSpPr>
        <p:spPr>
          <a:xfrm>
            <a:off x="152400" y="1447800"/>
            <a:ext cx="8991600" cy="5410199"/>
          </a:xfrm>
        </p:spPr>
        <p:txBody>
          <a:bodyPr>
            <a:normAutofit fontScale="77500" lnSpcReduction="20000"/>
          </a:bodyPr>
          <a:lstStyle/>
          <a:p>
            <a:r>
              <a:rPr lang="en-US" dirty="0" smtClean="0"/>
              <a:t>May 4, 1886, Chicago, Illinois (Haymarket Square)</a:t>
            </a:r>
          </a:p>
          <a:p>
            <a:endParaRPr lang="en-US" dirty="0" smtClean="0"/>
          </a:p>
          <a:p>
            <a:pPr lvl="0"/>
            <a:r>
              <a:rPr lang="en-US" dirty="0" smtClean="0"/>
              <a:t>Strike, rally, and bombing that took place around Haymarket Square in Chicago in May 1886 which led to the executions of four leaders of the incident</a:t>
            </a:r>
          </a:p>
          <a:p>
            <a:pPr lvl="0"/>
            <a:endParaRPr lang="en-US" dirty="0" smtClean="0"/>
          </a:p>
          <a:p>
            <a:pPr lvl="0"/>
            <a:r>
              <a:rPr lang="en-US" u="sng" dirty="0" smtClean="0"/>
              <a:t>Strikers </a:t>
            </a:r>
            <a:r>
              <a:rPr lang="en-US" dirty="0" smtClean="0"/>
              <a:t>- 40,000 – 60,000 Chicago workers strike on May 1</a:t>
            </a:r>
          </a:p>
          <a:p>
            <a:pPr lvl="0"/>
            <a:r>
              <a:rPr lang="en-US" u="sng" dirty="0" smtClean="0"/>
              <a:t>Demands</a:t>
            </a:r>
            <a:r>
              <a:rPr lang="en-US" dirty="0" smtClean="0"/>
              <a:t>:  </a:t>
            </a:r>
            <a:r>
              <a:rPr lang="en-US" b="1" dirty="0" smtClean="0"/>
              <a:t>8-hr work day</a:t>
            </a:r>
            <a:endParaRPr lang="en-US" dirty="0" smtClean="0"/>
          </a:p>
          <a:p>
            <a:pPr lvl="0"/>
            <a:r>
              <a:rPr lang="en-US" u="sng" dirty="0" smtClean="0"/>
              <a:t>Supporters</a:t>
            </a:r>
            <a:r>
              <a:rPr lang="en-US" dirty="0" smtClean="0"/>
              <a:t>:  AFL, Socialists, Anarchists, immigrants</a:t>
            </a:r>
          </a:p>
          <a:p>
            <a:pPr lvl="1"/>
            <a:r>
              <a:rPr lang="en-US" dirty="0" smtClean="0"/>
              <a:t>Socialists – government / workers should own all private business (factories, business, land)</a:t>
            </a:r>
          </a:p>
          <a:p>
            <a:pPr lvl="1"/>
            <a:r>
              <a:rPr lang="en-US" dirty="0" smtClean="0"/>
              <a:t>Anarchists – desire small, local, voluntary organizations to replace large government</a:t>
            </a:r>
          </a:p>
          <a:p>
            <a:pPr lvl="0"/>
            <a:endParaRPr lang="en-US" u="sng" dirty="0" smtClean="0"/>
          </a:p>
          <a:p>
            <a:pPr lvl="0"/>
            <a:r>
              <a:rPr lang="en-US" u="sng" dirty="0" smtClean="0"/>
              <a:t>Organizers</a:t>
            </a:r>
            <a:r>
              <a:rPr lang="en-US" dirty="0" smtClean="0"/>
              <a:t>:  Albert Parsons and August Spies (socialists / anarchists)</a:t>
            </a:r>
          </a:p>
          <a:p>
            <a:pPr lvl="0"/>
            <a:endParaRPr lang="en-US" u="sng"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HAYMARKET SQUARE, 1886</a:t>
            </a:r>
            <a:r>
              <a:rPr lang="en-US" dirty="0" smtClean="0"/>
              <a:t/>
            </a:r>
            <a:br>
              <a:rPr lang="en-US" dirty="0" smtClean="0"/>
            </a:br>
            <a:endParaRPr lang="en-US" dirty="0"/>
          </a:p>
        </p:txBody>
      </p:sp>
      <p:sp>
        <p:nvSpPr>
          <p:cNvPr id="3" name="Content Placeholder 2"/>
          <p:cNvSpPr>
            <a:spLocks noGrp="1"/>
          </p:cNvSpPr>
          <p:nvPr>
            <p:ph idx="1"/>
          </p:nvPr>
        </p:nvSpPr>
        <p:spPr>
          <a:xfrm>
            <a:off x="228600" y="1646236"/>
            <a:ext cx="8763000" cy="5516564"/>
          </a:xfrm>
        </p:spPr>
        <p:txBody>
          <a:bodyPr>
            <a:normAutofit fontScale="77500" lnSpcReduction="20000"/>
          </a:bodyPr>
          <a:lstStyle/>
          <a:p>
            <a:pPr lvl="0"/>
            <a:r>
              <a:rPr lang="en-US" u="sng" dirty="0" smtClean="0"/>
              <a:t>Violence:  </a:t>
            </a:r>
            <a:r>
              <a:rPr lang="en-US" dirty="0" smtClean="0"/>
              <a:t>a bomb was thrown in the middle of police, killing 7 police</a:t>
            </a:r>
          </a:p>
          <a:p>
            <a:pPr lvl="0"/>
            <a:r>
              <a:rPr lang="en-US" dirty="0" smtClean="0"/>
              <a:t>Bomb thrower a mystery</a:t>
            </a:r>
          </a:p>
          <a:p>
            <a:pPr lvl="0"/>
            <a:endParaRPr lang="en-US" dirty="0" smtClean="0"/>
          </a:p>
          <a:p>
            <a:pPr lvl="0"/>
            <a:r>
              <a:rPr lang="en-US" dirty="0" smtClean="0"/>
              <a:t>Parsons, Spies, and 6 other anarchists/ socialists blamed, tried, convicted for “a general conspiracy to annihilate the police force and destroy property” – </a:t>
            </a:r>
          </a:p>
          <a:p>
            <a:pPr lvl="0"/>
            <a:r>
              <a:rPr lang="en-US" dirty="0" smtClean="0"/>
              <a:t>none could have possibly have done this (Parson's was drinking a beer in a nearby bar)</a:t>
            </a:r>
          </a:p>
          <a:p>
            <a:pPr lvl="0"/>
            <a:r>
              <a:rPr lang="en-US" dirty="0" smtClean="0"/>
              <a:t>4 were hung on Nov. 11, 1887 - (including Spies and Parsons)</a:t>
            </a:r>
          </a:p>
          <a:p>
            <a:pPr lvl="0"/>
            <a:endParaRPr lang="en-US" dirty="0" smtClean="0"/>
          </a:p>
          <a:p>
            <a:pPr lvl="0"/>
            <a:r>
              <a:rPr lang="en-US" u="sng" dirty="0" smtClean="0"/>
              <a:t>Impact:</a:t>
            </a:r>
            <a:r>
              <a:rPr lang="en-US" dirty="0" smtClean="0"/>
              <a:t>  trial and execution caused many to lose faith in the rule of law, lack of justice left some to consider Spies and Parsons martyrs for labor issues</a:t>
            </a:r>
          </a:p>
          <a:p>
            <a:endParaRPr lang="en-US" dirty="0" smtClean="0"/>
          </a:p>
          <a:p>
            <a:pPr>
              <a:buNone/>
            </a:pPr>
            <a:r>
              <a:rPr lang="en-US" dirty="0" smtClean="0"/>
              <a:t> </a:t>
            </a:r>
            <a:r>
              <a:rPr lang="en-US" dirty="0" smtClean="0">
                <a:hlinkClick r:id="rId2"/>
              </a:rPr>
              <a:t>Video</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HAYMARKET SQUARE RIOT IMAGES"/>
          <p:cNvPicPr>
            <a:picLocks noChangeAspect="1" noChangeArrowheads="1"/>
          </p:cNvPicPr>
          <p:nvPr/>
        </p:nvPicPr>
        <p:blipFill>
          <a:blip r:embed="rId2" cstate="print"/>
          <a:srcRect/>
          <a:stretch>
            <a:fillRect/>
          </a:stretch>
        </p:blipFill>
        <p:spPr bwMode="auto">
          <a:xfrm>
            <a:off x="152400" y="108482"/>
            <a:ext cx="8839200" cy="66161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12" name="Picture 8" descr="Haymarket Square, May 4, 1886"/>
          <p:cNvPicPr>
            <a:picLocks noChangeAspect="1" noChangeArrowheads="1"/>
          </p:cNvPicPr>
          <p:nvPr/>
        </p:nvPicPr>
        <p:blipFill>
          <a:blip r:embed="rId2" cstate="print"/>
          <a:srcRect/>
          <a:stretch>
            <a:fillRect/>
          </a:stretch>
        </p:blipFill>
        <p:spPr bwMode="auto">
          <a:xfrm>
            <a:off x="152400" y="76200"/>
            <a:ext cx="8839200" cy="6705600"/>
          </a:xfrm>
          <a:prstGeom prst="rect">
            <a:avLst/>
          </a:prstGeom>
          <a:noFill/>
        </p:spPr>
      </p:pic>
      <p:sp>
        <p:nvSpPr>
          <p:cNvPr id="8" name="TextBox 7"/>
          <p:cNvSpPr txBox="1"/>
          <p:nvPr/>
        </p:nvSpPr>
        <p:spPr>
          <a:xfrm>
            <a:off x="152400" y="152400"/>
            <a:ext cx="8686800" cy="430887"/>
          </a:xfrm>
          <a:prstGeom prst="rect">
            <a:avLst/>
          </a:prstGeom>
          <a:noFill/>
        </p:spPr>
        <p:txBody>
          <a:bodyPr wrap="square" rtlCol="0">
            <a:spAutoFit/>
          </a:bodyPr>
          <a:lstStyle/>
          <a:p>
            <a:r>
              <a:rPr lang="en-US" sz="1100" dirty="0">
                <a:solidFill>
                  <a:schemeClr val="bg1"/>
                </a:solidFill>
              </a:rPr>
              <a:t>Haymarket Square, May 4, 1886 – “The time will come when our silence will be more powerful than the voices you strangle today.” —  August Spies, one of eight men convicted of the Haymarket Square bombing, moments before he was executed by hanging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HOMESTEAD STRIKE, 1892</a:t>
            </a:r>
            <a:r>
              <a:rPr lang="en-US" dirty="0" smtClean="0"/>
              <a:t/>
            </a:r>
            <a:br>
              <a:rPr lang="en-US" dirty="0" smtClean="0"/>
            </a:br>
            <a:endParaRPr lang="en-US" dirty="0"/>
          </a:p>
        </p:txBody>
      </p:sp>
      <p:sp>
        <p:nvSpPr>
          <p:cNvPr id="3" name="Content Placeholder 2"/>
          <p:cNvSpPr>
            <a:spLocks noGrp="1"/>
          </p:cNvSpPr>
          <p:nvPr>
            <p:ph idx="1"/>
          </p:nvPr>
        </p:nvSpPr>
        <p:spPr>
          <a:xfrm>
            <a:off x="152400" y="1371600"/>
            <a:ext cx="8991600" cy="5638800"/>
          </a:xfrm>
        </p:spPr>
        <p:txBody>
          <a:bodyPr>
            <a:normAutofit fontScale="55000" lnSpcReduction="20000"/>
          </a:bodyPr>
          <a:lstStyle/>
          <a:p>
            <a:pPr lvl="0"/>
            <a:r>
              <a:rPr lang="en-US" sz="3000" dirty="0" smtClean="0"/>
              <a:t>A strike by steel workers at Carnegie's Homestead, PA mill that resulted in a clash between workers and Pinkerton detectives.  Violence led to dead on both side, but Frick, the manager of the mill was able to defeat workers and replace them with non-union workers that would accept less pay.</a:t>
            </a:r>
          </a:p>
          <a:p>
            <a:pPr lvl="0"/>
            <a:endParaRPr lang="en-US" sz="3000" dirty="0" smtClean="0"/>
          </a:p>
          <a:p>
            <a:pPr lvl="0"/>
            <a:r>
              <a:rPr lang="en-US" u="sng" dirty="0" smtClean="0"/>
              <a:t>Production</a:t>
            </a:r>
            <a:r>
              <a:rPr lang="en-US" dirty="0" smtClean="0"/>
              <a:t>  - 1/4 of nation's steel supply / $40 million per year in profits        </a:t>
            </a:r>
          </a:p>
          <a:p>
            <a:pPr lvl="0"/>
            <a:r>
              <a:rPr lang="en-US" u="sng" dirty="0" smtClean="0"/>
              <a:t>Union</a:t>
            </a:r>
            <a:r>
              <a:rPr lang="en-US" dirty="0" smtClean="0"/>
              <a:t>:  Amalgamated Association of Iron, Steel, and Tin workers </a:t>
            </a:r>
            <a:br>
              <a:rPr lang="en-US" dirty="0" smtClean="0"/>
            </a:br>
            <a:r>
              <a:rPr lang="en-US" dirty="0" smtClean="0"/>
              <a:t>(24,000 members)</a:t>
            </a:r>
          </a:p>
          <a:p>
            <a:pPr lvl="1"/>
            <a:r>
              <a:rPr lang="en-US" dirty="0" smtClean="0"/>
              <a:t>Union rejected salary cut in new contract </a:t>
            </a:r>
          </a:p>
          <a:p>
            <a:pPr lvl="1"/>
            <a:endParaRPr lang="en-US" dirty="0" smtClean="0"/>
          </a:p>
          <a:p>
            <a:pPr lvl="0"/>
            <a:r>
              <a:rPr lang="en-US" dirty="0" smtClean="0"/>
              <a:t>Henry</a:t>
            </a:r>
            <a:r>
              <a:rPr lang="en-US" u="sng" dirty="0" smtClean="0"/>
              <a:t> Clay Frick– </a:t>
            </a:r>
          </a:p>
          <a:p>
            <a:pPr lvl="1"/>
            <a:r>
              <a:rPr lang="en-US" dirty="0" smtClean="0"/>
              <a:t>managed by strike while Carnegie at castle in Scotland</a:t>
            </a:r>
          </a:p>
          <a:p>
            <a:pPr lvl="1"/>
            <a:r>
              <a:rPr lang="en-US" dirty="0" smtClean="0"/>
              <a:t>fired all workers, built 8 ft fence around facility, hired nonunion workers,</a:t>
            </a:r>
          </a:p>
          <a:p>
            <a:pPr lvl="1"/>
            <a:r>
              <a:rPr lang="en-US" dirty="0" smtClean="0"/>
              <a:t>hired Pinkerton Agency to protect property</a:t>
            </a:r>
          </a:p>
          <a:p>
            <a:pPr lvl="1"/>
            <a:endParaRPr lang="en-US" dirty="0" smtClean="0"/>
          </a:p>
          <a:p>
            <a:pPr lvl="0"/>
            <a:r>
              <a:rPr lang="en-US" u="sng" dirty="0" smtClean="0"/>
              <a:t>Violence</a:t>
            </a:r>
            <a:r>
              <a:rPr lang="en-US" dirty="0" smtClean="0"/>
              <a:t>:    Strikers v Pinkerton detectives shoot it out (rushed at barge)</a:t>
            </a:r>
          </a:p>
          <a:p>
            <a:pPr>
              <a:buNone/>
            </a:pPr>
            <a:r>
              <a:rPr lang="en-US" dirty="0" smtClean="0"/>
              <a:t>                          5-9 steelworkers die, 3-10 agents die</a:t>
            </a:r>
          </a:p>
          <a:p>
            <a:pPr lvl="0"/>
            <a:r>
              <a:rPr lang="en-US" u="sng" dirty="0" smtClean="0"/>
              <a:t>Results: </a:t>
            </a:r>
            <a:endParaRPr lang="en-US" dirty="0" smtClean="0"/>
          </a:p>
          <a:p>
            <a:pPr lvl="1"/>
            <a:r>
              <a:rPr lang="en-US" dirty="0" smtClean="0"/>
              <a:t>PA Governor and militia keep peace</a:t>
            </a:r>
          </a:p>
          <a:p>
            <a:pPr lvl="1"/>
            <a:r>
              <a:rPr lang="en-US" dirty="0" smtClean="0"/>
              <a:t>Carnegie blame Frick (but doesn't reinstate union)</a:t>
            </a:r>
          </a:p>
          <a:p>
            <a:pPr lvl="1"/>
            <a:r>
              <a:rPr lang="en-US" dirty="0" smtClean="0"/>
              <a:t>Union leaders arrested but acquitted</a:t>
            </a:r>
          </a:p>
          <a:p>
            <a:pPr lvl="1"/>
            <a:r>
              <a:rPr lang="en-US" dirty="0" smtClean="0"/>
              <a:t>Public Opinion negative toward Carnegie</a:t>
            </a:r>
          </a:p>
          <a:p>
            <a:pPr lvl="1"/>
            <a:r>
              <a:rPr lang="en-US" dirty="0" smtClean="0"/>
              <a:t>Mill reopens, Union defeated, Non Union workers hired</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Picture"/>
          <p:cNvPicPr>
            <a:picLocks noChangeAspect="1" noChangeArrowheads="1"/>
          </p:cNvPicPr>
          <p:nvPr/>
        </p:nvPicPr>
        <p:blipFill>
          <a:blip r:embed="rId2" cstate="print"/>
          <a:srcRect/>
          <a:stretch>
            <a:fillRect/>
          </a:stretch>
        </p:blipFill>
        <p:spPr bwMode="auto">
          <a:xfrm>
            <a:off x="0" y="0"/>
            <a:ext cx="9144000" cy="5867400"/>
          </a:xfrm>
          <a:prstGeom prst="rect">
            <a:avLst/>
          </a:prstGeom>
          <a:noFill/>
        </p:spPr>
      </p:pic>
      <p:sp>
        <p:nvSpPr>
          <p:cNvPr id="5" name="TextBox 4"/>
          <p:cNvSpPr txBox="1"/>
          <p:nvPr/>
        </p:nvSpPr>
        <p:spPr>
          <a:xfrm>
            <a:off x="5181600" y="5257800"/>
            <a:ext cx="3962400" cy="584775"/>
          </a:xfrm>
          <a:prstGeom prst="rect">
            <a:avLst/>
          </a:prstGeom>
          <a:noFill/>
        </p:spPr>
        <p:txBody>
          <a:bodyPr wrap="square" rtlCol="0">
            <a:spAutoFit/>
          </a:bodyPr>
          <a:lstStyle/>
          <a:p>
            <a:r>
              <a:rPr lang="en-US" sz="3200" dirty="0" smtClean="0">
                <a:hlinkClick r:id="rId3"/>
              </a:rPr>
              <a:t>Sunday Globe 1892</a:t>
            </a:r>
            <a:endParaRPr lang="en-US" sz="3200" dirty="0"/>
          </a:p>
        </p:txBody>
      </p:sp>
      <p:sp>
        <p:nvSpPr>
          <p:cNvPr id="6" name="TextBox 5"/>
          <p:cNvSpPr txBox="1"/>
          <p:nvPr/>
        </p:nvSpPr>
        <p:spPr>
          <a:xfrm>
            <a:off x="304800" y="6172200"/>
            <a:ext cx="3200400" cy="369332"/>
          </a:xfrm>
          <a:prstGeom prst="rect">
            <a:avLst/>
          </a:prstGeom>
          <a:noFill/>
        </p:spPr>
        <p:txBody>
          <a:bodyPr wrap="square" rtlCol="0">
            <a:spAutoFit/>
          </a:bodyPr>
          <a:lstStyle/>
          <a:p>
            <a:r>
              <a:rPr lang="en-US" dirty="0" smtClean="0"/>
              <a:t>Homestead Strike </a:t>
            </a:r>
            <a:r>
              <a:rPr lang="en-US" dirty="0" smtClean="0">
                <a:hlinkClick r:id="rId4"/>
              </a:rPr>
              <a:t>IMAGES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COXEY'S ARMY, 1893 - 94</a:t>
            </a:r>
            <a:r>
              <a:rPr lang="en-US" dirty="0" smtClean="0"/>
              <a:t/>
            </a:r>
            <a:br>
              <a:rPr lang="en-US" dirty="0" smtClean="0"/>
            </a:br>
            <a:endParaRPr lang="en-US" dirty="0"/>
          </a:p>
        </p:txBody>
      </p:sp>
      <p:sp>
        <p:nvSpPr>
          <p:cNvPr id="3" name="Content Placeholder 2"/>
          <p:cNvSpPr>
            <a:spLocks noGrp="1"/>
          </p:cNvSpPr>
          <p:nvPr>
            <p:ph idx="1"/>
          </p:nvPr>
        </p:nvSpPr>
        <p:spPr>
          <a:xfrm>
            <a:off x="152400" y="1447800"/>
            <a:ext cx="8763000" cy="5715000"/>
          </a:xfrm>
        </p:spPr>
        <p:txBody>
          <a:bodyPr>
            <a:normAutofit fontScale="62500" lnSpcReduction="20000"/>
          </a:bodyPr>
          <a:lstStyle/>
          <a:p>
            <a:pPr lvl="0"/>
            <a:r>
              <a:rPr lang="en-US" dirty="0" smtClean="0"/>
              <a:t>A protest march of unemployed workers, led by businessman Jacob Coxey, demanding a public works highway program and guaranteed jobs during the depression of the 1890's</a:t>
            </a:r>
          </a:p>
          <a:p>
            <a:pPr lvl="0"/>
            <a:endParaRPr lang="en-US" dirty="0" smtClean="0"/>
          </a:p>
          <a:p>
            <a:pPr lvl="0"/>
            <a:r>
              <a:rPr lang="en-US" u="sng" dirty="0" smtClean="0"/>
              <a:t>Panic of 1893 </a:t>
            </a:r>
            <a:r>
              <a:rPr lang="en-US" dirty="0" smtClean="0"/>
              <a:t>caused widespread unemployment</a:t>
            </a:r>
          </a:p>
          <a:p>
            <a:pPr lvl="0"/>
            <a:r>
              <a:rPr lang="en-US" u="sng" dirty="0" smtClean="0"/>
              <a:t>Ironic</a:t>
            </a:r>
            <a:r>
              <a:rPr lang="en-US" dirty="0" smtClean="0"/>
              <a:t> - </a:t>
            </a:r>
            <a:r>
              <a:rPr lang="en-US" dirty="0" smtClean="0">
                <a:hlinkClick r:id="rId2"/>
              </a:rPr>
              <a:t>Chicago World Fair </a:t>
            </a:r>
            <a:r>
              <a:rPr lang="en-US" dirty="0" smtClean="0"/>
              <a:t>(1893) showcase marvels of era </a:t>
            </a:r>
            <a:br>
              <a:rPr lang="en-US" dirty="0" smtClean="0"/>
            </a:br>
            <a:r>
              <a:rPr lang="en-US" dirty="0" smtClean="0"/>
              <a:t>(electric lights) while people suffered economically</a:t>
            </a:r>
          </a:p>
          <a:p>
            <a:pPr lvl="0"/>
            <a:endParaRPr lang="en-US" dirty="0" smtClean="0"/>
          </a:p>
          <a:p>
            <a:pPr lvl="0"/>
            <a:r>
              <a:rPr lang="en-US" u="sng" dirty="0" smtClean="0"/>
              <a:t>Jacob Coxey</a:t>
            </a:r>
            <a:r>
              <a:rPr lang="en-US" dirty="0" smtClean="0"/>
              <a:t> (businessman in Ohio, Silica Sand Company,  sand quarry) disheartened by the desperation and unemployment he viewed</a:t>
            </a:r>
          </a:p>
          <a:p>
            <a:pPr lvl="0"/>
            <a:r>
              <a:rPr lang="en-US" u="sng" dirty="0" smtClean="0"/>
              <a:t>Proposal for Employment </a:t>
            </a:r>
            <a:r>
              <a:rPr lang="en-US" dirty="0" smtClean="0"/>
              <a:t>– </a:t>
            </a:r>
          </a:p>
          <a:p>
            <a:pPr lvl="1"/>
            <a:r>
              <a:rPr lang="en-US" dirty="0" smtClean="0"/>
              <a:t>federal government should appropriate $500 million in government bonds to build roads (dirt) and offer $1.50 per day for 8-hr work day to all men</a:t>
            </a:r>
          </a:p>
          <a:p>
            <a:pPr lvl="1"/>
            <a:r>
              <a:rPr lang="en-US" dirty="0" smtClean="0"/>
              <a:t>Threatened to march an army of unemployed people to D.C if Congress failed to act</a:t>
            </a:r>
          </a:p>
          <a:p>
            <a:pPr lvl="0"/>
            <a:r>
              <a:rPr lang="en-US" dirty="0" smtClean="0"/>
              <a:t> </a:t>
            </a:r>
            <a:r>
              <a:rPr lang="en-US" u="sng" dirty="0" smtClean="0"/>
              <a:t>Coxey's Army</a:t>
            </a:r>
            <a:r>
              <a:rPr lang="en-US" dirty="0" smtClean="0"/>
              <a:t> marched from Ohio to D.C, growing from 100 to 600 then 1200  (March to August 1893)</a:t>
            </a:r>
          </a:p>
          <a:p>
            <a:pPr lvl="0"/>
            <a:r>
              <a:rPr lang="en-US" u="sng" dirty="0" smtClean="0"/>
              <a:t>Conclusion</a:t>
            </a:r>
            <a:r>
              <a:rPr lang="en-US" dirty="0" smtClean="0"/>
              <a:t>:</a:t>
            </a:r>
          </a:p>
          <a:p>
            <a:pPr lvl="1"/>
            <a:r>
              <a:rPr lang="en-US" dirty="0" smtClean="0"/>
              <a:t>Congress was dominated by corporate interests.  They did not provide relief to the unemployed</a:t>
            </a:r>
          </a:p>
          <a:p>
            <a:pPr lvl="1"/>
            <a:r>
              <a:rPr lang="en-US" dirty="0" smtClean="0"/>
              <a:t>Coxey's Army was scattered by police and returned home.</a:t>
            </a:r>
          </a:p>
          <a:p>
            <a:pPr lvl="1"/>
            <a:r>
              <a:rPr lang="en-US" dirty="0" smtClean="0"/>
              <a:t>Jacob Coxey continued to advocate for federally financed highway improvement, supported New Deal programs, died in 1951 at the age 97</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s://media.nationalgeographic.org/assets/photos/000/350/35047.jpg"/>
          <p:cNvPicPr>
            <a:picLocks noChangeAspect="1" noChangeArrowheads="1"/>
          </p:cNvPicPr>
          <p:nvPr/>
        </p:nvPicPr>
        <p:blipFill>
          <a:blip r:embed="rId2" cstate="print"/>
          <a:srcRect/>
          <a:stretch>
            <a:fillRect/>
          </a:stretch>
        </p:blipFill>
        <p:spPr bwMode="auto">
          <a:xfrm>
            <a:off x="0" y="0"/>
            <a:ext cx="9144000" cy="6903985"/>
          </a:xfrm>
          <a:prstGeom prst="rect">
            <a:avLst/>
          </a:prstGeom>
          <a:noFill/>
        </p:spPr>
      </p:pic>
      <p:sp>
        <p:nvSpPr>
          <p:cNvPr id="5" name="TextBox 4"/>
          <p:cNvSpPr txBox="1"/>
          <p:nvPr/>
        </p:nvSpPr>
        <p:spPr>
          <a:xfrm>
            <a:off x="5562600" y="6488668"/>
            <a:ext cx="3276600" cy="369332"/>
          </a:xfrm>
          <a:prstGeom prst="rect">
            <a:avLst/>
          </a:prstGeom>
          <a:noFill/>
        </p:spPr>
        <p:txBody>
          <a:bodyPr wrap="square" rtlCol="0">
            <a:spAutoFit/>
          </a:bodyPr>
          <a:lstStyle/>
          <a:p>
            <a:r>
              <a:rPr lang="en-US" dirty="0" smtClean="0">
                <a:hlinkClick r:id="rId3"/>
              </a:rPr>
              <a:t>Library of Congress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Coxey's Army.jpg"/>
          <p:cNvPicPr>
            <a:picLocks noChangeAspect="1" noChangeArrowheads="1"/>
          </p:cNvPicPr>
          <p:nvPr/>
        </p:nvPicPr>
        <p:blipFill>
          <a:blip r:embed="rId2" cstate="print"/>
          <a:srcRect/>
          <a:stretch>
            <a:fillRect/>
          </a:stretch>
        </p:blipFill>
        <p:spPr bwMode="auto">
          <a:xfrm>
            <a:off x="0" y="0"/>
            <a:ext cx="9144000" cy="5222242"/>
          </a:xfrm>
          <a:prstGeom prst="rect">
            <a:avLst/>
          </a:prstGeom>
          <a:noFill/>
        </p:spPr>
      </p:pic>
      <p:sp>
        <p:nvSpPr>
          <p:cNvPr id="5" name="TextBox 4"/>
          <p:cNvSpPr txBox="1"/>
          <p:nvPr/>
        </p:nvSpPr>
        <p:spPr>
          <a:xfrm>
            <a:off x="990600" y="5257800"/>
            <a:ext cx="6858000" cy="1200329"/>
          </a:xfrm>
          <a:prstGeom prst="rect">
            <a:avLst/>
          </a:prstGeom>
          <a:noFill/>
        </p:spPr>
        <p:txBody>
          <a:bodyPr wrap="square" rtlCol="0">
            <a:spAutoFit/>
          </a:bodyPr>
          <a:lstStyle/>
          <a:p>
            <a:r>
              <a:rPr lang="en-US" dirty="0" smtClean="0"/>
              <a:t>Followers of labor leader </a:t>
            </a:r>
            <a:r>
              <a:rPr lang="en-US" dirty="0" smtClean="0">
                <a:hlinkClick r:id="rId3"/>
              </a:rPr>
              <a:t>Jacob S. Coxey</a:t>
            </a:r>
            <a:r>
              <a:rPr lang="en-US" dirty="0" smtClean="0"/>
              <a:t>, known as Coxey's Army, on a march to Washington, D.C. in 1894 to protest the federal government's response to the</a:t>
            </a:r>
          </a:p>
          <a:p>
            <a:r>
              <a:rPr lang="en-US" dirty="0" smtClean="0"/>
              <a:t>economic depression of the 1890s.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18064"/>
          </a:xfrm>
        </p:spPr>
        <p:txBody>
          <a:bodyPr>
            <a:normAutofit fontScale="90000"/>
          </a:bodyPr>
          <a:lstStyle/>
          <a:p>
            <a:r>
              <a:rPr lang="en-US" dirty="0" smtClean="0"/>
              <a:t/>
            </a:r>
            <a:br>
              <a:rPr lang="en-US" dirty="0" smtClean="0"/>
            </a:br>
            <a:r>
              <a:rPr lang="en-US" dirty="0" smtClean="0"/>
              <a:t/>
            </a:r>
            <a:br>
              <a:rPr lang="en-US" dirty="0" smtClean="0"/>
            </a:br>
            <a:r>
              <a:rPr lang="en-US" dirty="0" smtClean="0"/>
              <a:t>SIDE 1 – Labor Unions</a:t>
            </a:r>
            <a:br>
              <a:rPr lang="en-US" dirty="0" smtClean="0"/>
            </a:br>
            <a:r>
              <a:rPr lang="en-US" sz="3600" b="1" u="sng" dirty="0" smtClean="0"/>
              <a:t>Members, Goals, Success, Problems</a:t>
            </a:r>
            <a:endParaRPr lang="en-US" sz="3600" b="1" u="sng" dirty="0"/>
          </a:p>
        </p:txBody>
      </p:sp>
      <p:sp>
        <p:nvSpPr>
          <p:cNvPr id="3" name="Content Placeholder 2"/>
          <p:cNvSpPr>
            <a:spLocks noGrp="1"/>
          </p:cNvSpPr>
          <p:nvPr>
            <p:ph idx="1"/>
          </p:nvPr>
        </p:nvSpPr>
        <p:spPr>
          <a:xfrm>
            <a:off x="228600" y="2209800"/>
            <a:ext cx="8458200" cy="4648200"/>
          </a:xfrm>
        </p:spPr>
        <p:txBody>
          <a:bodyPr/>
          <a:lstStyle/>
          <a:p>
            <a:pPr marL="514350" indent="-514350">
              <a:buFont typeface="+mj-lt"/>
              <a:buAutoNum type="arabicPeriod"/>
            </a:pPr>
            <a:r>
              <a:rPr lang="en-US" dirty="0" smtClean="0"/>
              <a:t>Knights of Labor, 1869</a:t>
            </a:r>
          </a:p>
          <a:p>
            <a:pPr marL="514350" indent="-514350">
              <a:buFont typeface="+mj-lt"/>
              <a:buAutoNum type="arabicPeriod"/>
            </a:pPr>
            <a:r>
              <a:rPr lang="en-US" dirty="0" smtClean="0"/>
              <a:t>American Federation of Labor, 1886</a:t>
            </a:r>
          </a:p>
          <a:p>
            <a:pPr marL="514350" indent="-514350">
              <a:buFont typeface="+mj-lt"/>
              <a:buAutoNum type="arabicPeriod"/>
            </a:pPr>
            <a:r>
              <a:rPr lang="en-US" dirty="0" smtClean="0"/>
              <a:t>Industrial Workers of the World, 1905</a:t>
            </a:r>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PULLMAN STRIKE, 1894</a:t>
            </a:r>
            <a:endParaRPr lang="en-US" dirty="0"/>
          </a:p>
        </p:txBody>
      </p:sp>
      <p:sp>
        <p:nvSpPr>
          <p:cNvPr id="3" name="Content Placeholder 2"/>
          <p:cNvSpPr>
            <a:spLocks noGrp="1"/>
          </p:cNvSpPr>
          <p:nvPr>
            <p:ph idx="1"/>
          </p:nvPr>
        </p:nvSpPr>
        <p:spPr>
          <a:xfrm>
            <a:off x="152400" y="1447800"/>
            <a:ext cx="8839200" cy="5410200"/>
          </a:xfrm>
        </p:spPr>
        <p:txBody>
          <a:bodyPr>
            <a:normAutofit fontScale="70000" lnSpcReduction="20000"/>
          </a:bodyPr>
          <a:lstStyle/>
          <a:p>
            <a:pPr lvl="0"/>
            <a:r>
              <a:rPr lang="en-US" u="sng" dirty="0" smtClean="0"/>
              <a:t>Eugene V. Debs</a:t>
            </a:r>
            <a:endParaRPr lang="en-US" dirty="0" smtClean="0"/>
          </a:p>
          <a:p>
            <a:pPr lvl="1"/>
            <a:r>
              <a:rPr lang="en-US" dirty="0" smtClean="0"/>
              <a:t>active in labor movement for decades</a:t>
            </a:r>
          </a:p>
          <a:p>
            <a:pPr lvl="1"/>
            <a:r>
              <a:rPr lang="en-US" dirty="0" smtClean="0"/>
              <a:t>Born 1855, Indiana, worked on railroads at 15 yrs old</a:t>
            </a:r>
          </a:p>
          <a:p>
            <a:pPr lvl="1"/>
            <a:r>
              <a:rPr lang="en-US" dirty="0" smtClean="0"/>
              <a:t>1875 joined Brotherhood of Locomotive Firemen</a:t>
            </a:r>
          </a:p>
          <a:p>
            <a:pPr lvl="1"/>
            <a:r>
              <a:rPr lang="en-US" dirty="0" smtClean="0"/>
              <a:t>organized one union for all workers in railroad industry </a:t>
            </a:r>
            <a:br>
              <a:rPr lang="en-US" dirty="0" smtClean="0"/>
            </a:br>
            <a:r>
              <a:rPr lang="en-US" dirty="0" smtClean="0"/>
              <a:t>(unite engineers, firemen, brakemen)</a:t>
            </a:r>
          </a:p>
          <a:p>
            <a:r>
              <a:rPr lang="en-US" u="sng" dirty="0" smtClean="0"/>
              <a:t>American Railway Union</a:t>
            </a:r>
            <a:r>
              <a:rPr lang="en-US" dirty="0" smtClean="0"/>
              <a:t> - created 1893, led by Eugene V. Debs</a:t>
            </a:r>
          </a:p>
          <a:p>
            <a:pPr lvl="1"/>
            <a:r>
              <a:rPr lang="en-US" dirty="0" smtClean="0"/>
              <a:t>American Railway union won strike against Great Northern Railroad (1894)</a:t>
            </a:r>
          </a:p>
          <a:p>
            <a:pPr lvl="1"/>
            <a:r>
              <a:rPr lang="en-US" dirty="0" smtClean="0"/>
              <a:t>Strike against Pullman company failed </a:t>
            </a:r>
          </a:p>
          <a:p>
            <a:pPr marL="234950" lvl="1">
              <a:buNone/>
            </a:pPr>
            <a:r>
              <a:rPr lang="en-US" sz="3100" u="sng" dirty="0" smtClean="0"/>
              <a:t>Pullman Strike</a:t>
            </a:r>
          </a:p>
          <a:p>
            <a:pPr lvl="0"/>
            <a:r>
              <a:rPr lang="en-US" dirty="0" smtClean="0"/>
              <a:t>Debs arrested, jailed for 6 months (defy court injunction)</a:t>
            </a:r>
          </a:p>
          <a:p>
            <a:pPr lvl="0"/>
            <a:r>
              <a:rPr lang="en-US" dirty="0" smtClean="0"/>
              <a:t>Jail shaped his views - felt economic system was stacked against workers and supported the Populist party</a:t>
            </a:r>
          </a:p>
          <a:p>
            <a:pPr lvl="0"/>
            <a:endParaRPr lang="en-US" u="sng" dirty="0" smtClean="0"/>
          </a:p>
          <a:p>
            <a:pPr lvl="0"/>
            <a:r>
              <a:rPr lang="en-US" u="sng" dirty="0" smtClean="0"/>
              <a:t>Socialist Party</a:t>
            </a:r>
            <a:endParaRPr lang="en-US" dirty="0" smtClean="0"/>
          </a:p>
          <a:p>
            <a:pPr lvl="1"/>
            <a:r>
              <a:rPr lang="en-US" dirty="0" smtClean="0"/>
              <a:t>Debs Founded the Socialist Party in the U.S.</a:t>
            </a:r>
          </a:p>
          <a:p>
            <a:pPr lvl="1"/>
            <a:r>
              <a:rPr lang="en-US" dirty="0" smtClean="0"/>
              <a:t>government ownership of nation's major industries</a:t>
            </a:r>
          </a:p>
          <a:p>
            <a:pPr lvl="1"/>
            <a:r>
              <a:rPr lang="en-US" dirty="0" smtClean="0"/>
              <a:t>higher wages</a:t>
            </a:r>
          </a:p>
          <a:p>
            <a:pPr lvl="1"/>
            <a:r>
              <a:rPr lang="en-US" dirty="0" smtClean="0"/>
              <a:t>Debs ran for President in national elections 1904 - 1920 (except 1916)</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PULLMAN STRIKE, 1894</a:t>
            </a:r>
            <a:endParaRPr lang="en-US" dirty="0"/>
          </a:p>
        </p:txBody>
      </p:sp>
      <p:sp>
        <p:nvSpPr>
          <p:cNvPr id="3" name="Content Placeholder 2"/>
          <p:cNvSpPr>
            <a:spLocks noGrp="1"/>
          </p:cNvSpPr>
          <p:nvPr>
            <p:ph idx="1"/>
          </p:nvPr>
        </p:nvSpPr>
        <p:spPr>
          <a:xfrm>
            <a:off x="152400" y="1524000"/>
            <a:ext cx="8839200" cy="5486400"/>
          </a:xfrm>
        </p:spPr>
        <p:txBody>
          <a:bodyPr>
            <a:normAutofit fontScale="77500" lnSpcReduction="20000"/>
          </a:bodyPr>
          <a:lstStyle/>
          <a:p>
            <a:pPr lvl="0"/>
            <a:r>
              <a:rPr lang="en-US" u="sng" dirty="0" smtClean="0"/>
              <a:t>George Pullman </a:t>
            </a:r>
            <a:endParaRPr lang="en-US" dirty="0" smtClean="0"/>
          </a:p>
          <a:p>
            <a:pPr lvl="0"/>
            <a:r>
              <a:rPr lang="en-US" dirty="0" smtClean="0"/>
              <a:t>made railway cars (sleeping cars allowed luxury travel across country), leased to rail lines</a:t>
            </a:r>
          </a:p>
          <a:p>
            <a:pPr lvl="0"/>
            <a:endParaRPr lang="en-US" dirty="0" smtClean="0"/>
          </a:p>
          <a:p>
            <a:pPr lvl="0"/>
            <a:r>
              <a:rPr lang="en-US" u="sng" dirty="0" smtClean="0"/>
              <a:t>Pullman Town</a:t>
            </a:r>
            <a:r>
              <a:rPr lang="en-US" dirty="0" smtClean="0"/>
              <a:t> </a:t>
            </a:r>
          </a:p>
          <a:p>
            <a:pPr lvl="1"/>
            <a:r>
              <a:rPr lang="en-US" dirty="0" smtClean="0"/>
              <a:t>Pullman, Illinois (12 miles outside of Chicago)</a:t>
            </a:r>
          </a:p>
          <a:p>
            <a:pPr lvl="1"/>
            <a:r>
              <a:rPr lang="en-US" dirty="0" smtClean="0"/>
              <a:t>8,000 workers lived in 1,400 homes rented from company</a:t>
            </a:r>
          </a:p>
          <a:p>
            <a:pPr lvl="1"/>
            <a:r>
              <a:rPr lang="en-US" dirty="0" smtClean="0"/>
              <a:t>Schools, athletic club, free lectures, theater, health care</a:t>
            </a:r>
          </a:p>
          <a:p>
            <a:pPr lvl="1"/>
            <a:r>
              <a:rPr lang="en-US" dirty="0" smtClean="0"/>
              <a:t>Housing better than other industrial workers, Rents high</a:t>
            </a:r>
          </a:p>
          <a:p>
            <a:pPr lvl="1"/>
            <a:r>
              <a:rPr lang="en-US" dirty="0" smtClean="0"/>
              <a:t>Strict Rules:  no drinking, "spotters" oversea community behavior</a:t>
            </a:r>
          </a:p>
          <a:p>
            <a:pPr lvl="1"/>
            <a:endParaRPr lang="en-US" dirty="0" smtClean="0"/>
          </a:p>
          <a:p>
            <a:pPr lvl="0"/>
            <a:r>
              <a:rPr lang="en-US" u="sng" dirty="0" smtClean="0"/>
              <a:t>Impact of Panic of 1893</a:t>
            </a:r>
            <a:endParaRPr lang="en-US" dirty="0" smtClean="0"/>
          </a:p>
          <a:p>
            <a:pPr lvl="1"/>
            <a:r>
              <a:rPr lang="en-US" dirty="0" smtClean="0"/>
              <a:t>workers let go</a:t>
            </a:r>
          </a:p>
          <a:p>
            <a:pPr lvl="1"/>
            <a:r>
              <a:rPr lang="en-US" dirty="0" smtClean="0"/>
              <a:t>wages cut</a:t>
            </a:r>
          </a:p>
          <a:p>
            <a:pPr lvl="1"/>
            <a:r>
              <a:rPr lang="en-US" dirty="0" smtClean="0"/>
              <a:t>rents stay high</a:t>
            </a:r>
          </a:p>
          <a:p>
            <a:pPr lvl="1"/>
            <a:r>
              <a:rPr lang="en-US" dirty="0" smtClean="0"/>
              <a:t>stockholders receive dividends </a:t>
            </a:r>
          </a:p>
          <a:p>
            <a:pPr lvl="1"/>
            <a:r>
              <a:rPr lang="en-US" dirty="0" smtClean="0"/>
              <a:t>strike by 90% of workers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Roald Amundsen Pullman Private Railroad Car"/>
          <p:cNvPicPr>
            <a:picLocks noChangeAspect="1" noChangeArrowheads="1"/>
          </p:cNvPicPr>
          <p:nvPr/>
        </p:nvPicPr>
        <p:blipFill>
          <a:blip r:embed="rId2" cstate="print"/>
          <a:srcRect/>
          <a:stretch>
            <a:fillRect/>
          </a:stretch>
        </p:blipFill>
        <p:spPr bwMode="auto">
          <a:xfrm>
            <a:off x="0" y="990600"/>
            <a:ext cx="9346199" cy="4953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PULLMAN STRIKE, 1894</a:t>
            </a:r>
            <a:endParaRPr lang="en-US" dirty="0"/>
          </a:p>
        </p:txBody>
      </p:sp>
      <p:sp>
        <p:nvSpPr>
          <p:cNvPr id="3" name="Content Placeholder 2"/>
          <p:cNvSpPr>
            <a:spLocks noGrp="1"/>
          </p:cNvSpPr>
          <p:nvPr>
            <p:ph idx="1"/>
          </p:nvPr>
        </p:nvSpPr>
        <p:spPr>
          <a:xfrm>
            <a:off x="152400" y="1371600"/>
            <a:ext cx="8839200" cy="5486400"/>
          </a:xfrm>
        </p:spPr>
        <p:txBody>
          <a:bodyPr>
            <a:normAutofit fontScale="85000" lnSpcReduction="10000"/>
          </a:bodyPr>
          <a:lstStyle/>
          <a:p>
            <a:pPr lvl="0">
              <a:buNone/>
            </a:pPr>
            <a:r>
              <a:rPr lang="en-US" u="sng" dirty="0" smtClean="0"/>
              <a:t>STRIKE:</a:t>
            </a:r>
          </a:p>
          <a:p>
            <a:pPr lvl="0"/>
            <a:r>
              <a:rPr lang="en-US" sz="3100" dirty="0" smtClean="0"/>
              <a:t>Pullman workers ask American Railway Union for assistance in strike, Debs encouraged them to wait for Panic to end, but felt compelled to help when they refused</a:t>
            </a:r>
          </a:p>
          <a:p>
            <a:pPr lvl="0"/>
            <a:r>
              <a:rPr lang="en-US" sz="3100" dirty="0" smtClean="0"/>
              <a:t>American Railway Union refused to handle trains with Pullman cars attached</a:t>
            </a:r>
          </a:p>
          <a:p>
            <a:pPr lvl="0"/>
            <a:r>
              <a:rPr lang="en-US" sz="3100" dirty="0" smtClean="0"/>
              <a:t>Rail traffic in Chicago stopped</a:t>
            </a:r>
          </a:p>
          <a:p>
            <a:pPr lvl="0"/>
            <a:r>
              <a:rPr lang="en-US" sz="3100" dirty="0" smtClean="0"/>
              <a:t>Federal mail trains were serviced to avoid intervention</a:t>
            </a:r>
          </a:p>
          <a:p>
            <a:pPr lvl="0"/>
            <a:r>
              <a:rPr lang="en-US" sz="3100" dirty="0" smtClean="0"/>
              <a:t>Cleveland obtained injunction ordering workers to return to work, they refused</a:t>
            </a:r>
          </a:p>
          <a:p>
            <a:pPr lvl="0"/>
            <a:r>
              <a:rPr lang="en-US" sz="3100" dirty="0" smtClean="0"/>
              <a:t>14,000 federal troops end strike in Chicago</a:t>
            </a:r>
          </a:p>
          <a:p>
            <a:pPr lvl="0"/>
            <a:r>
              <a:rPr lang="en-US" sz="3100" dirty="0" smtClean="0"/>
              <a:t>Riot ensued, 34 killed</a:t>
            </a:r>
          </a:p>
          <a:p>
            <a:r>
              <a:rPr lang="en-US" sz="3100" dirty="0" smtClean="0"/>
              <a:t>Eugene V. Debs arrested, Union disbanded by federal authorities</a:t>
            </a:r>
            <a:endParaRPr lang="en-US" sz="3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2050" name="AutoShape 2" descr="http://xroads.virginia.edu/~hyper/incorp/pullman/images/pullwrec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52400" y="6324600"/>
            <a:ext cx="3276600" cy="369332"/>
          </a:xfrm>
          <a:prstGeom prst="rect">
            <a:avLst/>
          </a:prstGeom>
          <a:noFill/>
        </p:spPr>
        <p:txBody>
          <a:bodyPr wrap="square" rtlCol="0">
            <a:spAutoFit/>
          </a:bodyPr>
          <a:lstStyle/>
          <a:p>
            <a:r>
              <a:rPr lang="en-US" dirty="0" smtClean="0"/>
              <a:t>Pullman Strike I</a:t>
            </a:r>
            <a:r>
              <a:rPr lang="en-US" dirty="0" smtClean="0">
                <a:hlinkClick r:id="rId2"/>
              </a:rPr>
              <a:t>MAGES</a:t>
            </a:r>
            <a:endParaRPr lang="en-US" dirty="0"/>
          </a:p>
        </p:txBody>
      </p:sp>
      <p:pic>
        <p:nvPicPr>
          <p:cNvPr id="2052" name="Picture 4" descr="File:Pullman Strike Damage 1894 - Fordham Yard, Illinois.jpg"/>
          <p:cNvPicPr>
            <a:picLocks noChangeAspect="1" noChangeArrowheads="1"/>
          </p:cNvPicPr>
          <p:nvPr/>
        </p:nvPicPr>
        <p:blipFill>
          <a:blip r:embed="rId3" cstate="print"/>
          <a:srcRect/>
          <a:stretch>
            <a:fillRect/>
          </a:stretch>
        </p:blipFill>
        <p:spPr bwMode="auto">
          <a:xfrm>
            <a:off x="0" y="0"/>
            <a:ext cx="9159190" cy="4800600"/>
          </a:xfrm>
          <a:prstGeom prst="rect">
            <a:avLst/>
          </a:prstGeom>
          <a:noFill/>
        </p:spPr>
      </p:pic>
      <p:sp>
        <p:nvSpPr>
          <p:cNvPr id="7" name="TextBox 6"/>
          <p:cNvSpPr txBox="1"/>
          <p:nvPr/>
        </p:nvSpPr>
        <p:spPr>
          <a:xfrm>
            <a:off x="304800" y="4953000"/>
            <a:ext cx="8610600" cy="923330"/>
          </a:xfrm>
          <a:prstGeom prst="rect">
            <a:avLst/>
          </a:prstGeom>
          <a:noFill/>
        </p:spPr>
        <p:txBody>
          <a:bodyPr wrap="square" rtlCol="0">
            <a:spAutoFit/>
          </a:bodyPr>
          <a:lstStyle/>
          <a:p>
            <a:r>
              <a:rPr lang="en-US" dirty="0" smtClean="0"/>
              <a:t>Remains of Illinois Central Railroad freight and coal cars damaged during riots at its Fordham Yard on July 5 and 6, 1894, during the Pullman Strike. On page 33 of the May 1922 </a:t>
            </a:r>
            <a:r>
              <a:rPr lang="en-US" i="1" dirty="0" smtClean="0"/>
              <a:t>Illinois Central Magazine</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MINERS AND THEIR UNIONS</a:t>
            </a:r>
            <a:r>
              <a:rPr lang="en-US" dirty="0" smtClean="0"/>
              <a:t/>
            </a:r>
            <a:br>
              <a:rPr lang="en-US" dirty="0" smtClean="0"/>
            </a:br>
            <a:endParaRPr lang="en-US" dirty="0"/>
          </a:p>
        </p:txBody>
      </p:sp>
      <p:sp>
        <p:nvSpPr>
          <p:cNvPr id="3" name="Content Placeholder 2"/>
          <p:cNvSpPr>
            <a:spLocks noGrp="1"/>
          </p:cNvSpPr>
          <p:nvPr>
            <p:ph idx="1"/>
          </p:nvPr>
        </p:nvSpPr>
        <p:spPr>
          <a:xfrm>
            <a:off x="152400" y="1447800"/>
            <a:ext cx="8991600" cy="5410199"/>
          </a:xfrm>
        </p:spPr>
        <p:txBody>
          <a:bodyPr>
            <a:normAutofit fontScale="85000" lnSpcReduction="10000"/>
          </a:bodyPr>
          <a:lstStyle/>
          <a:p>
            <a:pPr lvl="0"/>
            <a:r>
              <a:rPr lang="en-US" u="sng" dirty="0" smtClean="0"/>
              <a:t>Coal Uses </a:t>
            </a:r>
            <a:endParaRPr lang="en-US" dirty="0" smtClean="0"/>
          </a:p>
          <a:p>
            <a:pPr lvl="1"/>
            <a:r>
              <a:rPr lang="en-US" sz="2800" dirty="0" smtClean="0"/>
              <a:t>fuel for smelting process of turning iron into steel</a:t>
            </a:r>
          </a:p>
          <a:p>
            <a:pPr lvl="1"/>
            <a:r>
              <a:rPr lang="en-US" sz="2800" dirty="0" smtClean="0"/>
              <a:t>heated most cities</a:t>
            </a:r>
          </a:p>
          <a:p>
            <a:pPr lvl="1"/>
            <a:r>
              <a:rPr lang="en-US" sz="2800" dirty="0" smtClean="0"/>
              <a:t>coal fired generators produce most of nation’s electricity</a:t>
            </a:r>
          </a:p>
          <a:p>
            <a:pPr lvl="0"/>
            <a:r>
              <a:rPr lang="en-US" u="sng" dirty="0" smtClean="0"/>
              <a:t>Mining</a:t>
            </a:r>
            <a:r>
              <a:rPr lang="en-US" dirty="0" smtClean="0"/>
              <a:t> of coal, gold and silver in high demand during industrialization </a:t>
            </a:r>
            <a:br>
              <a:rPr lang="en-US" dirty="0" smtClean="0"/>
            </a:br>
            <a:endParaRPr lang="en-US" dirty="0" smtClean="0"/>
          </a:p>
          <a:p>
            <a:pPr lvl="0"/>
            <a:r>
              <a:rPr lang="en-US" u="sng" dirty="0" smtClean="0"/>
              <a:t>Wages</a:t>
            </a:r>
            <a:r>
              <a:rPr lang="en-US" dirty="0" smtClean="0"/>
              <a:t> Low (profit centered)</a:t>
            </a:r>
          </a:p>
          <a:p>
            <a:pPr lvl="0"/>
            <a:r>
              <a:rPr lang="en-US" u="sng" dirty="0" smtClean="0"/>
              <a:t>New immigrants </a:t>
            </a:r>
            <a:r>
              <a:rPr lang="en-US" dirty="0" smtClean="0"/>
              <a:t>often </a:t>
            </a:r>
            <a:r>
              <a:rPr lang="en-US" dirty="0" smtClean="0"/>
              <a:t>hired in mines</a:t>
            </a:r>
            <a:endParaRPr lang="en-US" dirty="0" smtClean="0"/>
          </a:p>
          <a:p>
            <a:pPr lvl="0"/>
            <a:r>
              <a:rPr lang="en-US" u="sng" dirty="0" smtClean="0"/>
              <a:t>Mine disasters</a:t>
            </a:r>
            <a:r>
              <a:rPr lang="en-US" dirty="0" smtClean="0"/>
              <a:t> preceded industrializations</a:t>
            </a:r>
          </a:p>
          <a:p>
            <a:pPr lvl="1"/>
            <a:r>
              <a:rPr lang="en-US" sz="2800" dirty="0" smtClean="0"/>
              <a:t>drown </a:t>
            </a:r>
            <a:r>
              <a:rPr lang="en-US" sz="2800" dirty="0" smtClean="0"/>
              <a:t>(stream </a:t>
            </a:r>
            <a:r>
              <a:rPr lang="en-US" sz="2800" dirty="0" smtClean="0"/>
              <a:t>break </a:t>
            </a:r>
            <a:r>
              <a:rPr lang="en-US" sz="2800" dirty="0" smtClean="0"/>
              <a:t>through)</a:t>
            </a:r>
            <a:endParaRPr lang="en-US" sz="2800" dirty="0" smtClean="0"/>
          </a:p>
          <a:p>
            <a:pPr lvl="1"/>
            <a:r>
              <a:rPr lang="en-US" sz="2800" dirty="0" smtClean="0"/>
              <a:t>tunnel collapse</a:t>
            </a:r>
          </a:p>
          <a:p>
            <a:pPr lvl="1"/>
            <a:r>
              <a:rPr lang="en-US" sz="2800" dirty="0" smtClean="0"/>
              <a:t>methane and other gasses kill </a:t>
            </a:r>
          </a:p>
          <a:p>
            <a:pPr lvl="1"/>
            <a:r>
              <a:rPr lang="en-US" sz="2800" dirty="0" smtClean="0"/>
              <a:t>fire dangers of coal</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MINERS AND THEIR UNIONS</a:t>
            </a:r>
            <a:endParaRPr lang="en-US" dirty="0"/>
          </a:p>
        </p:txBody>
      </p:sp>
      <p:sp>
        <p:nvSpPr>
          <p:cNvPr id="3" name="Content Placeholder 2"/>
          <p:cNvSpPr>
            <a:spLocks noGrp="1"/>
          </p:cNvSpPr>
          <p:nvPr>
            <p:ph idx="1"/>
          </p:nvPr>
        </p:nvSpPr>
        <p:spPr>
          <a:xfrm>
            <a:off x="152400" y="1646236"/>
            <a:ext cx="8534400" cy="5211763"/>
          </a:xfrm>
        </p:spPr>
        <p:txBody>
          <a:bodyPr>
            <a:normAutofit fontScale="92500" lnSpcReduction="10000"/>
          </a:bodyPr>
          <a:lstStyle/>
          <a:p>
            <a:pPr lvl="0"/>
            <a:r>
              <a:rPr lang="en-US" u="sng" dirty="0" smtClean="0"/>
              <a:t>Strike 1875, Pennsylvania</a:t>
            </a:r>
            <a:endParaRPr lang="en-US" dirty="0" smtClean="0"/>
          </a:p>
          <a:p>
            <a:pPr lvl="1"/>
            <a:r>
              <a:rPr lang="en-US" sz="2800" dirty="0" smtClean="0"/>
              <a:t>Panic of 1873 led to wage cuts</a:t>
            </a:r>
          </a:p>
          <a:p>
            <a:pPr lvl="1"/>
            <a:r>
              <a:rPr lang="en-US" sz="2800" dirty="0" smtClean="0"/>
              <a:t>failed - mine owners stockpiled coal to heat cities in winter, leaving miners to suffer</a:t>
            </a:r>
          </a:p>
          <a:p>
            <a:pPr lvl="1"/>
            <a:endParaRPr lang="en-US" sz="2800" u="sng" dirty="0" smtClean="0"/>
          </a:p>
          <a:p>
            <a:pPr lvl="1"/>
            <a:r>
              <a:rPr lang="en-US" sz="2800" u="sng" dirty="0" smtClean="0"/>
              <a:t>Molly </a:t>
            </a:r>
            <a:r>
              <a:rPr lang="en-US" sz="2800" u="sng" dirty="0" err="1" smtClean="0"/>
              <a:t>Maguires</a:t>
            </a:r>
            <a:r>
              <a:rPr lang="en-US" sz="2800" u="sng" dirty="0" smtClean="0"/>
              <a:t> </a:t>
            </a:r>
            <a:r>
              <a:rPr lang="en-US" sz="2800" dirty="0" smtClean="0"/>
              <a:t>– secret organization created by PA Irish miners; attacked, murdered foremen, superintendents, even mine owners</a:t>
            </a:r>
          </a:p>
          <a:p>
            <a:pPr lvl="1"/>
            <a:endParaRPr lang="en-US" sz="2800" u="sng" dirty="0" smtClean="0"/>
          </a:p>
          <a:p>
            <a:pPr lvl="1"/>
            <a:r>
              <a:rPr lang="en-US" sz="2800" u="sng" dirty="0" smtClean="0"/>
              <a:t>Pinkerton </a:t>
            </a:r>
            <a:r>
              <a:rPr lang="en-US" sz="2800" u="sng" dirty="0" smtClean="0"/>
              <a:t>Detective agency </a:t>
            </a:r>
            <a:r>
              <a:rPr lang="en-US" sz="2800" u="sng" dirty="0" smtClean="0"/>
              <a:t/>
            </a:r>
            <a:br>
              <a:rPr lang="en-US" sz="2800" u="sng" dirty="0" smtClean="0"/>
            </a:br>
            <a:r>
              <a:rPr lang="en-US" sz="2800" dirty="0" smtClean="0"/>
              <a:t>infiltrated </a:t>
            </a:r>
            <a:r>
              <a:rPr lang="en-US" sz="2800" dirty="0" smtClean="0"/>
              <a:t>Molly </a:t>
            </a:r>
            <a:r>
              <a:rPr lang="en-US" sz="2800" dirty="0" err="1" smtClean="0"/>
              <a:t>Maquires</a:t>
            </a:r>
            <a:r>
              <a:rPr lang="en-US" sz="2800" dirty="0" smtClean="0"/>
              <a:t> </a:t>
            </a:r>
            <a:r>
              <a:rPr lang="en-US" sz="2800" dirty="0" smtClean="0">
                <a:sym typeface="Wingdings"/>
              </a:rPr>
              <a:t></a:t>
            </a:r>
            <a:r>
              <a:rPr lang="en-US" sz="2800" dirty="0" smtClean="0"/>
              <a:t> </a:t>
            </a:r>
            <a:r>
              <a:rPr lang="en-US" sz="2800" dirty="0" smtClean="0"/>
              <a:t/>
            </a:r>
            <a:br>
              <a:rPr lang="en-US" sz="2800" dirty="0" smtClean="0"/>
            </a:br>
            <a:r>
              <a:rPr lang="en-US" sz="2800" dirty="0" smtClean="0"/>
              <a:t>convicted </a:t>
            </a:r>
            <a:r>
              <a:rPr lang="en-US" sz="2800" dirty="0" smtClean="0"/>
              <a:t>and executed 10 men, 1877</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MINERS AND THEIR UNIONS</a:t>
            </a:r>
            <a:endParaRPr lang="en-US" dirty="0"/>
          </a:p>
        </p:txBody>
      </p:sp>
      <p:sp>
        <p:nvSpPr>
          <p:cNvPr id="3" name="Content Placeholder 2"/>
          <p:cNvSpPr>
            <a:spLocks noGrp="1"/>
          </p:cNvSpPr>
          <p:nvPr>
            <p:ph idx="1"/>
          </p:nvPr>
        </p:nvSpPr>
        <p:spPr>
          <a:xfrm>
            <a:off x="228600" y="1524000"/>
            <a:ext cx="8915400" cy="5333999"/>
          </a:xfrm>
        </p:spPr>
        <p:txBody>
          <a:bodyPr>
            <a:normAutofit/>
          </a:bodyPr>
          <a:lstStyle/>
          <a:p>
            <a:pPr lvl="0"/>
            <a:r>
              <a:rPr lang="en-US" u="sng" dirty="0" smtClean="0"/>
              <a:t>United Mine Workers of America</a:t>
            </a:r>
            <a:r>
              <a:rPr lang="en-US" dirty="0" smtClean="0"/>
              <a:t> </a:t>
            </a:r>
          </a:p>
          <a:p>
            <a:pPr lvl="1"/>
            <a:r>
              <a:rPr lang="en-US" dirty="0" smtClean="0"/>
              <a:t>a </a:t>
            </a:r>
            <a:r>
              <a:rPr lang="en-US" dirty="0" smtClean="0"/>
              <a:t>new union organized in 1890 to bring together mine workers in the Eastern half of the US in one organization that eventually became a national union </a:t>
            </a:r>
            <a:endParaRPr lang="en-US" dirty="0" smtClean="0"/>
          </a:p>
          <a:p>
            <a:pPr lvl="1"/>
            <a:endParaRPr lang="en-US" dirty="0" smtClean="0"/>
          </a:p>
          <a:p>
            <a:pPr lvl="1"/>
            <a:r>
              <a:rPr lang="en-US" dirty="0" smtClean="0"/>
              <a:t>Coal </a:t>
            </a:r>
            <a:r>
              <a:rPr lang="en-US" dirty="0" smtClean="0"/>
              <a:t>miners from PA, OH, VA, </a:t>
            </a:r>
            <a:r>
              <a:rPr lang="en-US" dirty="0" smtClean="0"/>
              <a:t>WV</a:t>
            </a:r>
            <a:endParaRPr lang="en-US" dirty="0" smtClean="0"/>
          </a:p>
          <a:p>
            <a:pPr lvl="1"/>
            <a:r>
              <a:rPr lang="en-US" sz="2800" u="sng" dirty="0" smtClean="0"/>
              <a:t>Founded</a:t>
            </a:r>
            <a:r>
              <a:rPr lang="en-US" sz="2800" dirty="0" smtClean="0"/>
              <a:t> 1890 in Columbus, OH </a:t>
            </a:r>
          </a:p>
          <a:p>
            <a:pPr lvl="1"/>
            <a:r>
              <a:rPr lang="en-US" sz="2800" u="sng" dirty="0" smtClean="0"/>
              <a:t>Goal</a:t>
            </a:r>
            <a:r>
              <a:rPr lang="en-US" sz="2800" dirty="0" smtClean="0"/>
              <a:t> – pay raises (wages that are “fully compatible with the dangers of our calling”)</a:t>
            </a:r>
          </a:p>
          <a:p>
            <a:pPr lvl="1"/>
            <a:r>
              <a:rPr lang="en-US" sz="2800" u="sng" dirty="0" smtClean="0"/>
              <a:t>Members </a:t>
            </a:r>
            <a:r>
              <a:rPr lang="en-US" sz="2800" dirty="0" smtClean="0"/>
              <a:t>open to all races, religions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MINERS AND THEIR UNIONS</a:t>
            </a:r>
            <a:endParaRPr lang="en-US" dirty="0"/>
          </a:p>
        </p:txBody>
      </p:sp>
      <p:sp>
        <p:nvSpPr>
          <p:cNvPr id="3" name="Content Placeholder 2"/>
          <p:cNvSpPr>
            <a:spLocks noGrp="1"/>
          </p:cNvSpPr>
          <p:nvPr>
            <p:ph idx="1"/>
          </p:nvPr>
        </p:nvSpPr>
        <p:spPr>
          <a:xfrm>
            <a:off x="152400" y="1646236"/>
            <a:ext cx="8534400" cy="5211763"/>
          </a:xfrm>
        </p:spPr>
        <p:txBody>
          <a:bodyPr>
            <a:normAutofit lnSpcReduction="10000"/>
          </a:bodyPr>
          <a:lstStyle/>
          <a:p>
            <a:pPr lvl="0"/>
            <a:r>
              <a:rPr lang="en-US" u="sng" dirty="0" smtClean="0"/>
              <a:t>Strike 1894, Alabama</a:t>
            </a:r>
            <a:r>
              <a:rPr lang="en-US" dirty="0" smtClean="0"/>
              <a:t> reflected a march of miners with no color distinction</a:t>
            </a:r>
          </a:p>
          <a:p>
            <a:pPr lvl="0"/>
            <a:r>
              <a:rPr lang="en-US" u="sng" dirty="0" smtClean="0"/>
              <a:t>Successes:</a:t>
            </a:r>
            <a:endParaRPr lang="en-US" dirty="0" smtClean="0"/>
          </a:p>
          <a:p>
            <a:pPr lvl="1"/>
            <a:r>
              <a:rPr lang="en-US" sz="2800" dirty="0" smtClean="0"/>
              <a:t>United Mine Workers got a 10% raise in 1900, another raise in 1903</a:t>
            </a:r>
          </a:p>
          <a:p>
            <a:pPr lvl="1"/>
            <a:r>
              <a:rPr lang="en-US" sz="2800" dirty="0" smtClean="0"/>
              <a:t>Recognition of Union</a:t>
            </a:r>
          </a:p>
          <a:p>
            <a:pPr lvl="1"/>
            <a:r>
              <a:rPr lang="en-US" sz="2800" dirty="0" smtClean="0"/>
              <a:t>Fair weighing of coal (paid by weight of coal they dug</a:t>
            </a:r>
            <a:r>
              <a:rPr lang="en-US" sz="2800" dirty="0" smtClean="0"/>
              <a:t>)</a:t>
            </a:r>
          </a:p>
          <a:p>
            <a:pPr lvl="1"/>
            <a:endParaRPr lang="en-US" sz="2800" dirty="0" smtClean="0"/>
          </a:p>
          <a:p>
            <a:pPr lvl="1"/>
            <a:r>
              <a:rPr lang="en-US" sz="2800" dirty="0" smtClean="0"/>
              <a:t>West Virginia Mining </a:t>
            </a:r>
            <a:r>
              <a:rPr lang="en-US" sz="2800" dirty="0" smtClean="0">
                <a:hlinkClick r:id="rId2"/>
              </a:rPr>
              <a:t>IMAGES</a:t>
            </a:r>
            <a:endParaRPr lang="en-US" sz="2800" dirty="0" smtClean="0"/>
          </a:p>
          <a:p>
            <a:pPr lvl="1"/>
            <a:r>
              <a:rPr lang="en-US" sz="2800" dirty="0" smtClean="0"/>
              <a:t>West Virginia Mine Wars </a:t>
            </a:r>
            <a:r>
              <a:rPr lang="en-US" sz="2800" dirty="0" smtClean="0">
                <a:hlinkClick r:id="rId3"/>
              </a:rPr>
              <a:t>Museum and Images</a:t>
            </a:r>
            <a:endParaRPr lang="en-US" sz="28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INDUSTRIAL WORKERS OF THE WORLD (IWW)</a:t>
            </a:r>
            <a:endParaRPr lang="en-US" dirty="0"/>
          </a:p>
        </p:txBody>
      </p:sp>
      <p:sp>
        <p:nvSpPr>
          <p:cNvPr id="3" name="Content Placeholder 2"/>
          <p:cNvSpPr>
            <a:spLocks noGrp="1"/>
          </p:cNvSpPr>
          <p:nvPr>
            <p:ph idx="1"/>
          </p:nvPr>
        </p:nvSpPr>
        <p:spPr>
          <a:xfrm>
            <a:off x="152400" y="1447800"/>
            <a:ext cx="8991600" cy="5410199"/>
          </a:xfrm>
        </p:spPr>
        <p:txBody>
          <a:bodyPr>
            <a:normAutofit fontScale="92500" lnSpcReduction="20000"/>
          </a:bodyPr>
          <a:lstStyle/>
          <a:p>
            <a:pPr lvl="0"/>
            <a:r>
              <a:rPr lang="en-US" dirty="0" smtClean="0"/>
              <a:t>Convention, Chicago June 27, 1905</a:t>
            </a:r>
          </a:p>
          <a:p>
            <a:pPr lvl="0"/>
            <a:r>
              <a:rPr lang="en-US" dirty="0" smtClean="0"/>
              <a:t>"By organizing industrially we are forming the structure of the new society within the shell of the old."</a:t>
            </a:r>
          </a:p>
          <a:p>
            <a:pPr lvl="0"/>
            <a:endParaRPr lang="en-US" dirty="0" smtClean="0"/>
          </a:p>
          <a:p>
            <a:pPr lvl="0"/>
            <a:r>
              <a:rPr lang="en-US" dirty="0" err="1" smtClean="0"/>
              <a:t>Wobblies</a:t>
            </a:r>
            <a:r>
              <a:rPr lang="en-US" dirty="0" smtClean="0"/>
              <a:t> </a:t>
            </a:r>
            <a:r>
              <a:rPr lang="en-US" dirty="0" smtClean="0"/>
              <a:t>made up the IWW to create </a:t>
            </a:r>
            <a:r>
              <a:rPr lang="en-US" dirty="0" smtClean="0"/>
              <a:t/>
            </a:r>
            <a:br>
              <a:rPr lang="en-US" dirty="0" smtClean="0"/>
            </a:br>
            <a:r>
              <a:rPr lang="en-US" b="1" dirty="0" smtClean="0">
                <a:solidFill>
                  <a:srgbClr val="FFFF00"/>
                </a:solidFill>
              </a:rPr>
              <a:t>"</a:t>
            </a:r>
            <a:r>
              <a:rPr lang="en-US" b="1" dirty="0" smtClean="0">
                <a:solidFill>
                  <a:srgbClr val="FFFF00"/>
                </a:solidFill>
              </a:rPr>
              <a:t>one big </a:t>
            </a:r>
            <a:r>
              <a:rPr lang="en-US" b="1" dirty="0" smtClean="0">
                <a:solidFill>
                  <a:srgbClr val="FFFF00"/>
                </a:solidFill>
              </a:rPr>
              <a:t>union“                          </a:t>
            </a:r>
            <a:r>
              <a:rPr lang="en-US" sz="1500" u="sng" dirty="0" smtClean="0">
                <a:hlinkClick r:id="rId2"/>
              </a:rPr>
              <a:t>https</a:t>
            </a:r>
            <a:r>
              <a:rPr lang="en-US" sz="1500" u="sng" dirty="0" smtClean="0">
                <a:hlinkClick r:id="rId2"/>
              </a:rPr>
              <a:t>://www.iww.org/history</a:t>
            </a:r>
            <a:endParaRPr lang="en-US" sz="1500" dirty="0" smtClean="0"/>
          </a:p>
          <a:p>
            <a:pPr lvl="0"/>
            <a:r>
              <a:rPr lang="en-US" u="sng" dirty="0" smtClean="0"/>
              <a:t>Members</a:t>
            </a:r>
            <a:r>
              <a:rPr lang="en-US" dirty="0" smtClean="0"/>
              <a:t>:  </a:t>
            </a:r>
            <a:br>
              <a:rPr lang="en-US" dirty="0" smtClean="0"/>
            </a:br>
            <a:r>
              <a:rPr lang="en-US" dirty="0" smtClean="0"/>
              <a:t>workers </a:t>
            </a:r>
            <a:r>
              <a:rPr lang="en-US" dirty="0" smtClean="0"/>
              <a:t>of all trades and skills could join</a:t>
            </a:r>
          </a:p>
          <a:p>
            <a:pPr lvl="0"/>
            <a:r>
              <a:rPr lang="en-US" u="sng" dirty="0" smtClean="0"/>
              <a:t>Founders</a:t>
            </a:r>
            <a:r>
              <a:rPr lang="en-US" dirty="0" smtClean="0"/>
              <a:t>:  Big Bill Haywood (Western Federation of Miners), Eugene V. Debs, Mother Jones, Lucy Parsons</a:t>
            </a:r>
          </a:p>
          <a:p>
            <a:pPr lvl="0"/>
            <a:r>
              <a:rPr lang="en-US" u="sng" dirty="0" smtClean="0"/>
              <a:t>Mission</a:t>
            </a:r>
            <a:r>
              <a:rPr lang="en-US" dirty="0" smtClean="0"/>
              <a:t>: revolutionize the working class by empowering them economically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2 – Strikes</a:t>
            </a:r>
            <a:br>
              <a:rPr lang="en-US" dirty="0" smtClean="0"/>
            </a:br>
            <a:r>
              <a:rPr lang="en-US" sz="2700" b="1" u="sng" dirty="0" smtClean="0"/>
              <a:t>Location, Conflict, Major Events, Results/Impact </a:t>
            </a:r>
            <a:endParaRPr lang="en-US" sz="2700" b="1" u="sng"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1877 Great Railroad Strike</a:t>
            </a:r>
          </a:p>
          <a:p>
            <a:pPr marL="514350" indent="-514350">
              <a:buFont typeface="+mj-lt"/>
              <a:buAutoNum type="arabicPeriod"/>
            </a:pPr>
            <a:r>
              <a:rPr lang="en-US" dirty="0" smtClean="0"/>
              <a:t>1886 Haymarket Square</a:t>
            </a:r>
          </a:p>
          <a:p>
            <a:pPr marL="514350" indent="-514350">
              <a:buFont typeface="+mj-lt"/>
              <a:buAutoNum type="arabicPeriod"/>
            </a:pPr>
            <a:r>
              <a:rPr lang="en-US" dirty="0" smtClean="0"/>
              <a:t>1892 Homestead Strike</a:t>
            </a:r>
          </a:p>
          <a:p>
            <a:pPr marL="514350" indent="-514350">
              <a:buFont typeface="+mj-lt"/>
              <a:buAutoNum type="arabicPeriod"/>
            </a:pPr>
            <a:r>
              <a:rPr lang="en-US" dirty="0" smtClean="0"/>
              <a:t>1893-94 Coxey’s Army</a:t>
            </a:r>
          </a:p>
          <a:p>
            <a:pPr marL="514350" indent="-514350">
              <a:buFont typeface="+mj-lt"/>
              <a:buAutoNum type="arabicPeriod"/>
            </a:pPr>
            <a:r>
              <a:rPr lang="en-US" dirty="0" smtClean="0"/>
              <a:t>1894 Pullman Strike</a:t>
            </a:r>
          </a:p>
          <a:p>
            <a:pPr marL="514350" indent="-514350">
              <a:buFont typeface="+mj-lt"/>
              <a:buAutoNum type="arabicPeriod"/>
            </a:pPr>
            <a:r>
              <a:rPr lang="en-US" dirty="0" smtClean="0"/>
              <a:t>1911 International Lades' Garment Workers Union (ILGWU) </a:t>
            </a:r>
          </a:p>
          <a:p>
            <a:pPr marL="514350" indent="-514350">
              <a:buFont typeface="+mj-lt"/>
              <a:buAutoNum type="arabicPeriod"/>
            </a:pPr>
            <a:r>
              <a:rPr lang="en-US" dirty="0" smtClean="0"/>
              <a:t>1912 Bread and Roses</a:t>
            </a:r>
          </a:p>
          <a:p>
            <a:pPr marL="514350" indent="-514350">
              <a:buFont typeface="+mj-lt"/>
              <a:buAutoNum type="arabicPeriod"/>
            </a:pPr>
            <a:r>
              <a:rPr lang="en-US" dirty="0" smtClean="0"/>
              <a:t>1914 Ludlow, Colorado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GARMENT INDUSTRY AND THE TRIANGLE SHIRTWAIST FIRE OF </a:t>
            </a:r>
            <a:r>
              <a:rPr lang="en-US" sz="3200" b="1" dirty="0" smtClean="0"/>
              <a:t>1911</a:t>
            </a:r>
            <a:endParaRPr lang="en-US" sz="3200" dirty="0"/>
          </a:p>
        </p:txBody>
      </p:sp>
      <p:sp>
        <p:nvSpPr>
          <p:cNvPr id="3" name="Content Placeholder 2"/>
          <p:cNvSpPr>
            <a:spLocks noGrp="1"/>
          </p:cNvSpPr>
          <p:nvPr>
            <p:ph idx="1"/>
          </p:nvPr>
        </p:nvSpPr>
        <p:spPr>
          <a:xfrm>
            <a:off x="152400" y="1646236"/>
            <a:ext cx="8991600" cy="5211763"/>
          </a:xfrm>
        </p:spPr>
        <p:txBody>
          <a:bodyPr/>
          <a:lstStyle/>
          <a:p>
            <a:pPr lvl="0">
              <a:buNone/>
            </a:pPr>
            <a:r>
              <a:rPr lang="en-US" u="sng" dirty="0" smtClean="0"/>
              <a:t>Garment industry</a:t>
            </a:r>
            <a:r>
              <a:rPr lang="en-US" dirty="0" smtClean="0"/>
              <a:t> </a:t>
            </a:r>
          </a:p>
          <a:p>
            <a:pPr lvl="0"/>
            <a:r>
              <a:rPr lang="en-US" dirty="0" smtClean="0"/>
              <a:t>one of nation's largest industries</a:t>
            </a:r>
          </a:p>
          <a:p>
            <a:pPr lvl="0"/>
            <a:endParaRPr lang="en-US" dirty="0" smtClean="0"/>
          </a:p>
          <a:p>
            <a:pPr lvl="0"/>
            <a:r>
              <a:rPr lang="en-US" dirty="0" smtClean="0"/>
              <a:t>NYC </a:t>
            </a:r>
            <a:r>
              <a:rPr lang="en-US" dirty="0" smtClean="0"/>
              <a:t>employed 40,000 workers (1900 - 1910)</a:t>
            </a:r>
          </a:p>
          <a:p>
            <a:pPr lvl="0"/>
            <a:endParaRPr lang="en-US" u="sng" dirty="0" smtClean="0"/>
          </a:p>
          <a:p>
            <a:pPr lvl="0"/>
            <a:r>
              <a:rPr lang="en-US" u="sng" dirty="0" smtClean="0"/>
              <a:t>Shirtwaists</a:t>
            </a:r>
            <a:r>
              <a:rPr lang="en-US" dirty="0" smtClean="0"/>
              <a:t> </a:t>
            </a:r>
            <a:r>
              <a:rPr lang="en-US" dirty="0" smtClean="0"/>
              <a:t>(ready-to-wear blouses) initially made in small sweatshops on Lower East Side, then they moved to larger factories (high-rises)</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GARMENT INDUSTRY AND THE TRIANGLE SHIRTWAIST FIRE OF 1911</a:t>
            </a:r>
            <a:endParaRPr lang="en-US" sz="3200" dirty="0"/>
          </a:p>
        </p:txBody>
      </p:sp>
      <p:sp>
        <p:nvSpPr>
          <p:cNvPr id="3" name="Content Placeholder 2"/>
          <p:cNvSpPr>
            <a:spLocks noGrp="1"/>
          </p:cNvSpPr>
          <p:nvPr>
            <p:ph idx="1"/>
          </p:nvPr>
        </p:nvSpPr>
        <p:spPr>
          <a:xfrm>
            <a:off x="152400" y="1646236"/>
            <a:ext cx="8991600" cy="5211763"/>
          </a:xfrm>
        </p:spPr>
        <p:txBody>
          <a:bodyPr>
            <a:normAutofit fontScale="70000" lnSpcReduction="20000"/>
          </a:bodyPr>
          <a:lstStyle/>
          <a:p>
            <a:pPr lvl="0"/>
            <a:r>
              <a:rPr lang="en-US" b="1" u="sng" dirty="0" smtClean="0"/>
              <a:t>International Lades' Garment Workers Union (ILGWU</a:t>
            </a:r>
            <a:r>
              <a:rPr lang="en-US" dirty="0" smtClean="0"/>
              <a:t>) </a:t>
            </a:r>
            <a:br>
              <a:rPr lang="en-US" dirty="0" smtClean="0"/>
            </a:br>
            <a:r>
              <a:rPr lang="en-US" dirty="0" smtClean="0"/>
              <a:t>organizer, Clara </a:t>
            </a:r>
            <a:r>
              <a:rPr lang="en-US" dirty="0" err="1" smtClean="0"/>
              <a:t>Lemlich</a:t>
            </a:r>
            <a:r>
              <a:rPr lang="en-US" dirty="0" smtClean="0"/>
              <a:t>, emigrated from Russia in 1903</a:t>
            </a:r>
          </a:p>
          <a:p>
            <a:pPr lvl="0"/>
            <a:endParaRPr lang="en-US" u="sng" dirty="0" smtClean="0"/>
          </a:p>
          <a:p>
            <a:pPr lvl="0"/>
            <a:r>
              <a:rPr lang="en-US" b="1" u="sng" dirty="0" smtClean="0"/>
              <a:t>Strikes</a:t>
            </a:r>
            <a:r>
              <a:rPr lang="en-US" dirty="0" smtClean="0"/>
              <a:t>:  workers often replaced by non union workers, police arrest, thugs beat them up</a:t>
            </a:r>
          </a:p>
          <a:p>
            <a:pPr lvl="0"/>
            <a:endParaRPr lang="en-US" u="sng" dirty="0" smtClean="0"/>
          </a:p>
          <a:p>
            <a:pPr lvl="0"/>
            <a:r>
              <a:rPr lang="en-US" b="1" u="sng" dirty="0" smtClean="0"/>
              <a:t>Anne </a:t>
            </a:r>
            <a:r>
              <a:rPr lang="en-US" b="1" u="sng" dirty="0" smtClean="0"/>
              <a:t>Morgan</a:t>
            </a:r>
            <a:r>
              <a:rPr lang="en-US" b="1" dirty="0" smtClean="0"/>
              <a:t> </a:t>
            </a:r>
            <a:r>
              <a:rPr lang="en-US" dirty="0" smtClean="0"/>
              <a:t>(J.P. Morgan's daughter) sometimes joined strike lines with other social elites - arrested/beaten</a:t>
            </a:r>
          </a:p>
          <a:p>
            <a:pPr lvl="0"/>
            <a:endParaRPr lang="en-US" b="1" u="sng" dirty="0" smtClean="0"/>
          </a:p>
          <a:p>
            <a:pPr lvl="0"/>
            <a:r>
              <a:rPr lang="en-US" b="1" u="sng" dirty="0" smtClean="0"/>
              <a:t>ILGWU </a:t>
            </a:r>
            <a:r>
              <a:rPr lang="en-US" b="1" u="sng" dirty="0" smtClean="0"/>
              <a:t>Strike (1909 - 1911):</a:t>
            </a:r>
            <a:r>
              <a:rPr lang="en-US" b="1" dirty="0" smtClean="0"/>
              <a:t>  </a:t>
            </a:r>
            <a:r>
              <a:rPr lang="en-US" b="1" dirty="0" smtClean="0"/>
              <a:t/>
            </a:r>
            <a:br>
              <a:rPr lang="en-US" b="1" dirty="0" smtClean="0"/>
            </a:br>
            <a:r>
              <a:rPr lang="en-US" dirty="0" smtClean="0"/>
              <a:t>went </a:t>
            </a:r>
            <a:r>
              <a:rPr lang="en-US" dirty="0" smtClean="0"/>
              <a:t>on strike all over Manhattan, </a:t>
            </a:r>
            <a:br>
              <a:rPr lang="en-US" dirty="0" smtClean="0"/>
            </a:br>
            <a:r>
              <a:rPr lang="en-US" dirty="0" smtClean="0"/>
              <a:t>owners coordinated and refused to meet the </a:t>
            </a:r>
            <a:r>
              <a:rPr lang="en-US" dirty="0" smtClean="0"/>
              <a:t>demands</a:t>
            </a:r>
            <a:endParaRPr lang="en-US" dirty="0" smtClean="0"/>
          </a:p>
          <a:p>
            <a:pPr lvl="0"/>
            <a:r>
              <a:rPr lang="en-US" b="1" u="sng" dirty="0" smtClean="0"/>
              <a:t>Support for their strike</a:t>
            </a:r>
            <a:r>
              <a:rPr lang="en-US" b="1" dirty="0" smtClean="0"/>
              <a:t> </a:t>
            </a:r>
            <a:r>
              <a:rPr lang="en-US" dirty="0" smtClean="0"/>
              <a:t>-A.F</a:t>
            </a:r>
            <a:r>
              <a:rPr lang="en-US" dirty="0" smtClean="0"/>
              <a:t>. L, Western Federation </a:t>
            </a:r>
            <a:r>
              <a:rPr lang="en-US" dirty="0" smtClean="0"/>
              <a:t>of </a:t>
            </a:r>
            <a:r>
              <a:rPr lang="en-US" dirty="0" smtClean="0"/>
              <a:t>Miners, Anne Morgan, African American women (refused jobs as strikebreakers, but asked for more consideration in hiring in the future for support</a:t>
            </a:r>
            <a:r>
              <a:rPr lang="en-US" dirty="0" smtClean="0"/>
              <a:t>)</a:t>
            </a:r>
          </a:p>
          <a:p>
            <a:pPr lvl="0"/>
            <a:endParaRPr lang="en-US" dirty="0" smtClean="0"/>
          </a:p>
          <a:p>
            <a:r>
              <a:rPr lang="en-US" b="1" u="sng" dirty="0" smtClean="0"/>
              <a:t>Compromise</a:t>
            </a:r>
            <a:r>
              <a:rPr lang="en-US" dirty="0" smtClean="0"/>
              <a:t>:  increase wages, create better working conditions, BUT Unions could not organize in factories</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170" name="AutoShape 2" descr="shirtwaist strik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trianglefire.ilr.cornell.edu/primary/photosIllustrations/images/large/5780pb32f28cp700g.jpg"/>
          <p:cNvPicPr>
            <a:picLocks noChangeAspect="1" noChangeArrowheads="1"/>
          </p:cNvPicPr>
          <p:nvPr/>
        </p:nvPicPr>
        <p:blipFill>
          <a:blip r:embed="rId2" cstate="print"/>
          <a:srcRect/>
          <a:stretch>
            <a:fillRect/>
          </a:stretch>
        </p:blipFill>
        <p:spPr bwMode="auto">
          <a:xfrm>
            <a:off x="0" y="3429000"/>
            <a:ext cx="4953000" cy="3429000"/>
          </a:xfrm>
          <a:prstGeom prst="rect">
            <a:avLst/>
          </a:prstGeom>
          <a:noFill/>
        </p:spPr>
      </p:pic>
      <p:pic>
        <p:nvPicPr>
          <p:cNvPr id="7176" name="Picture 8" descr="https://trianglefire.ilr.cornell.edu/primary/photosIllustrations/images/large/5780pn45b8n1192n1400g.jpg"/>
          <p:cNvPicPr>
            <a:picLocks noChangeAspect="1" noChangeArrowheads="1"/>
          </p:cNvPicPr>
          <p:nvPr/>
        </p:nvPicPr>
        <p:blipFill>
          <a:blip r:embed="rId3" cstate="print"/>
          <a:srcRect/>
          <a:stretch>
            <a:fillRect/>
          </a:stretch>
        </p:blipFill>
        <p:spPr bwMode="auto">
          <a:xfrm>
            <a:off x="4757738" y="0"/>
            <a:ext cx="4386262" cy="3429000"/>
          </a:xfrm>
          <a:prstGeom prst="rect">
            <a:avLst/>
          </a:prstGeom>
          <a:noFill/>
        </p:spPr>
      </p:pic>
      <p:pic>
        <p:nvPicPr>
          <p:cNvPr id="7178" name="Picture 10" descr="https://trianglefire.ilr.cornell.edu/primary/photosIllustrations/images/large/5780pb32f28ap1000g.jpg"/>
          <p:cNvPicPr>
            <a:picLocks noChangeAspect="1" noChangeArrowheads="1"/>
          </p:cNvPicPr>
          <p:nvPr/>
        </p:nvPicPr>
        <p:blipFill>
          <a:blip r:embed="rId4" cstate="print"/>
          <a:srcRect/>
          <a:stretch>
            <a:fillRect/>
          </a:stretch>
        </p:blipFill>
        <p:spPr bwMode="auto">
          <a:xfrm>
            <a:off x="4800600" y="3429000"/>
            <a:ext cx="4343399" cy="3429000"/>
          </a:xfrm>
          <a:prstGeom prst="rect">
            <a:avLst/>
          </a:prstGeom>
          <a:noFill/>
        </p:spPr>
      </p:pic>
      <p:pic>
        <p:nvPicPr>
          <p:cNvPr id="7180" name="Picture 12" descr="https://trianglefire.ilr.cornell.edu/primary/photosIllustrations/images/large/5780pn45b8n1184.jpg"/>
          <p:cNvPicPr>
            <a:picLocks noChangeAspect="1" noChangeArrowheads="1"/>
          </p:cNvPicPr>
          <p:nvPr/>
        </p:nvPicPr>
        <p:blipFill>
          <a:blip r:embed="rId5" cstate="print"/>
          <a:srcRect/>
          <a:stretch>
            <a:fillRect/>
          </a:stretch>
        </p:blipFill>
        <p:spPr bwMode="auto">
          <a:xfrm>
            <a:off x="1" y="-116058"/>
            <a:ext cx="4800600" cy="354505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GARMENT INDUSTRY AND THE TRIANGLE SHIRTWAIST FIRE OF </a:t>
            </a:r>
            <a:r>
              <a:rPr lang="en-US" sz="3200" b="1" dirty="0" smtClean="0"/>
              <a:t>1911</a:t>
            </a:r>
            <a:endParaRPr lang="en-US" sz="3200" dirty="0"/>
          </a:p>
        </p:txBody>
      </p:sp>
      <p:sp>
        <p:nvSpPr>
          <p:cNvPr id="3" name="Content Placeholder 2"/>
          <p:cNvSpPr>
            <a:spLocks noGrp="1"/>
          </p:cNvSpPr>
          <p:nvPr>
            <p:ph idx="1"/>
          </p:nvPr>
        </p:nvSpPr>
        <p:spPr>
          <a:xfrm>
            <a:off x="228600" y="1646236"/>
            <a:ext cx="8915400" cy="5211763"/>
          </a:xfrm>
        </p:spPr>
        <p:txBody>
          <a:bodyPr>
            <a:normAutofit fontScale="92500" lnSpcReduction="20000"/>
          </a:bodyPr>
          <a:lstStyle/>
          <a:p>
            <a:pPr lvl="0"/>
            <a:r>
              <a:rPr lang="en-US" u="sng" dirty="0" smtClean="0"/>
              <a:t>Triangle Shirtwaist Factory</a:t>
            </a:r>
            <a:r>
              <a:rPr lang="en-US" dirty="0" smtClean="0"/>
              <a:t> </a:t>
            </a:r>
          </a:p>
          <a:p>
            <a:pPr lvl="1"/>
            <a:r>
              <a:rPr lang="en-US" dirty="0" smtClean="0"/>
              <a:t>Greenwich Village - 500 mostly women (Jewish, Italian)</a:t>
            </a:r>
          </a:p>
          <a:p>
            <a:pPr lvl="1"/>
            <a:r>
              <a:rPr lang="en-US" dirty="0" smtClean="0"/>
              <a:t>Owners:  Max </a:t>
            </a:r>
            <a:r>
              <a:rPr lang="en-US" dirty="0" err="1" smtClean="0"/>
              <a:t>Blanck</a:t>
            </a:r>
            <a:r>
              <a:rPr lang="en-US" dirty="0" smtClean="0"/>
              <a:t>, Isaac </a:t>
            </a:r>
            <a:r>
              <a:rPr lang="en-US" dirty="0" smtClean="0"/>
              <a:t>Harris</a:t>
            </a:r>
          </a:p>
          <a:p>
            <a:pPr lvl="1"/>
            <a:endParaRPr lang="en-US" dirty="0" smtClean="0"/>
          </a:p>
          <a:p>
            <a:pPr lvl="0"/>
            <a:r>
              <a:rPr lang="en-US" u="sng" dirty="0" smtClean="0"/>
              <a:t>Triangle Shirtwaist Factory Fire</a:t>
            </a:r>
            <a:r>
              <a:rPr lang="en-US" dirty="0" smtClean="0"/>
              <a:t>:  </a:t>
            </a:r>
            <a:endParaRPr lang="en-US" dirty="0" smtClean="0"/>
          </a:p>
          <a:p>
            <a:pPr lvl="1"/>
            <a:r>
              <a:rPr lang="en-US" dirty="0" smtClean="0"/>
              <a:t>Fire </a:t>
            </a:r>
            <a:r>
              <a:rPr lang="en-US" dirty="0" smtClean="0"/>
              <a:t>started at Triangle Shirtwaist Factory a month later, March 25, 1911</a:t>
            </a:r>
          </a:p>
          <a:p>
            <a:pPr lvl="0"/>
            <a:r>
              <a:rPr lang="en-US" u="sng" dirty="0" smtClean="0"/>
              <a:t>Tragedy</a:t>
            </a:r>
            <a:r>
              <a:rPr lang="en-US" dirty="0" smtClean="0"/>
              <a:t>:  146 workers died</a:t>
            </a:r>
          </a:p>
          <a:p>
            <a:pPr lvl="1"/>
            <a:r>
              <a:rPr lang="en-US" dirty="0" smtClean="0"/>
              <a:t>Exits blocked (prevent theft)</a:t>
            </a:r>
          </a:p>
          <a:p>
            <a:pPr lvl="1"/>
            <a:r>
              <a:rPr lang="en-US" dirty="0" smtClean="0"/>
              <a:t>firefighters ladders didn't reach 8th floor and up</a:t>
            </a:r>
          </a:p>
          <a:p>
            <a:pPr lvl="1"/>
            <a:r>
              <a:rPr lang="en-US" dirty="0" smtClean="0"/>
              <a:t>50+ women jumped from the windows</a:t>
            </a:r>
          </a:p>
          <a:p>
            <a:pPr lvl="1"/>
            <a:r>
              <a:rPr lang="en-US" dirty="0" smtClean="0"/>
              <a:t>20 killed on flimsy fire escape collapse </a:t>
            </a:r>
          </a:p>
          <a:p>
            <a:pPr lvl="0"/>
            <a:r>
              <a:rPr lang="en-US" u="sng" dirty="0" smtClean="0"/>
              <a:t>Reform</a:t>
            </a:r>
            <a:r>
              <a:rPr lang="en-US" dirty="0" smtClean="0"/>
              <a:t>: Resulted </a:t>
            </a:r>
            <a:r>
              <a:rPr lang="en-US" dirty="0" smtClean="0"/>
              <a:t>in new factory inspection and safety laws in NYC</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248400"/>
            <a:ext cx="7543800" cy="356064"/>
          </a:xfrm>
        </p:spPr>
        <p:txBody>
          <a:bodyPr>
            <a:noAutofit/>
          </a:bodyPr>
          <a:lstStyle/>
          <a:p>
            <a:r>
              <a:rPr lang="en-US" sz="1800" b="1" dirty="0" smtClean="0">
                <a:hlinkClick r:id="rId2"/>
              </a:rPr>
              <a:t>Triangle Shirtwaist Fire</a:t>
            </a:r>
            <a:endParaRPr lang="en-US" sz="1800" b="1" dirty="0"/>
          </a:p>
        </p:txBody>
      </p:sp>
      <p:sp>
        <p:nvSpPr>
          <p:cNvPr id="3" name="Content Placeholder 2"/>
          <p:cNvSpPr>
            <a:spLocks noGrp="1"/>
          </p:cNvSpPr>
          <p:nvPr>
            <p:ph idx="1"/>
          </p:nvPr>
        </p:nvSpPr>
        <p:spPr/>
        <p:txBody>
          <a:bodyPr/>
          <a:lstStyle/>
          <a:p>
            <a:endParaRPr lang="en-US" dirty="0"/>
          </a:p>
        </p:txBody>
      </p:sp>
      <p:pic>
        <p:nvPicPr>
          <p:cNvPr id="60418" name="Picture 2" descr="https://trianglefire.ilr.cornell.edu/primary/photosIllustrations/images/large/5780pb39f15ap800g.jpg"/>
          <p:cNvPicPr>
            <a:picLocks noChangeAspect="1" noChangeArrowheads="1"/>
          </p:cNvPicPr>
          <p:nvPr/>
        </p:nvPicPr>
        <p:blipFill>
          <a:blip r:embed="rId3" cstate="print"/>
          <a:srcRect/>
          <a:stretch>
            <a:fillRect/>
          </a:stretch>
        </p:blipFill>
        <p:spPr bwMode="auto">
          <a:xfrm>
            <a:off x="6324600" y="-533400"/>
            <a:ext cx="2819400" cy="6800563"/>
          </a:xfrm>
          <a:prstGeom prst="rect">
            <a:avLst/>
          </a:prstGeom>
          <a:noFill/>
        </p:spPr>
      </p:pic>
      <p:pic>
        <p:nvPicPr>
          <p:cNvPr id="60420" name="Picture 4" descr="https://trianglefire.ilr.cornell.edu/primary/photosIllustrations/images/large/5780pb39f17ap500g.jpg"/>
          <p:cNvPicPr>
            <a:picLocks noChangeAspect="1" noChangeArrowheads="1"/>
          </p:cNvPicPr>
          <p:nvPr/>
        </p:nvPicPr>
        <p:blipFill>
          <a:blip r:embed="rId4" cstate="print"/>
          <a:srcRect/>
          <a:stretch>
            <a:fillRect/>
          </a:stretch>
        </p:blipFill>
        <p:spPr bwMode="auto">
          <a:xfrm>
            <a:off x="-1295400" y="-1"/>
            <a:ext cx="4495801" cy="3333093"/>
          </a:xfrm>
          <a:prstGeom prst="rect">
            <a:avLst/>
          </a:prstGeom>
          <a:noFill/>
        </p:spPr>
      </p:pic>
      <p:pic>
        <p:nvPicPr>
          <p:cNvPr id="60422" name="Picture 6" descr="https://trianglefire.ilr.cornell.edu/primary/photosIllustrations/images/large/5780-087pb1f5jp700g.jpg"/>
          <p:cNvPicPr>
            <a:picLocks noChangeAspect="1" noChangeArrowheads="1"/>
          </p:cNvPicPr>
          <p:nvPr/>
        </p:nvPicPr>
        <p:blipFill>
          <a:blip r:embed="rId5" cstate="print"/>
          <a:srcRect/>
          <a:stretch>
            <a:fillRect/>
          </a:stretch>
        </p:blipFill>
        <p:spPr bwMode="auto">
          <a:xfrm>
            <a:off x="2514600" y="-228600"/>
            <a:ext cx="4724400" cy="3634152"/>
          </a:xfrm>
          <a:prstGeom prst="rect">
            <a:avLst/>
          </a:prstGeom>
          <a:noFill/>
        </p:spPr>
      </p:pic>
      <p:pic>
        <p:nvPicPr>
          <p:cNvPr id="60424" name="Picture 8" descr="https://trianglefire.ilr.cornell.edu/primary/photosIllustrations/images/large/5780pb39f18cp3300g.jpg"/>
          <p:cNvPicPr>
            <a:picLocks noChangeAspect="1" noChangeArrowheads="1"/>
          </p:cNvPicPr>
          <p:nvPr/>
        </p:nvPicPr>
        <p:blipFill>
          <a:blip r:embed="rId6" cstate="print"/>
          <a:srcRect/>
          <a:stretch>
            <a:fillRect/>
          </a:stretch>
        </p:blipFill>
        <p:spPr bwMode="auto">
          <a:xfrm>
            <a:off x="0" y="3335683"/>
            <a:ext cx="6324600" cy="352231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BREAD AND ROSES: THE LAWRENCE STRIKE OF </a:t>
            </a:r>
            <a:r>
              <a:rPr lang="en-US" b="1" dirty="0" smtClean="0"/>
              <a:t>1912</a:t>
            </a:r>
            <a:endParaRPr lang="en-US" dirty="0"/>
          </a:p>
        </p:txBody>
      </p:sp>
      <p:sp>
        <p:nvSpPr>
          <p:cNvPr id="3" name="Content Placeholder 2"/>
          <p:cNvSpPr>
            <a:spLocks noGrp="1"/>
          </p:cNvSpPr>
          <p:nvPr>
            <p:ph idx="1"/>
          </p:nvPr>
        </p:nvSpPr>
        <p:spPr>
          <a:xfrm>
            <a:off x="152400" y="1646236"/>
            <a:ext cx="8991600" cy="5211763"/>
          </a:xfrm>
        </p:spPr>
        <p:txBody>
          <a:bodyPr>
            <a:normAutofit lnSpcReduction="10000"/>
          </a:bodyPr>
          <a:lstStyle/>
          <a:p>
            <a:pPr lvl="0"/>
            <a:r>
              <a:rPr lang="en-US" dirty="0" smtClean="0"/>
              <a:t>Lawrence, Massachusetts, New Year's </a:t>
            </a:r>
            <a:r>
              <a:rPr lang="en-US" dirty="0" smtClean="0"/>
              <a:t>Day</a:t>
            </a:r>
          </a:p>
          <a:p>
            <a:pPr lvl="0"/>
            <a:endParaRPr lang="en-US" dirty="0" smtClean="0"/>
          </a:p>
          <a:p>
            <a:pPr lvl="0"/>
            <a:r>
              <a:rPr lang="en-US" u="sng" dirty="0" smtClean="0"/>
              <a:t>State Law limited the work</a:t>
            </a:r>
            <a:r>
              <a:rPr lang="en-US" dirty="0" smtClean="0"/>
              <a:t> week to 54 hours, rather than 56-hr norm in the mills so managers </a:t>
            </a:r>
            <a:r>
              <a:rPr lang="en-US" u="sng" dirty="0" smtClean="0"/>
              <a:t>cut wages</a:t>
            </a:r>
            <a:endParaRPr lang="en-US" dirty="0" smtClean="0"/>
          </a:p>
          <a:p>
            <a:pPr lvl="0"/>
            <a:endParaRPr lang="en-US" u="sng" dirty="0" smtClean="0"/>
          </a:p>
          <a:p>
            <a:pPr lvl="0"/>
            <a:r>
              <a:rPr lang="en-US" u="sng" dirty="0" smtClean="0"/>
              <a:t>Managers </a:t>
            </a:r>
            <a:r>
              <a:rPr lang="en-US" u="sng" dirty="0" smtClean="0"/>
              <a:t>didn't fear a strike</a:t>
            </a:r>
            <a:r>
              <a:rPr lang="en-US" dirty="0" smtClean="0"/>
              <a:t> since most </a:t>
            </a:r>
          </a:p>
          <a:p>
            <a:pPr lvl="1"/>
            <a:r>
              <a:rPr lang="en-US" dirty="0" smtClean="0"/>
              <a:t>not union members</a:t>
            </a:r>
          </a:p>
          <a:p>
            <a:pPr lvl="1"/>
            <a:r>
              <a:rPr lang="en-US" dirty="0" smtClean="0"/>
              <a:t>45 different languages</a:t>
            </a:r>
          </a:p>
          <a:p>
            <a:pPr lvl="1"/>
            <a:r>
              <a:rPr lang="en-US" dirty="0" smtClean="0"/>
              <a:t>divisions between </a:t>
            </a:r>
            <a:r>
              <a:rPr lang="en-US" dirty="0" smtClean="0"/>
              <a:t>crafts</a:t>
            </a:r>
            <a:br>
              <a:rPr lang="en-US" dirty="0" smtClean="0"/>
            </a:br>
            <a:r>
              <a:rPr lang="en-US" dirty="0" smtClean="0"/>
              <a:t>(</a:t>
            </a:r>
            <a:r>
              <a:rPr lang="en-US" u="sng" dirty="0" smtClean="0">
                <a:hlinkClick r:id="rId2"/>
              </a:rPr>
              <a:t>picker, spinning, weaving rooms</a:t>
            </a:r>
            <a:r>
              <a:rPr lang="en-US" dirty="0" smtClean="0"/>
              <a: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BREAD AND ROSES: THE LAWRENCE STRIKE OF 1912</a:t>
            </a:r>
            <a:endParaRPr lang="en-US" dirty="0"/>
          </a:p>
        </p:txBody>
      </p:sp>
      <p:sp>
        <p:nvSpPr>
          <p:cNvPr id="3" name="Content Placeholder 2"/>
          <p:cNvSpPr>
            <a:spLocks noGrp="1"/>
          </p:cNvSpPr>
          <p:nvPr>
            <p:ph idx="1"/>
          </p:nvPr>
        </p:nvSpPr>
        <p:spPr>
          <a:xfrm>
            <a:off x="152400" y="1646236"/>
            <a:ext cx="8991600" cy="5211763"/>
          </a:xfrm>
        </p:spPr>
        <p:txBody>
          <a:bodyPr>
            <a:normAutofit fontScale="77500" lnSpcReduction="20000"/>
          </a:bodyPr>
          <a:lstStyle/>
          <a:p>
            <a:pPr lvl="0"/>
            <a:r>
              <a:rPr lang="en-US" b="1" u="sng" dirty="0" smtClean="0"/>
              <a:t>Strike</a:t>
            </a:r>
            <a:r>
              <a:rPr lang="en-US" b="1" dirty="0" smtClean="0"/>
              <a:t>:  </a:t>
            </a:r>
            <a:r>
              <a:rPr lang="en-US" dirty="0" smtClean="0"/>
              <a:t>Textile workers spontaneously walked off the job</a:t>
            </a:r>
          </a:p>
          <a:p>
            <a:pPr lvl="1"/>
            <a:r>
              <a:rPr lang="en-US" dirty="0" smtClean="0"/>
              <a:t>14,000 mill workers walked off in one day from the Lawrence mills</a:t>
            </a:r>
          </a:p>
          <a:p>
            <a:pPr lvl="0"/>
            <a:r>
              <a:rPr lang="en-US" b="1" u="sng" dirty="0" smtClean="0"/>
              <a:t>IWW</a:t>
            </a:r>
            <a:r>
              <a:rPr lang="en-US" u="sng" dirty="0" smtClean="0"/>
              <a:t> </a:t>
            </a:r>
            <a:r>
              <a:rPr lang="en-US" dirty="0" smtClean="0"/>
              <a:t>sent organizers to assist in Lawrence </a:t>
            </a:r>
            <a:r>
              <a:rPr lang="en-US" dirty="0" smtClean="0"/>
              <a:t/>
            </a:r>
            <a:br>
              <a:rPr lang="en-US" dirty="0" smtClean="0"/>
            </a:br>
            <a:r>
              <a:rPr lang="en-US" dirty="0" smtClean="0"/>
              <a:t>(</a:t>
            </a:r>
            <a:r>
              <a:rPr lang="en-US" dirty="0" smtClean="0"/>
              <a:t>planned meetings by language groups, larger rallies)</a:t>
            </a:r>
          </a:p>
          <a:p>
            <a:pPr lvl="0"/>
            <a:r>
              <a:rPr lang="en-US" b="1" u="sng" dirty="0" smtClean="0"/>
              <a:t>IWW member, </a:t>
            </a:r>
            <a:r>
              <a:rPr lang="en-US" b="1" u="sng" dirty="0" smtClean="0">
                <a:hlinkClick r:id="rId2"/>
              </a:rPr>
              <a:t>Elizabeth Gurley Flynn</a:t>
            </a:r>
            <a:r>
              <a:rPr lang="en-US" dirty="0" smtClean="0"/>
              <a:t>, "The IWW has been accused of putting women in the front.  The truth is, the IWW does not keep them in the back, and they go to the front."</a:t>
            </a:r>
          </a:p>
          <a:p>
            <a:pPr lvl="0"/>
            <a:endParaRPr lang="en-US" dirty="0" smtClean="0"/>
          </a:p>
          <a:p>
            <a:pPr lvl="0"/>
            <a:endParaRPr lang="en-US" dirty="0" smtClean="0"/>
          </a:p>
          <a:p>
            <a:pPr lvl="0"/>
            <a:r>
              <a:rPr lang="en-US" dirty="0" smtClean="0"/>
              <a:t>Moms </a:t>
            </a:r>
            <a:r>
              <a:rPr lang="en-US" dirty="0" smtClean="0"/>
              <a:t>with babies carried signs </a:t>
            </a:r>
            <a:r>
              <a:rPr lang="en-US" dirty="0" smtClean="0"/>
              <a:t/>
            </a:r>
            <a:br>
              <a:rPr lang="en-US" dirty="0" smtClean="0"/>
            </a:br>
            <a:r>
              <a:rPr lang="en-US" b="1" dirty="0" smtClean="0"/>
              <a:t>"</a:t>
            </a:r>
            <a:r>
              <a:rPr lang="en-US" b="1" dirty="0" smtClean="0"/>
              <a:t>We Want Bread and Roses, Too"</a:t>
            </a:r>
          </a:p>
          <a:p>
            <a:pPr lvl="0"/>
            <a:r>
              <a:rPr lang="en-US" b="1" u="sng" dirty="0" smtClean="0"/>
              <a:t>Picket Line</a:t>
            </a:r>
            <a:r>
              <a:rPr lang="en-US" u="sng" dirty="0" smtClean="0"/>
              <a:t>:</a:t>
            </a:r>
            <a:r>
              <a:rPr lang="en-US" dirty="0" smtClean="0"/>
              <a:t>  </a:t>
            </a:r>
            <a:br>
              <a:rPr lang="en-US" dirty="0" smtClean="0"/>
            </a:br>
            <a:r>
              <a:rPr lang="en-US" dirty="0" smtClean="0"/>
              <a:t>devised a moving picket line around mill to get around a city ordinance banning gathering in from of mills</a:t>
            </a:r>
          </a:p>
          <a:p>
            <a:pPr lvl="0"/>
            <a:r>
              <a:rPr lang="en-US" b="1" u="sng" dirty="0" smtClean="0"/>
              <a:t>Result</a:t>
            </a:r>
            <a:r>
              <a:rPr lang="en-US" u="sng" dirty="0" smtClean="0"/>
              <a:t>:</a:t>
            </a:r>
            <a:r>
              <a:rPr lang="en-US" dirty="0" smtClean="0"/>
              <a:t>  salary increase, no discrimination with strikers </a:t>
            </a:r>
          </a:p>
          <a:p>
            <a:endParaRPr lang="en-US" dirty="0"/>
          </a:p>
        </p:txBody>
      </p:sp>
      <p:pic>
        <p:nvPicPr>
          <p:cNvPr id="5122" name="Picture 2" descr="iww"/>
          <p:cNvPicPr>
            <a:picLocks noChangeAspect="1" noChangeArrowheads="1"/>
          </p:cNvPicPr>
          <p:nvPr/>
        </p:nvPicPr>
        <p:blipFill>
          <a:blip r:embed="rId3" cstate="print"/>
          <a:srcRect/>
          <a:stretch>
            <a:fillRect/>
          </a:stretch>
        </p:blipFill>
        <p:spPr bwMode="auto">
          <a:xfrm>
            <a:off x="6553200" y="3810000"/>
            <a:ext cx="1428750" cy="178117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data:image/png;base64,iVBORw0KGgoAAAANSUhEUgAAA1gAAAGkCAYAAAAsUITjAAAgAElEQVR4Xuzdya+9W1Xu8U0hYAFSiRWCKDUKHCkFhQYNgn+KTRpqYiCGFg0S6NACYgghMTZMbAJdjQkkJIDnIEptRXnOAY5IvW++6/4+O8998zs3MXc19iVrJztrrXe975xjjjnmGM8zxnzf9Yiry9//swb+5E/+5PppT3va1a//+q9fPfrRj776r//6r6tHPepRV495zGOuHnrooauvfOUrVz/4wQ+ufvZnf/bqEY94xKm/X/iFX7h67GMfe/XDH/7w6md+5mdO1/T+F3/xF68e97jHnc7/yU9+cvVzP/dzV0984hOv/vu///vqu9/97qmtRz7ykVdPecpTrn7pl37p1MaPfvSjU5v1Xfu9ds6Pf/zjU1vJ4r/z6q/var/znbvf1X/t9H99fX06v9f6q60+67d2Or+2+u945/T3/e9///S+Y13fX+d873vfOx3v2He+853T+Gun13RGPn11XnJ2XTLVXud0jL7SUTrv3HS9cvY5/dZ336eD3htX56br5PVnvJ3b9/XdseTsfdfru7aTq++MsTlOL09+8pNv5qW2Osd4yFhbHScXfZGv9rum1/rsr3Maf3+NvT9671zf7zz3vnPqR3vprH5q2/WNJfkbJxs15vppzujMXNVe59SHtpKv+XzwwQdP/TXO+jNutpfuvXdOc8ZWs4vmpu/23No0J8nb960TY0625qBz6tdYev3Wt751Gkd/6VRbbKp2ujabr+/+k6e1/qQnPemks/7omg5rO3m73nz96q/+6unc2muu0lN66f1v/dZvnWyk9/0nSzKYq8ZUe9/85jdv5Eg3ncdmv/a1r53aNue1n85/+Zd/+er5z3/+aewPPPDA1de//vXTOclVH+kgOZ/xjGdcPf3pTz+tm+benJrrruvv8Y9//GnsyZ48vVpTyftv//ZvN/7pWc961lXjrr/777//NLaf//mfP8nSa3rt2mTpP/mTu/N633/Hk6X/zu8/fWc//FPfJVN/Xd88JUuv/BK7ZJu7PmqrdtNl/8nWa387B7s+013Xrc75yuTvPT+Qje26T9/phB9kZ/zjrlFxInnSW//WSX3Uf3PYa3PxjW984zTvxptuxITmN3sw/3xQ/WVL6cB64V/rl501ruSp/2TmG+jCtckoNvSd9UyfvrN+kt212Xnypy/jzAbqj79t3NZYMjem7LL56LyOFUf7y+6y3ea08TsnXRVXG1vyZLcd+7Vf+7XT8fpKl13/1Kc+9aa9bOrLX/7y6XN+gA10ffp55jOfeVpDjac1mazJBgt07ROe8ISTzPxlx4wjmbs2mZMnTGFNJk9t5iuK//X97W9/+/Tf+OiFPdRverSG023XdW5znq7Sde20fnrteH4inTTG+m4e6oMtdU59dFycbT74565dbJBc7Nba7dXa5AesWbHPuV1LL71a92Imv00+Nuc4XMLe2ZbvF5dsPBFDxEQyiPEnoe74f7bdd+SHG7S/eKrz+n/ooYf+NyC8/P1UauAyuWeY1re+9a3XLe4cnyAlqOWYclg5kxYcAN15QNICgQJabeX8BNeIlMWeY8vx1k5OkYOrP840B7MOjbOrPeSr/oEDjrVrkAREMOcA5HOoHExyA93IjtcFaQBwTtgfgFGbyZGOCgDpCzCtjfQhwHbuOk+fOy85ut73jTU5nbOA0diAWMAY8KeH5KavdASU0hEwVpDSd9fUd0G6ABW4Mtbmp/dIHFk7Vp+criDSa991HBjh5LvWvCKwjQtxAVqa5/QJkPre/AC4Hacr/QKz7CoAod/aD5yQ2fF0scRXcM9uO64fekXykClzg7wlQ3OLmCBYiDz9sBWBGzjbYI+YC+TsLRnrZ0kNkFjfHW/ukcrmNiCGlAmu7Kg+W6PJ3DXAE2KeHOkyXWX3Ab/+kQNJEfNb+7XV+UhYcxJQSpaITuCLjSMkgbGI03Oe85yTfbW2Am7ZX2OvjdrrfSQPmDOXEiXNXdcld+Aw4Jbc//mf/3mSK3mNvWNd9xu/8RtXv/3bv31aA75rzlobiEL6kFBBYLNV62MTJIA+8JJO2ZDEFLKR7umu8RlH5+0aSxYJrdpC4OrXP8BljjuPv7ReELra5uvYH1JvbhtfY64v9tB3xtU6aF577Rx+PJ3XN/LdXGZbJdz+4z/+44asSyIlbzKQv7aysQhAOklHzuk8/mB9XN/Te/Oe3NZnc5rMyQ5kIve1lU6OcWiBsKTOtpNNZcddy7eYM2AbqKZfvrLPyZqMtR35kZhMP73PJq2l1oy5T4b67drWQOfWbzYfwYqU9C9O//u///tpjjpX8iOC1Xz+5m/+5qmP9Nt4Oi/dpf/m7HOf+9yp/dpDVFuntdNx4+rc+gtTAPgdS9+SFOmkc8Sczmutdk76o8NsbjFD59WfpEe64n/TQeNO3myu81pXtdFfn9NXNkR/vU8ONiw5jNggGtlF7+EGpN516a+2NtHQ+WKjtSWWiYUSPGwTxoDBzHmvMFd9Jad1bS2IK0u+FkMcyRjbJwu81GexbuVpPBKk9X///fdfMDgF/RS+Xib3DJP6gQ984PrTn/70yQnldHKoQIqAKnsbKbLAcjQdbyF2DWCf48uZFjBydH2XE8o55PS6ru9zpi3Y+pQly/n1fa+1F4hAkDhdJM8rRyB45Xw2AwsMAKhkboyyVsBFfXUe4M7RcDycL6fL0RXgAgs5eE5MgK6N9NjxBcJIJ+COvHS8INT55Eh3/Rf0ZNRURxa0pa/NxpGfU+/c+mtuCky1gfR2ncw88N0xAIq+6XdJLDkFBaQRsWou0ztijAD43qvKFPLc8WTJPsqapscAgrGno9oVYIHFBZgI5VYjBT2gCwFNF6p5AEM6718QW+KrolR7ySCwWQs7ThXEZO86ZCM7aXzNCfDQa6ACYFxwgHQla3J1LVtiG7WN2Mo+q6wgD82Viio7lgyov76r/eQL3GZb2Xmyqdq21iNrAbPmxrplk4DvnWB8GnPfIRjAfoBRVVgbX/ziF0+g8nnPe95pvpPlq1/96g1ZZUsRt4hY4BugaczAc76m9vma5ij5O2Y9sNfAWXr5nd/5ndO4eq86BCQjgI03cKkSsr5EsgDRbl2lWyArWdhlOkTGtEV/Kqcq2KpnfS5xJUGVfvkb9pE9AZjChCRJ/SWLta0qwP9lD+azcSXj2lh9tXa6vjbZLoL1e7/3e1df+MIXTr6lmGGuOj/C0L8KrCQXH8u3Aoa95gOqJuazms/GxX9LmPUZAGRfQLHKorjATyCy1iQgj4jWDn0u+VQ54gsk2Vof/S34ZhfZHBunf/OS7K0vRCCdRWKSI9Lf/OT/AOLsdMlL66L2W6fF2+TKNjsvO+na5gsBab5aM8hFsatrVJYQw+QsPvNH2QGi3Fz3ORtVHSffrqu1e/OBmKanbNqcJy/b7tx03rHaaAzpAUawGyb5VInSQzrsvNpWKUy39VHb2V166Fh/6Y3flvBa0sOW+GDxj7+XgKlN/o5dda3Yos3akfSTzKv/ji0m4Hs6Zj6s//rJVvnPxS2IF7IlFpqHbM1YNgGzRBH22MSlY3zOHb9wweBnwOC3tYnL5J5hZj784Q9f33fffSeHbHuBxStD0uLLcXPqsmEcq4DDGW0Wp4VeUGxh5sD7jqNv0beIc56yMzkLWVKBD0GoH8AEmKpPWz8E283IIExAfGMBgDhmW/xUAWS6OrfrVVRkWOuzvz4Dy7ZpyEYiihxs/XO4thdwno2rPrtGAAN+uk5WuGBQf+kKqKkt5KFjttsZJ1llZpO7AN5cAuGd23XNsYyjrB7y1Lg4a2S1vjcrRtfAu/kA7Bak9l7Gc0m0AIHkI3301/FIFoePoKZD1QOBQ8ATKMgKzHWtuZUpRdSzjfSZblTy0p0xAl628zQnKj/153pVYdnNdJG9AVyNx9YXuu+YraZsctdifQcUWlfIYt/bjsP26Ka+keWISKQFEacbVYr6bYxkbA4jOgiWClJtprMy4QG79Fibjdc6Me99DnzST8et3+YCwQJYm4O2HtXvC1/4wlObgadI15JawDawWMXJOqJjwNB2p+aqPtIfYChjnp57H2GtX9UWQN/4GgOwapyIMFDXmGzZ2zWhOgVgJkv6bA4bs4QW4AVkAlatTzsDGtsRqFnjkigAo/XQ+ewdiUA2sh82zb8Ds40PAJME4XcXNPMRz33uc2+2lidncwn8qjwYI7LhM5DemOuDnUQUGn9zpIKUXBJ+Kou1k14lhNh16y358id8qyRRx1U6+DjJqdVPeiRXffQ+e6m91mJjU/kQs/h1hNWcGzcfmb2kS/EtH52srY2+s0WwcUh81H/jj7DWfjrqmsbeeuvadNa/ZFQydl1rwXZQ+qif2jAGMaHzWy/953ubF1Wx+kGS6X79LIiySQd+ARGVBG1cyYD8IFjpSsKDP87/dV1t1F7j73rJSHpsXvNRkqjZoThb+5Kf/OuSj9pIn/2J2cknwSdu5Q/Yophe28m3ycdNdCBAG1P4Pz5KPNjksfFtYkIsdJ5+1p8av/W189L1SJxEAiK4dszfSSB+7Wtfu2DwM2Dw29rEZXLPMDMf+tCHrnNMOU5OSdkfYGtxAvUyzAAwoJUo7fdGlDgsQM62kRwkUuJ9jiiHH8FDXAQbJEeWp/43u6MCAIx45di6HigAuAGODSTr6PoeoOicgprMVW0Yu3b6LhCR0wc4ZKNqF1kBiFRJOD1Ej5O2JQNQAowEyT6reuRoEcT6AhgRGFstkM4cpu1FC4A7v+OcbbIUVGRxkTG6d17tIUUqX4iLYGUOEEFzRCZztX1lS8i4ila29tKXvvQEKLJRWT9gU+ZQwAGSEbvmrbmsPbZuzz/g0zn10xjo2RiTU3BJz7UlANdX66iAXVvuVagfAKzrC9CdE/hp3hDeAAv9CfyNB8DvGAKJVPearEiWSgg7lwBoLLLVAbcXvehFJ7KMaNZvbbmvquPsKpmrHhiHLTIBNduS+r72VBPpH2iv/zLRqmh9X5/pqPbShT7ZRJn77oOKYKWDrv/Sl750kis7URUN9AWg2iboPrb0Zvtf85us7Ntaqj0gSCZdNh0wWr0hqYgW8qJS1PiRy8agTQAbwd0qOFKF9EgCIYqt8d7bHo1spI/1cxIVu54AKT5ms9zpXCbbfXxAXa/peKvIiGc+PB1JICCU9ZVNJ19ypW/3OTW3zRGSxu6QG3GiuTAm65UvrZ+Af2skuZIBmbMe+YJssr7FFuchsiq+d8v026Znjsxn498kEELWWLpGhbax1n7Jq/Tq/jXxYn3Ors10YE7tcrCN1/1D4mO6aZ02T8aS31FdKlmZXI23Kk96qPIn0eb+w+ayc5EFtwKUXED4I0/112f3QHZ9srhvsD4aZ/OJWC2IN898An9mjSBJjTM9Nsf5hXTVsdpP1uIBG6o/iUc205z33/XWMZ+SrLbz1qb1xdZr925/6cauEDGMjRuXeEK/khS1R49ItLUIQ/iMfFoLHYcf9AOrSBwgU6tfMX/9wCYR+JedHxhG0sccskcJh9rZ5EU6/MpXvnLB4GfA4Le1icvknmFmIliBh7Z0KJ27eTznoiy/DqagYmFybC38nFvXWJQdE8xbsJy5gAWAA0A51hau7YUcRos758vZcT6Cp+DaeTKznCiQytHYhpGMHF9t14aM0Tq4rpfF5BgFC9fnoAP97nPpOMAFuNcOcqjyk0yNIVk3+2cMxlmAQZ5k39JR3wPOW+nofPqurQUxve/7dK1CUxuqCoBV1y+BTD7bDASOBXGyZTLRSJY5B/4FWLqrDxlIsqaXAEbZRkBQhq1qRbr8/Oc/fxpX9im7KAio3rGlnY+Ate1jvbJ1GUUZb4TGtickMFkLpn2f3tyMDVia55IFAS1bf7Lx/jq/dWZ7WePrnACEtZa8ncN2EXNyA+ZsWUa/62QZ2RO5A0bJEBlCWhobXQGlMqMqVbVjXauw1I8tir/yK79yIjhsxRqxvpAHWy2R2/TgXkNzkuzsJDLVXEcGazOQ3rEl84hq/UfGbG9Ols6rrfTYtRID6bJ+VOltL21u6oe8kkCSI3yW8fVq/ltHzSNdI24AIcJijSIz/Ernd4y/tT1V4qVxAVR8nqw/H2negKtdj8B81/A9wKctUpvksVW2Pu0ayD4bsyQDX4A8NIfNhwrLkmkEwjit6WRcUuX4+h3VlsiA6goAXbt0zE/vzgFkZXccSBpap7Wxvjo9LlDtM/0lrzYRLv4s/58O3C/VNa237Kz26ldFEElNX+5XAvJrv7WhYtfc125kR1VLwi+iI4YgtW3XlSDomnxovrR2kqF5+cxnPnPyuZ2b/tNF8V+yIvkad58bswRO49j7v/qsMg2KLOAX34F2sqYHJB2JTg/95TOTs9d8ZO03zv7NdTI0xohjctaWinS+CmmDTerDepaAlChhk2Rd8pGO7BTpeNc038lXe6qSKq2SMHQhEbDJ2iU8YqzkR+OoXeRGzKM3tsrXiKHa2Zh6N4IGt5APzvEqaWROrFs+LznF9/p88MEHLxj8DBj8tjZxmdwzzMxf//VfX7eQyxRVxXLfU4EhZ1VgawHm6Hp182jOIEBocQPuBRiZEtsxONStmAgCOauy1Z/97GdPjjHHmjNVTRFs66++C/5btpbV5SQ2+1l7AgjgJpB1HsKTYxF43UcFIDY+IAsY4AQF4j7n4At8tugFTPoHNGQVOXBEKRk2+6WKlTxAYucUcDm4wKpMloxZcq5czZ194rLGAJ0th9roOOAE2Nty454Hzlm2DYCvX8DBvDRGGeTaVuUBMAUM4KzPqn/aiAhkF+bBGHptC1L3Dda2MckGpgMBAvhBHnvNrusLIEtWWXy6RK6AKMFqiTWw5eEw9ZWuOl57AZrmoPWQjNlHf9l1/QfIJA0K4gFYD4lJfvOwoJSe01d2Fahi4x0DDoGF3f6SbK3h+nnJS15y85QtWXa6rL+u63PfqTQ1h6oDfZ/sAZ0IVtvz6nuTGwBJ+kjugJ5svKSCil1jAbCQlABfwLD7odJlfd177703yZt8RNe0NRfBStfmKDtJRvenSN4AuuwYCUuPjVflxX1sQE6fO1d2vTHUvqf2IehLnoA/fank8FXppfa0wbfSI1JIX8izqgly3FpFeJBuNrKVC3PR3GqrNlRsa4fP2EpV874PMUBEG3/gv3XqASTGBiTysekO0LQeVZw3IZdc/G3tJ3/rqC1y2Zqxe9BF5zbmzkuPCJYtd3xcn7fSIimzFbCVNfnrA5lZIL4ETAJtE5Se8JdM2UDrrnE1v+6vVUltDbunUSIIqM9XlGSwrdI22Py/7abaq4/8SmvGVtj0kv1HzIrjquf//M//fPJTta1y8a//+q8392FLWLK7fEbva78kB7uUqFj/uESLvxeTt4Ky8ZVukemuS3eqah6I1XnZTOsovwtrJE/y9+rpxNloBC0ZJU/d94f4SFiRGRH0uTZgnMUu4kSvfZ8c2dNu+06Wrjnih46xH7Fz+0PGxSp4pfa0mVx0iVTRp6RcbZoX87AJDPHSKzvoOoRxq/SSMxsTL08RPAMAv8VNXAjWGSbnPe95z3WLOqdVoFygneMosPUnKLuXqkXuaUI5l5xXgKkg0iLkpHPy9g3XTg6Dc6iv+pZd94jb2l7gKsOjcgA4qzit46iPrgd0EJ1jRh2IkclSlXOzKvAPsAFUiNkSS+C2YNb1thaoCqj+CeAADdKHzMiI1bbKT/25STfddY2HiBQguragqiLS+PcRtdpOH11Xe45thk1mSmZXUDRegQpIQww5YRn25igZ956DzpUhrz2ZcNnhvus6Wx2zKwA9u0PGC7jpom2CgY4ysfXTHAPGgJ0sXwGw79JJ/fY+ctNxVYjmQ9+yneZXVTIbbuzZiypHx7J31QRZUsQkQBg4SEeeRAjkZCuN35PpsveAjLVh6wlwLlh2DVAn8VH/6bBr6LnvPIggOfvOY5tf9rKX3dy83jglFZDDxpdOgO/sq3FkY9arm8Wbq7YVWR9usgcIGo9svjGxwXSRbHRhC2nXBBgDhffcc89pnkr+9F/72TEbS6Yy2S94wQtuHlud3H2fDNlMfiU981eAETIJAHuKGXCSLmWtkQIVy9rvfPOXzMi7ZEBja0zup0P+VaQbSz5WMkmSpPF2nftRJECSoe+sDWvWvZf8A1AmibBEIVvZpASQqeKaTJ0vDrB167vzs6MIb/PGl/HRfFy2RNb0LB7wz5JVfLnKEOJAxtpLP57qiJTZkqgys4k4ccU2zfpIzpVVYkIlhR7EDuvNdjQxZitc9Zktpof6ZAPJqsrBx3v8fOtc1T1Sml6yo/S55KT28lmtATqpShuBEG87P5/RuLLh1kdjbj2aN/erdt9l8qW3kqn12bqxbm2V5ocQc4Dbg6kaq/WxSU2VmSNJ+Z9AFIkxhMh9c405PSaTRGZ6yS4ab/4rgtX34ZVkULm2S6PxZVPkE9fvRq7Yj1hiO37X01OywkL5CfO7CVWxUL+1J5mwhJ3PZ2Nil6QJX7bEDLGSTBOvHOd/zQsixR5dJ1HaZwkQMprnvb3D+XfiywWD/08M/P+zcy+Te4YJe+9733uqYNlj3cIBRltMu10vR+IxzwWJFqLAtVtoZEJlU2TmO3+Ji0W92dfaKwDkPAN1QIfsMQDJgazT2SArI6O8Lci7HkEALp133EIoWySYIBjJziE6VlvJTybvgYHN4iIs6Q24aA5yxskoMNS2oFowAdQRh65tvmTHPUZX+8hU+rIVs3aQU04UoQJyZbhl/D38oOsEDFtJgCf658xl/ZfIAV4CQf2YE/Yi+B2DA6BUdatx+y2j2ugf+ag94NPefZm3ZKpdwEJQkalG1lQik1MmErlo/P2lG2S28+rfAxA6HsHKjuvD/VbZU7oMXHXMY5ABm92SVh8AAdIAYHae+xZse/Nd11mbyZWu9BmoqoJlW1t6oRvbIwFRRCuC1TjqLz1nz7UXqIu0BCiRMdvZVA7MS7aN4Dem7Dcd1UeE11phCxGn2v7d3/3dE1CvP49W7715ygaa4x7n7h4s4LI5TtZksHW595ICtYN8rL9gk3wCoJXO+LL0uoSGDVobABSC2XwE1LKZZAFaZMabM+vENl1JoNpqvM1j7WU3kjD1iwwgZmwfcDfH1rbKl6et2a6JRPm5gvwv/aVn2zx3q+iSApU0JEsiRZKAr6n/fXKsCoXthY2fHvmxdOaJeHwScgSA8i2qifSlUmDddp4YxXdv5j85GwMwmv7Zd23TOZu1TrKl5jO7RuDMYe3Vf3oEYD1Vt3XkEe9L8JJRRaa2s70eUtNxFV+/SdVct2269RcRq7/OUa2qyssW3ZvlqcCqe8WHqloITXaGBEpCeaIqX88/HQnWfvZ+/dnDETJx3Zylj+RUvWlM2V++QaWPL0ovjd9alpjgD6wTdr62S7aVq3lqjfAd9WNHh/sjEZV8p/iTffAZtSGWOnf1YJxsTvKJnYlV+yq+IoJLGmGPu42tY2L1EqVkWHyTzPy3NZVuJVvJf6lgnQGA3+ImLgTrDJPzV3/1V9c50pxrTrpFq2Ig6LTYOqdF1r5tmfm6d2N8zsx9AC3egkwO0I3QLc6cUovX1jcZZIDG5wJ8jqz+67NraksgFsARHM4AsECKAAlgp/Pcn2RsCA5QavtTcncOkCVziZh0nu9Mwwbaze4JhoC67xYAIk/pglPvfXqNUHRN+lN9aUxIQDpq7gouBcfa6g9x631tdQ6wVnt7P0bnIG1bnasNlRkgv/4QQUCkPgEj2WmB5Zg1QwQAIAGiNsgl8Mikp7tsAIGhwwJt23OQMjoBvrrG9jdj8Wr8CJltQ8ctVI1D5QqwJWeEFugWYFtL2Zmn77ELQdK9KslqC0pz6ymb7s1QDVb5QISaq/RQNhmB7jvbjgAJRCJdyLQHyF784hf/H79nAqC2lpO1VwQ0XbgZXhKlV48/b032gAmgJl30B1yznWxPZaS5kn0GOjtPJrfvG1u2HBlsPPUX6UL+spX0HOALPD772c++eQob20E8ASp6B9LSzxIU4E6lCEg2540LId/tRfyLilFj4ptsx0Uod9tu45Jwoq9etc3261elp/ceroLk1T9grvJoyxK7tRZVxRC+5LIea6Pz06lMvaqcbbXrJ9ljcnZtbfNZSAzfbI1bI/kqtuvBCvm2CIhdBV2DaKW3tgZHAIA9hFHyrL780a1YgWT6nMx8vDklozmREOwayQf+2T18jcP9iMUt2wIbQ+umhEbt2n3Ruo3g9L2n+3W9Y0tG9N+1ydiaydb7bPsvn5FNVMVJT/UrEYJMtZbYpO3+tYWoNOf50T4nc9c3Rj9xoDIjUXQE8Eewv+M4Egt6XvhyPB+IT2bzLYFgvtMP8iued0zyDhFBBvnf2vbdUbaVo/fWS+e7lzN5EGd4hs/sPHGyucgmrUl+2bh3TdMfu+R/rW0+hl4QqSU9OwfO59NWn0vI1ufSS33DDs41Xu3U7gMPPHDB4GfA4Le1icvknmFm3ve+913LLAPINQt8ujdJ0AtQAYNu2AdAgX5kwH0POaQWZJlmYM92ABlSQd4+5tosY12bgYDakvVEEgBD7QP7m3nkgDg3WS/gS4Y0+QCGgogtYYiKLW8Ag62AwC9Hm/yAJD26aVyAEzg54/ot2HcdspmcsqvJgjDUfkEQmCN/AKAgmo49NMPYZb0bgyADMAg+yeqHVZ3nu+QQuOrXvTP15X6w5E3+2lUdWYCypBpIyYn3b/uGe9ZcJyMJfPidtu4DSDYVzoCZTJvtNLWbvWRn7FNwkMmtv+ZEEOq46oFghZzJfnec3WUD7p+pD0kIW9gCKp58Bph0rWQEgFibbuRORmsCSNykhICYzmSX05M56nrZSdnTxpjdIC1tsZRoUHlJn8AxgqlCFhCrj+aeLQU20nVyl3RRXUTu6xvozyZUP4AiT8arX4Sn8yQ1AnaR18hgYwNMEaKua0zJ6newrCNVIdcBm+m181/84eAAACAASURBVJOb7pEmGefmwpY9BAuYyTaSo3Mkb2obyGNHtWX7aGOQJEo3ySY5Ud9sQda4V4Bsk0H8wSZn6g9hUbFQVeHP2JDk0u4KSB73BHY98td9bW2/bd0hp9Ykn9L404c11feqB2TgK4FWCZXsAqFUpWkdZZ8qOUcim6/JFvyUSP029saw4HQrBxICSGRrBnhMdusG6bL2EXRtOZ79qLA2b5IJEf9sEfHtOmA8uUtI9p9N73z7LTaVoo1B/Iz1Lg5JXIqXfjA3O+xJts13hNV6dv9WazQ99L2KWZXpyFh9NGcRrOalOCI+2Ka3W76PxMj8biw5EpW95nje/41w7XfiuraXUGxScP25eCf+H2V17pFw1S+yo9Kejth4NoH45r+s8fVh2UfHm99N5EjMkl8FCcHpuHMkDfjpJYSuRyjhC2vybmPetWItr475OrFxiRpZZgfABYOfAYPf1iYuk3uGmXnLW95yXWDNGRSAchYCbQs2gFiQyLFEeNrTzbl4slSLscCRUxCEPEFN9amFKmMXwEHccuA5D3u+c1AFHjfV7zaznJVFDqwAJhzsOlABSxY0+ZCPDfJAVuNCFLTbMQ6QE5bhFJhlQnOkC95kTTteO/blAweNueO1q6rCee22OwRSsEB2AIHaCCh5fG56Tm8ID5Ihiw14AjGCtR8fLiirSHC+CIzjyWSbKHAtWCGJfQ8EqkaqtCRj57mnpnlvzKp0ydz7/rIH2fX22COmnV/WtrHWlnmku8AkQIs0mH+yLtlVvbSsAGfbP+ifHanY1kZ/5jl5ms/Wh2yyLYhda7uNeetcmdJ0WTv0DMj3irh2XWDUD+M2F4gNPaUPBKtjtggGUPshWNvp0mW6YcuAVH4gObo2cGhddb6qRqSpObZFsGslMOobEW28gdDm0bqnw8YeGA30WQt91+dkrYJVO8niKYLmt3HbIuvGfuNQZbMe+7wgB1CpbWQh2fJbwBWi2nXmoev6DEghS8liu6j78tIxUtH1HkjQtfULoAHREirat37SB/LePHd9doJcpd90mP6QWrIbE9vZSplxaq9rarc48KlPferk7yVwAC/tdNxDS5A4DxnZZBQQ15ylj/5b834zChhMd+moeW88u0UwXUUG2i7q3knVx76rTckBSZu+V1VwL5ykWHMlhiWfZCI/qG3r3fx3PDk93bT1nV33gKb6ssOj8aUDv7mUfFVY013np+eSFp48aOsZ+wSU6RyANl+1Y5dJ9mDN+XmV7kdML8nQsWwjgiX+tm77TTlPK6z95qf1JTnKlzZPxwof/7gkynpaP+G82hYL+d31sQvwN34vvKETulii4f0SDbExe7d29b1yww3W3lEWiSJJwWKKhF36hU+yy8bZ2kFsapt/QSodSy7xxau10Ge4KZviu45Y525EivyIUecYI3tC5KxbO1I2ecN3LwlcgpVOv/vd714w+Bkw+G1t4jK5Z5iZt7/97ddtQWvBeOpOGaxAFedgC1WALqCYE+mY36zYbRE5HVsZciKAoi0kLVjbfFQS3IciI1pAAEYK4oCsjHLX155tRsnCAa8zQbAaW85B1QqQKzA5LqB3jUALrHBMyA8H6LMKg7EWMAG95AEuAdUcWWMq8KtEkVsbyQWcJFOfG3+vthDJpqq4pcfa6bgnLtozrsLBsbvXTNWm62q7V2TZNelLdQAYlP1NNvaBeAIi7pWQ9V+iKLOnomH8qlTZWXbgJmb76QG1ZOuc/rJLlUSZvz7L9tIpEiYzrfpQG52jcgRcNI6dF/oQmMxDffYHKCHTkUFrK1BTe80hQFyfAKOHDJCjtpAx1QWEqf7TzVawzGvyArjk9xS+KhLZ/Cte8YqbJ3ABHwDA6qDza68xqFo2D57GFfjKzrr/KV0mM6CxyQBg01PcmsPmHzHMRv0ulSDfmonsRAYbd21HppMnXaVH6x5Itm0KAPJofKBDFa4xp6/aZZPNSW2nK9vq+KfGklwA8FaYELx8UfL2V5uIDDAH3C2Z4l+XRANEkiHJVNuNxRZaFXK+A0Fkx13jXi9Vlr6zZSm7Nd+qAiortd13JdJUXKwX/ibZ0kH/C2qXYLH12pJAaz3axRB5qz1rUNUQUUQereuqMhEs50l29b0Kf++TtX9zZXyq8nypdheIkpV+zHv2wK7tsJDsi5R4OBO7KqmCZGXbfd/5gfNeG0NtevBMcwtEIwuNQSw6VjrYrXPYm3VfnOlY45E0tZsku2yuW1+NKZu1FqqAWSvGvskXgP5IplwjqSJuIYTmgN9Mbuv8buRK30uiHKOLhT5L2rQnduefNgFnfS1OWMKhT+2sjtMXn9PaqN3WF4Kr4m/cfKC1pu8lepKFfSdR573knzXC5qzzJWRLbPW/c0mGJbDWrgSO+JZ/Jovz+QDJ3Wz9W9/61gWDnwGD39YmLpN7hpl597vffW2rH8BatsuTwVpIZbvaNgJktVgLEh5HC3B4yEPHCzKqBgB6jqjvCiZIVn3n/G3r6bVAIVvjKU6qAn0fCFAF8xSuDUK9F0A5EbILvAEdfbhPbAEsUsVRA0OuX/JYf0iWKsY67X/6p386bd/oHoJAxjq7O5mg0/XITbIhCoIRQAkE1H7n9J9M/TcnyETVqHRm+2fnyYg75xhYZCrppflTZWuMgrMAIXAmU985t/YFHpl0FTDn0nVyAwz13/nd09M8p7cNJr1Xvcim2IzfQNmqnwygG5QFMpUEABaYTq70hTSxIfNN74hv7dsKpRLhPkZk2P2KjWm3QSaDzLBKUvpyc7kfLEb0gAH6r/36DqRuRYI7QEZVV2zDjKDUzytf+cqTHcrUC6zJqTLjfqXaB9jSicpQ40nvgVs31adLjxqXqU1PqtJdY2235lRAW8uAtfkOACZjFaz6UJEFCjtWu9p039quB8C2Y6r0ta+CBDQYd/KzbWBdZaT57zpgtnFFFmxbTsfJZushf2CNAld9jwRY2ypIKiWAqLlFutmoJEvnSRax9+SwvUflwHpe8pE8ttPa+qi/2ghAZi+2PyHDXaPSq296zBcnk4dwSJ7wI+krkmEbddc1ttqmOzsatJ1ukqtkRVsEJaWAQEk5CR8EVsKIr+s8voZPV1UxR/QpwYTgNB67FCSmmotkbQ0VvySEstNipwRlOih5EGHt2s4tNkr+5QeqZEkOLCGnnw3zwHPfsal0gYA0Jok4iQf6l9RI5tZGvqA1xg7tXODztA+o63tJ4JKuJVhiCYJiXgB3cWEJlnHSwRHeLHFYomDNGofYKIElEQELOH/j8H63/UrkNm+93wf9bIxp3q0LCRMxMX2uXdIZXex6F5OP54u/cM6Of+eJXpd0bhJE+41dTKQHmEjSCdFDFJd0de7lHqwzAPBb3MSFYJ1hct72trdd5whyCgWzFk7BoSAQeFiC1fGy2So/LdCcSv85t4JMi7WsWE6/wCSbJQAUZPvOuX5gtaDQubKkBXLbFjuGaAlMnmbU9YJE36lyFVQAcBUsQHKdPiDYOUhO53E2tcNhC3icE8fE8QOfHKi9+z3JKTDcVipVJkCd/voMSB5JSeO3hXIDUjL3XTLWjqdCqfyY08aD8KiKbBBI3g0CgQnkCXnQL4CYrgE4412CZXtUOsuOkk/WkqNOBllfW/ds0+w+oX7rqi1D5qU+VRoFFZlgpEIf9duYBUbyA8lICgCXHPWV7m2FcE8cMAd4Id+2h9QP0hQx8ISp1lBbgdJtayEdyBYXqLPpdNa8J6cttwGdvdentjvHjfXpo2uzKVXHJZfs0ljTRXoq215/L3/5y2+2C6VHW8saH9KoSpbsgVv3HnjISP1X4WrePGDC3AHNdF5bAfb+N9jTU2u5ftJPY9V3SQJku7YQMqQt4Cr7j5wDy0hDdtj40x87tf5VKuobsQPYNwnR9yoYm9CpzfVbqlzrX5I1mQAbdovA9zmdW0tr37VHxuSqXb5styamGwQvuflcW7eTof5qo/e2MfGRu5WXP0yv2RdCrI10roK2hLT+94ELyWDd2HGAkHoSqiRVsuW7VEe34qCymA32m2jZDP+LZDQ//Ck9A/vsrVdVYWGTreVDm0v+mk/qFaDmD1XtJMZa+3YLqMJms358mz/K9ktS2nbbdY3Z49V3BwVdd601BOQuEei95B5y0fwjl8B4NpQtNEZx2H2itmEj8bZLPhzZWZKFsJPRZ2up40j2ymodAvj6Mp/8l/MeDuZIPG18ZuPZ1pLRxieptgTLerRujmQy28j3Wf+2sGZv7u2zdms/XYuRHXdf8fo9c7WJytVrsvgOsZLwWTs3v/Rj3e/cLf5CytgkPcM7PosptdN7fZIRAfvqV796weBnwOC3tYnL5J5hZt785jdft2A4whYhIFPQRKJyyDmtQGOBsv+Cr60etRHg6g+YEWAXZKhYySa2Tz0HZktLffcXSei6raJwYB0X+GWUgR0AC+hwTePouxyeLDdHKKAJ3OuwbOVDrjh1wRiwFVTSU+0iZjnLxhhgMc5kkBF1o34BtzH4zMEWyN2fI9Nly0DBvj/92Soj69x3tVMbzSUwAFiQsTHZrtM1nYugyPJ2bXqz/XEDf9fslpt0s48q9rhn/ckUr8PfjJwqVtd9/OMfv9kOVp+NrevZlsqFuWxsgqaHowAVjUmQbby2QzUu23UEtNqQ9SbbZhyBfDbV+RGFstH0nA4CW8kYsAKOVbSSBcGSKWUDySMzjUBvFTM9WHsAvHlINoRDG7XnKWOvetWrTra49tH7bB1o7n1gonYCtyVNZLbTm6eORTj6jR1gqLEDeY4hr60BYLhxAva15x4syZvG6olpEiONpfNsU1aBQZD6vutbW+m8MeSn2MsmHDqmil5fqlgqFH1fO6r0mzBYH+Pet2xrkw/ZDHJnnWa/EhvIWMcQ3I5FPmwX45OTDcGq74iMShV7RihsE1MlUlXUt+RAegJGaw+5Bq4iC35bL7nqr3PcVyTRZW20niLE1kHyGH+20ufWQ+ftWGo7Wyhx19x27t6DZWufChbfVL/a4qOPiRuxBBlSNTZGdkV35Foy2zXAunaQreSW3Is8RaL8pEF9FCs7h81KGLabIZlLWDZPtjg3z9byguetVi0B2KoQIG3tiWldK9Fii2nnNpfmlQ0iAXeDFebZK99BNp+XvCxpOF4nXloPm9xEJjpnZTrGi+1b9RU5VqXsHO/5ifXjuya7lswIYfPo/mYYp/PabdCrJFv6zN6yXxVy/lqcaTz1vckw2OhY0UNW2aiE7/HaTTYgrBI8S9CNSyxcQolwOT990a0qHOyxWOkb3/jGBYOfAYPf1iYuk3uGmfnzP//za0GrxRPwCth4SlgLzN76Am7ATmYmAMyxtmBrpwVsG0nfywTLohd0Op5jymF5qIatNioyOS+LuWN9DqQ6P6fHoXAMnJUtMgBKzgUpsYfaMUBdFqfzdrsJZ7PjWOB4zEYFCPxopIyz7SOcsAd0LPnLOXe+X68H4gCoxluwFjA99lqWEPGTqZNlEvAaZ2AgPSMafu8GMAValowCZLKfgQ+6EOABQHvEm6u9wb/2Ba/NkJofpEgAElySR1WVDfR5QVbXslVkMt2xUT8NICu4lTq6abzun9qAhUSpFghOvQKc9Y/kZ5v/8i//cnoCW79XE5Hxo5+Ab3OfDkpG1BeikcwBsIhMgKt/c4rYmrv0lLytRwCiY7XdcaBEhaDvspeAXnK/+tWvvvnJhOS3NhonMJCM6bXv8we7/bQ5aDwIW/dg1a5MObuQ+axdv4NVX8mp0pxN9vs96SPAGXCRbDG2QH1jTc+2Bao0sRVbAK3Xvu9c9+zY+phuPNFR0mSz9815eiYDkmDNdq45lLjYzDud1//eGwQAqvYnRzIhWu41Bf673jnpKr/sPhq+onM8XIENN88B+PTVd9nTi170ohufxrdJ8NBBtpj92aqHYOXLkMXm0I9Nb9KCv4gkddyTRZFPD6mxFdy6Y9+NL51nb7vdPFtRwartfiCbX+Rbmy8EWhyo/a6VBJP00p/1wb6c1yvS1poB/tmSBEPHG1uxzCPam8v05/em8vnFueROt7YZ1n7z87nPfe7mIScqdskNHAvtS1jI7zsVB2RM4mzJDiIjcQRo88cLIdaOj9BiSd7dyN/KKT7uGDY+IUrIYuctKRD7+WIyO4d/IZOx8f9iOrKJIItTS0w715bWIyEhl+pwtta89opgId0dj1z36l7Truvf7g2xWsVLvNv5ROyOY+2cxSpHImsdSFwjp+L3EnOEqjbgBefTpfmqXbuKsu+uldx+8MEHLxj8DBj8tjZxmdwzzMy73vWu60BOC0kw694RVZ4WnKy03+soq5fjyKG06HufkyqgBEhqJ1BkMRZ8+gtoFWRlYAXBglXHkZ919O69Sob6cLN3pG8dk99tqS1AVCBNPsAagBGEj865YBrIQCQEgxwpxy+bg1xt5St5c7C2WtWfrYOcH/KzDj0Zaz8wwLH3/W4FUnXoWGA5AKWE37mAaw6wPlSfep++0ovMdbrUv7EiRcnhXjFtJLsMPQKzZFiGTWAAeNMDMLbZQnMtW6yK4HPjkh1cMC1oClaNQVDrvL3XzhbBZAFGGocMqaxh4+nagKHMHmCi6uaeH/bSNe6baCz1m06BxNrx+0yCcHYgA1lfyd66q236ag21dlS9EH42gZR6bPkG3r5DHhrvBvKO+y2jHhzhCYuAVvPmnj3rzz1lVQ+an/4Qlc71sJu2CNZXttu1vd/5rQ8PB2htqVx1ngpk7/fpe7ZQejJnr/wFG6kv2yvNca9Ii/t5rF0k21ZEQFH1tTXiwSgIuuw3XWYPbMz8Sexs8oDf4KNqh0/o/Nbujsk2uuTfdeYx3JIKyEztdk32pgqST3CjvTFHWu+5556bp3CmY3pQrZSltjW441VkPH6c/8weEHjAja00pshEesouFjT3uT5ss0KKrXmkNZlVUVV8+YDIzAtf+MJTRXK38wGaXZvcql+9SgolK3sELpNPQkjFUAVJHESkPOpcHOPr+J7mKDmat9ZV/81L1zXW/Ha6kSjhr/xwtuSehIQxIUrA7xKsI0nhWwFpQJ3f22uR6iVKR5Kz9kseflwFaOUk65Ii88xnI17Hthf8e0+2JQNLwpacdO5WLyW8xGkEy04AuumaYoR7z+nZmiVn/Ur2dn7HVaf8xERjVH1HsDYuIOsSLdYPnexr7VtXHRef+FZzVRtLIpGlo20cya3r6Jb9IbLwieQhLCFhIul7uQfrDAD8FjdxIVhnmJwPfvCD1wWtFlFZy4J0wazAvGRE1rqgUQauoNLvz/RXAOlYC7BA0kJ3ftlLW6HcZ9OCLtDLCNp/34Kuz+TJSWzFCnAq+PXv3i3ZKIG1z7LjtcUZFnxzsDnBnOWW9zs/59I5ZOVUkRUEUX8b/NbR2YMdqBDYk622k0cGjNPnaLdCIwAiNbYW0gHCprpDFkC948gf8KhC2Nht0xJckIi+6z99RLaAHRnWdEbuxuL+piUlAmT9m2+kggMXAARFQaJr3IsgoCEN5BIMkF1VwON2MaCxcQiK6UnFpvYAYmRORQ9wWFlWdvPjno70tdnF5jjbTT/dd5ceZebZnq0ktrbaVlhmNHCrovaJT3zitB57kMSCmNrrxvnkUl0hLyAkaNdnY0OwugerJIcgjjwkZ7IjW70PQEQUkw94ar4aX2Po2POf//yT3bTWkfxkkB22pTDds1FJldYXu0ZmksMPzjZOgEgiwJrpfBXAJZNINAKDCFmHSGUydL3XfdLagrDGW/v8lSpHY+YnOubeJJlhQJx/4F963UQKm7TtTzWzPlXBalMlRUU8X50/bt77DmFK9tqs//x49zNa95s8QrQ6Vt8SbbVfVbE5cB+ixMGCTwC68SVzffXa9clSnwhX7z1wRlzRf7pTWbP7wbxnC7Xfuugpgq0FgDPbQcBsXT6CYYmGrrF1i4+SnWdXiF52DeCz63S8sUa7fqg3WVq32VBxMX/b3FTNTh+21dde7TQ/xUxPF0USlrjyQ4jFhvsFx4iBxEOfJY/4WuPhx9afISJsfgnVkqLVybZ7JAnb9pIp5y2JWrl2fEu6JAKXYNEXWZvf/sQ2VRf2kD6yFffB8pHZogomf0hm/eYfWhuSBO6nrT+3TrROxUEJkmToePPffNf+EiwxbknxJm+TQ5yDafRRO9Y4QsY/73zQqe/oib+QhLYWl8SJy5Jr1nttdv13vvOdCwY/Awa/rU1cJvcMM/M3f/M31x4vXMAuaxlJ6h8Y5Hhk6AtmfkOjhZbzue+++05BqapWizjn0qJWzeGkErl+ODpZRIC3zwCxqgIACxDnKAG0grYgzulyPEChbTv1AaALUBwKUMSpckSNAWFRsdngpe36tG0M+ATsZN5ry3YsAaAxARi1CyRzbrXR/Nge2HhrHwCtvf4Ebk65V8C177tGEGjMKiYIpDEmY2AgOVQAel/7+5AGBAZRro/alO1qXGTeILggFamVcdxqF4C+WfaOqQKkH1lpj5NGFIGf5l+Q2yye+VuglX5KMAhwvsu2kGsgXlvJooIoWPou8uP3b2oT8dae+zJk9dOjx1i3fQh47J6uQJtHPKvmpccAXW2n5/6SxwM3gLjO95hvT+rrKYKRpiVgQGZ66H3zm14DEAFG91zWn0ywx7gHfNOX+yZtP+tcFSjfNR+B5cbqPpB04N5DRLTxszsVU2sMOGq9qa6rStV+bZiz+kd0ECVAB6FqTuoDYbIFULKmcQD1yEFkVYXEmgOOdx2bexls25H2Hhj3vLJbv+nVGJKluXZ/X3PSe0SYTwMK+Q/+LQJQ5ccWY+uH302HxseP1n5zm6xINp9qfQDG+k3OCFa6Va3kD5I5OT1en8+0trXR8eRvrZg3PiH77yms6UrSKD3XRt/RrxhgPVqfkgL8LqCK2CEpfJJYo4+Vqb7SQ2SPj/HbUo2/GFhVt2v9tEnruLGlg9aSBKTfxRIvjyA8uQBbMSEZkWoAWQXPuXZs8EfaEd/ox2dJRnpEZuqLLxRnjqToSOL01asqCAC/ej6SvvXRYgZigLQt2cxejHdtqjk3HuenD0lVSUJjR7KSDVlh7/WbbXs4V/PU3OW/bQsVZxE1O1Vqt3UXXmJPycPmzDXyZc0uKbXe+B2EkW7plR3Aasjy6vtI5Prc9TAJ/0enR6K9vubOerpg8DNg8NvaxGVyzzAzVbAENsG/gCxrUReyiH5Ysu9kfluknuiXI7EFCPhpkQqaLXpZ7QJn59hOspl8jgYoBYSSTzUghxUoDUAAkMmyzgvw5MDqWwCRhZHF5HxsgdoKiuAlCGoD2M0BJzMw0Ksn0iUDsLzA07abJXqOAVqy/Rw/Z9k42kbGkSdPgTv99C+4dD6gnQwqTvrstfkCHgGXAJ5tDrbLaEvmjIz1JSg1vsBzDtq9G7YbcPyqVtpDdsxN53eOgOmeO6Ci8/uu//pzf4UsIRAA7PrtkoCQIKuNJVrunUsnjcncCiq164Z727U6p/OTo/9sJx0jP9mlH+GVPTU3teVpj5IKtj+5BwvxJGefm990VV/ua2Lzydq/SorgmxwBZqT8D/7gD04PrrAGuBHJhK4DKFufjSHQmM2l98aS3lWnu8ena5oDyQK6AmzL5vddZC3w2fdtkWInfUa+AclsJr3WJxIAlCBNXeNawIS/Ukmp30A4HwOQ8wuqRLXZHwC2oBQgz47qD8GS4CGHJABiCbTwK+YU8UemVGxUkiQ3Aub9TEb6UxXimwAgsqUjY+g9ct2W0Ai1cVk7KpuqYLZ49r3t2MldW43ZvRcqQewGyS8ph2Clj9Zeum0MndPa4C/SfX8IXufzr/RrjrNLCYiSTZINkmLuswQ6tSsh0nm1b0s1H9Z569OTHUgGsFWu+NZk0U4Eyzb5Eozdk9g4m9PWhO2kfW799TTZru3+zPr1+HbEYncIbFxYP5X9SYC5t4ceEFbJSjreRBK/y7YRF5UVc9q16c/3ALvPS0aWgAH61iKCdGwfcTsSdu33qnpDF2wFadqKioSoJBM7W6LBB4tF+kL06Fk8EzvTp+qs+5CqPqbvbKC55Pv89l76gZHsZqHzJaRiurHQ1+qXfJJA4pd5v5vOFxpqE6Fce0vH7MS4rWfn6Z8uyf/QQw9dMPgZMPhtbeIyuWeYmb/8y7+8li1u4fQkqAJh722nc79Ix1pkQHLBrsWbc5GZt4hteXINMNd5wKWKSkHHdquAgGs8SraA2mKXnbVNMDncS9J3HEWgB+nZgJFDzPF2XXIDKl0nwAvGnEj9NibgrzZkRWUyOWoZMqTAfVKIVW0BvSoNXSOYFIhllGzbAdC07ab2QE5j6fzGDqh1HqBEZgApvRQMOu73l3LazUMy0KtghQzLCnO8ApFgA/jVZv8Ie9dpyysdIHUqb/UvI4kc2dIJ9KRHW5YQqfrInmwRNK+qHdkHHapsIFACFUAS4EmvsoXsQtYQkGX/HjdtCyf76vwqWB1vax/9b0UmctW6Chw2153jpxEQD+S0+WqcyU2+XgOuAT/AGfkAIGwDaX7rK3nTQQ+58BhpAd48ALW2MKaTAGGELLkE6/r/whe+cLKlHnKhT+tLRay58X6fIpfcqimNPd3Y3pNd7T2AybjAbkFwcgDKzZetYqon6a22movG2DnuJTCvMrh8m/UokdQY0kvy1i5QAujxea07RIlvWDJf//lXpNG8JiP77fz6i1TZopc8qvh8lzUIXHWcD0YO+Ii2hGaHfK913nnpvX/JqsZQf9lWhFrGXZIoWW1vtE4lW7Kp+uj7xpbMjbV2+vNExs43194nv2w/clpbS6b6PoLe8QWp+jef6bK/1pU1KzHXdbWDXNevak/ydhy5ta76bF5qh801nuzK9tvaSfb6jXhJNkoQdF5rJv30fWuLbnZexawjuel489S1rQG2LmZJComVYs2RDCFEq8OjLSPv7GsJwK5HINwa0NcSrIUpS4oQJ8Rj2/Xdkgikv+RceAAAIABJREFUaQkjX+y+yGxb0sN61oatfXRNRv0uUaRThLREbvMt1tSPJAnyGLmir67LjyWXn0Uwzk2QaH/1eySsyKjK3MYj9o0E0bWxJc8S9I3lm3Dc62pf0oksyKa42xi+/e1vXzD4GTD4bW3iMrlnmJl3vvOd1zKSLaqcd59bUO7tKPtW4AkA5mRamIhHC7YgCCQBpbKkgCHwnJMo0NSmbSr23beYy4Laaod4Fagic5t5KpgkX8dUtgTpghCnBxDKiic7YOc3QJCzHKIsJkIgmMruCGKA6WaDODPbnQqm6SNQhcABVe5Psq0tvQBvAGPtISwF5UBvOkGUVBkREUBNm8gbgJ++06X7XmqnP3333mOiN9gBNOv4G3fHbVVpPPRunmpDtcf8N0f0rZqTTu8GXLu+69IZfQNDAFwyIA/bn0petinzp18BCgHMNmz7AIhVp9Jdeuv4ZtRrQ4CSiHBt/UVG0kmPae9cSYxkTO/msu9sZS1L2vxEzlQT1/5UTrXnvN0+Yt5ks5HiyH4Z9q6NYEWYgKr6Sob+WhuqMekroB1w7sE3vRes6as5tMV4s9SAs3FK2CSPByVkCwh/xxsfki7ZQO/WeOch8OYTqe5VNbDxWDvszLY8iQFtAdva6bh56butGsriSmz0mWx0nh6RbevCHPVqmxEbC2hHpjxMoePuH7M+rR9+iA0DlmyZb/ZUwvqqgtXTLNO7igxdJY954HcbWz/ynY+2Xbv5tg73YTCSF8mTnSDzKiBLsPzuGcBI3/Wb3ddXNm2eJLIA5WxWJYGdI74q37Wl6o4o03165YetVXaHjEjYsI30vgTLFtZeN96IaYBy/bQukrlx115z0nlt7W2MtcEG6GJJEX+7hChCV8Kj660jMUsCqc9iuGutdbpfcoVM8bFANFu3HsyD81y3caHvlriAKJsIkMxxTPtLEhxDQLQriVCf1kTfSVLlZ6vw0QEC1vkeSCG26+9IOBFbvqdX61aSLBy023xtrYaL+Pns372q4uKSzON8sOtdI2yisRgz0o7YGgs/gKBqZ+esdvqe7cEJ+rYjQ4zvePbMd3T9hWCdAXzf8iYuBOsME/QXf/EX1yoaEYGCQcHe/TYFTFm7vu8fIJWJcR1QoNoCuBT0AjvuNXCTNvCyW05yXDmzgoVMoseLI2Qy84hGTqRgI7vv/MalipPMjUX2W8BBilKlqlLn1Fd/tckhyuIsWeucztWuDG+ZyfTYmNs211iQ0M7RPsCkTaSpPgMbPUAghxdgT7+cuu02nYcAeJJin5GszVLZvtUxTxQEius3Od14jbwKdIKSzLNtadkJECgzL8Amm3boW3BFkPpsy03nNkYBoPnKDmSS2aTgoMKjGtR1wDMApBKoatE8ATPAoWMFQvoFEFVFEeNss/NXH8ZID736TbjuG+kaD75onrPxZGavQKwfsW2uZUi3ErLrKZ0F1DrPUzORmvSfjhDg5Au8Z5MqWMnVONj2ZutVnBCsEisB9ORasAWs1i8Qi/Q0ttrJJrsumcoC99c8AtWqcoi4bV2q2wK7yhD7Sw5zkv4QxHyCJ+WxPzIDEo1VFWqTB4AUkNS4kOrOR5Kt4z7Tce/TMx/X8WTqFchRLbEdNXtDrFSTEIWuMQ+Arcx8umoMta0SjCiwoc9+9rMn/fQf4Gy+3S9kLSIwkh61YQ3alsgvkaX2/JSEbDjQ53H+foy1OUwf2V3j672dBfxer81XlanG3EMhgFX6T65ssB8atlZUGKwPumD7EiDIo5iFPCCigKfEIL13vQqm+4hVL8Sfri0h2bnusWIHydF16SBCZOtw7ecb0kl6QjKWYC1I7/0SmOa3irEqn+tabyp3zYfKMeB9BPVLZsxFbSFVjY1PWKJHHiTkCEGWXN2NeLE9a3Hna9fdyqEvfobOxNBksE20cUdsO6f31lP9PRzBQiyOhJGP6drsSCLJOpKMTC63B4hvtdV6zYZsGzyS2iVTq8clV86RJEQ0tYVguV5iexMix7bpWfVLjNOX+4LZQH11zmKnO3H7gsHPgMFvaxOXyT3DzLzjHe+47kbbFlEAG1jsc+9t9UM0PGJZhUvWloMLYAn6QIOgE8ACbnIitVn2NufkXqzIGife9zkpN8QnU/13vOuBNNk6/bb4k4fz5jiRrZxuY6vfxiEz6z6drVRwdh1TvZJRanwICrDasQJooLLvqqAkv+y0KoTAuNk0cgIR6aGgKRu3gKvA7cmAjV+WtXOBCdWBrgOA65dc9de5/aXXdB3gqz33JgAkyAhyWD+CpD6BEoBL1k/VaUEEcg6s1p82Vdno130vtp811g1CBU7bSZPXfNaHCoJgzF5ra+Wqb8BQYOl6We/G7aEG5p/9qAQmEyLn94Kq/CCRtlYFkiQEbKNKZ40zIBaxbj3I1h6DaLIAVAgpIJzsqkyCfcfSWXPb+W0ZC6QhHoBVMni4gHtOWp/J5DdeanPntWuRUdvI0pmtnPVRv53XuK1JP9Cq4tR5ACn7rb2uy6c03q61zrKR2mh99d64a89Wr9rsO4ACaNvsfm02Hhlfa1B2F1i1pbHvO1YbCFZzLoFk/s2B5Eufm/+IT8TYNjrrCYiUXABEgflsA0HlQ7PH+s1uG0NjVW3L/9RWcubXq2J1rnVnXQPX6dg6TtZkzI/J2CM7jVkiQlsy66o1fAiymyxdZ8vUkp7aT+4IYP1WOUs3jcOcNJ/ZXz9obSt0OpBEMvdIg3tvAfz1ieJG9skfIaedJ7GxfoSfU7UVB+o/4pfum4P0JaHmN7I6ll1npxHdxphNpJN2ONQWPfJpa69IDtutje7vSkcqWMmajPkM9mkXRW3522rOQgc2D2B7zZatg45ZJ/S6JA3wP7ax5yIFZDK/XcPegf6OGbM40Gf62DjUuX6rM53YXiyOSQb66QexDM5A2JZokhuG6RpbYMnYdbaVrw8SHySAj1sH9bO6oj864g/oStUI3hC31993rfMkpPhb46HTjZ9LsGAsa4ZtwArb7/e+970LBj8DBr+tTVwm9wwz86d/+qfXLaaybAUxgRTBKlj5wWDBofOBN5ldjsHWLPulc/Tu0Tpu8wvgAk5IAqcn01k/Kk8FNFUS4NZe4ZwZgI6AebSqTDdH0nmCh6CaKgVmAYtz6nogNHl6LzvcNTmtApHtKWUn+y8gJQMQ5H4HzlQmWtucqow1p5gTr61AChKDBBRY6ru2CyS2VXZegAaB6xWhqH0Z33TVdypnzZ9KlyDHaQuo2qwd29sEPwFgM8rr7Begy/zVT336vZz0hdA2TwF823461z1mgsRuv1NlFBga194Ez4b7vusEapl59ggYWw8I2pISBGArqc6rAtAcBAp7lXGWFGieqhbWvxv3A9DJ2o8Vq9axXaAreXrf8eyiSphKRGOTHEhvqped3xpMpvQf2K5ioOrjiXQeyCL7qXLdmBrjEkjEx5ap+vLDxL23TlSkJF4aH8CZjCoQKl6yxmwDAc/GVarSV+8DNbb5dn3tIepdpyKVLMkELHau9VM7m2Qx9vq3rtzrwt4QhPq2DREZB3LoQPUy3WQDESz3akn4dI3kQfpIntbRVsYbW+ckU2u+8dV/ugio911Pc4ygmE/EoOM9qKR+VfcQLBXCxmYrW3MaMeh8j/YHUtMFgrVgt/4jWK3Vvq8N9yD52YHsS8IufWXjjaOxBV577QmaAdK+q63GGlnxQ8tdZ6tS11pv6VlVilzpkX3sQ3C6prmQHACwJTTSjWw9++Pv02ltkb2YmZ6+9KUvnWyqNtJF66vkStf3UwslTSKREaR02AMvVLD4VWsbyZY0QUQ6XgKy+aRjRL6+zXvv7WYAEfhDyZolVUcYIe6Jp3ZI0BNCxCft9dbIjmnJF3JhTGLenk8P5heRdpxexBoJQzZlq7pkDPlts+fzV89LssRjJIOP8jRX2Cgbcg8dguX2g65VcXYP+44VoTRun4/zRRYxm39bIro6R8iWNCFF/AHfzHa80q+4oHInAWDOnP+DH/zggsHPgMFvaxOXyT3DzPzxH//xdcDuJS95ySnI7TYIYNAP3LYAO9YiB0RzEDnAgqf7cTiSxOs84EpmWYWj7zaj4jyVqBxYizyS0p/taDkAAVDmfytWgKWtU54mlqPwAA/Z3RySLKJMbK/1jexxViojgnryI5qctm0/MrDJl/PtOEDv3K1eLfnRbm0XjD2FKF15ElqyqcQhhIifrZoBFjf7CzKNVRAADjuHrpOjz/QiiPVZNj/5gRG6UDlIRhWNzjMXsqeyoH3nvNqWQadzwRupJg+gI2gDsgKUQAk8kb/+shsVI7Ilj8DcHKkIIRsyd8ZpySEYyVcbnQ8U9xrord2Aba+2CNpe0ry2HaprZf4Dks1ZxMtTqRCF+gMce5+NkBeoF6zJyN7q070fzf+rXvWqm4cedO6SVxUsfQnYbCz56t99R34fyXoU7D18hj3URzp6wQtecLNVse9UXoGo2mG/6RxgbQx+dLc+2BvCnrxsq2PAhPmt/3S21arOQfIQCfa15J9NItJAjsQDsiYxsjYcGKmiU0UTYXNfWuNs/ICe+WOr+S8EFlHtmh5Y0Tm953frOzLfOOoLqe+1p8IG+CUX+Ge6QOiSo/OzG1uFzUd6qs/ajxhI6NRWf+7fVUUTE5q32jL/+d/GJWllfRaD+i6C2Dz1ucqbmNL4uj9Xgq25S1YkQEWrz87hy7qWfwMayc0X0olEkS1Rkkx9VjGqLQ8DaXza7tze139JjMZDn5/85CdPa9DvZkWwxDNrZokLYL0hvvmxVTISqhLL5yVfc9Sfn2Qwzo5ps1f+eP0Zn3okPx4WsjGf7lf23gPz/Ib4vgTibnIcCZn5SJcSpgiAMWmz9Zhe+Vlb3Mz1EqySUgiS2C2pYSw7JmSzY63/EhqSeJ6AWn8SmGSFNVpjneeP3vYzvd+NZNFVMopdnY9gmW+2I3HcujUf5sQ1CBbiuEQrGcT/vkeId34kwX70ox9dMPgZMPhtbeIyuWeYmT/7sz+7DuB1j0WLs4BvK4dMRg4KeM9hACXAmOzqEQCqbhUMbGfrGGJgYeeUCgj91ZbqR+0HRgAthCRHI1uew7P1haPKgRQAgeK956NjHO9WtAQgTm5v6ESs1hEnIwdkW0ny2Zed7LZGChJ+yBZAzGkBhrUlA2s7Td+lO7+VggCq1vVZBW23PcnQu/G3sSFEAEvH/FhzDhOpq28OWUBbOTsP2QJyaiuZVE1kR2VL2Y8qRMfdkK1yhqgg1wiSClt9CqBAO7n3fjSgWcBLFlu5gP4FF8hJ/ZWNzG7cD9R81E5t9gpAG1+yBWrcWyIYNd4qAOnRj4429+ywuejaHjpRux444ce9uzY7EggbOxskb98XuNOjuQUygRMko/G0rhtfr69//etvADcw1RwiALXTNX2n79pSge01+0bWO6+5Bx66vvWu8ux3m7K3HvrhB82Rsl7Tx2ZYa8MWMw9AMBfsyDymb/OdLhB2dgswNR+1lQ6skcbSvKigASzWN19Ym6q19N2cqNSz4/RoHffauelKtaIx+i2r9MBf0LV+01/VimRnk66NYDV226rTU3YQAUkPfs8N4O6x+F3DLpIVcFtybp0mb1WnfE86Q8DdT9JY+uOXbcPtle9AqLKBqlJ01VrlrzcZsttj2ZMfUq7NAHRbW1vD/DzyUx8quY0LGeT3xJdkULF0rQSGhBrwuiSZ3bNXW9r5B0ms+mlOWsfZecfNX+1XQfZ7cPtk3k2M8C2OLWHpWBWzkqG1Y5sxvyOGNk/ZgCrbsX22tvBhiRi/vckV68K1+92SNO1Ym+bY+UtijPUoh3P0yW6X1Lmmc7LDiGffp/+qnuKIpEF67Lv00jEVWUTfmPW17a98MEjHJDslhrvWrob6SI5kQsTME4xxHA+dSRrQGSKEOCJ4cESyZ5uI5t4bxn6MYSuevfdZH8a1iWNzuvNxBx9dMPgZMPhtbeIyuWeYmXe/+93XVa4KYC2yQJjtN/sULgtQUO2zDCxC4B6uvpMxLgjYIijTXxvIQkPo3P6RmhaybV0F+QJtQaMMdk4GECygFXBzZLVnS0DnyvADOxEx2w43wLgXp/Nkpu2xByo5vpyRbT1uwgcykyv5BYecnGpI7Xadh3YsATpmv5A2mbK2lpAjuWWXViZggMOsn8Bsgb6AEkArMKTjrqvP5LT9c0mTG9j7vjloTB51DmCoGgDnm60WqJAfQcGWTtsW6U1VE2mr39oDXmQEAX4kN91mJ30faFOpSAdAL9KQLNmI7UIqHF3f+XQJ8PZ5g38yuWaDI2LQGIFTGfTmLduvYpPd2iJmW2jj87tUgLQtVmX8s/vGRMbk7HN6bC77XB8y5sahGgvoJ3s677q2MXV+v4NVQkXVaIEuEOB+xK7PlvvPjrbSJKFiXct0d80S564FgAOIref0mQ78hh4wnM9pPtOnKpUqB1KQvK2PZCGv9gADekCG2IqKAkLXmNgssObeJjoHxmqrPlWVk711FnlJ7sZjGyLQ3bgae2PmV/KX+dkSJ732GRAEhtNlIL3jnadSFfn26HI+SxUlH955zTXf3BiqbHmaZTpkP42HTs23NYMMbDIj2RqzLDcf3uetVPQ+PWUDCFZjP24RTE4V0WRBfpEcVZ7kLbb84R/+4Unf/I4EWe3aXsxHWr+Nn6+hL6BzbYXvbq4lmyR5zGnXN5e9SjIksx/tbi77Pr+b/lv32XsyNb6+aw3mZ/oemD8SoMa//l2iKz3XdkTTfadiSd81Nyq+PXSDbYsPdLKkZ22/fskkRnaNxJLYtgR327QWtbMk5W4gfeGLdvRBrm2D76UPfrk5S8/pLB3bItg8s81sJZ/q9/j4x7v183CwKhnzTTBI67C1m+21/mur2Ntf/XZuMnRsyZU1KGm3eoNXxEOYo7FJrCJY4pSxdE26UPUWO9bOJBToWTyFHZA2PhfZM3/1VRt3iOkFg58Bg9/WJi6Te4aZ6YeGA3gFgxZsoM1+9UCp7HAL0BarAmefW3Q58c9//vOnBRdARLJkhBOxRWybW06phS+7qx0AGphDnAImQGSL3n0YtY94ARYqDYBfADaH2zVldwEcARZZBOY5s5zKbh0RiAUmVbiCbHL0n9PtFbjvJubOs7XHfRzJJrjaciRTpUoBQKRfGTaOm+5rt+8QEFVE2fIAdJnrdJROZTNrM3Daef0B99ptPhEp2w2aU45VFcG8NUYVwWQCijl99lO7bChdJTs9qF41T9kGXXlUt8/0XzvuUVKxcv9cc2Uri8DiXhV2AQirugBQiABAraKymfkFIbWTLJ0v+Apq3UeV7b32ta89kbts0UMcVHY8abC5qp3AU7K2Bn3XeAA91/W586uApUP9L3Du+/QKcKYv94W97nWvO2V8Gy/wR7e2ADd2W9mQgyWkqtDpIBlVnq1tAJ/9e4BID9dIL6oo9eFhFa2HxqiNBW8LMoHPvrcONuHR2NOFLDZb7XyJD4CCDWylqvVoHSMO6a81nQ49mKf5rEL5xje+8TR3qtASNYB451URqm9E3Lp0vxGCyV8GztpeisRnF62DgHNrtrHVXscbQ/p2T1o6iZQhA1U8sjHAjr+RcEI8gOp0k09vnAgK0NgY3Y/nse/5yuRMBxEgW6IQsexUH42/65sLBIs/zi+pxDfHbaHli/JBJQYkAq2J+uB/Adb6smWcjSe/6kJ9dy7bkTQAIgFYSSH6ShYPNeAbinnJ6mmQkgvayK7aoklXnRvJSifsu9clJX1m4whw3ydz6/YVr3jFaW7NLxLBFzSu2t+HYCQPIM+m+XRykGEJ85FgkdUrCEJ35sCcIkV3gyrGRq7VwyZT7qYnMbn+suPuIa+v1lVzz78YSzbRd/mbtRN+b8ezZGKP9z4bDUtkG2xYsgZZQUD9pI2toEiTtUS3fV4/zzbF2mTv3L3PPLn5t50vSYdNmplvpKq5cUwChT8UD2obgWPrfBNSen19fcHgZ8Dgt7WJy+SeYWY+8IEPnO7BsrAAlQJ/DhtAs+hbpG6GbgH2fY7L1sLayhEAGzm6gsw+Rl22trZsa5AlkwXqGg6zwN17pXh788sY5nhUtjgEbfndkZyigIu0qHgA3bYKyQAC5yolAlR9IGq22y2x6vq+DwipRtUWwpY+kB1B1D0DspGIkwxz19eXKqIqiEBg61ljTJ8F+zLWPeJd9rKgHrixXQE428cHI0sqXbb8paOAU/KqGqj8pWtECWFN7q6R/QJAmiu/S6VqZkxdkyyePicYcOoqEohD121Gc6sMXdN5ts+V3azfrqkdpFVwbky11TgCUL03N/r1yuaRgPpJTyou7ES1qHsxsr/Wk61eiKvHphew6zM5s3skIHlVN+iDbTeGiJgtR1vlqS2VViQkfTf3rc+XvexlN/eGsFGgQ4Um3XkSWccan/vHZEo7ZpswgqBybZ1YVx1vbpvngEdkIF/jQQjWAGJDfuDBekQCAAz2AaQtwGDP1mnnqE5IBKg0LbhDJNN9RKX/5s99LcBQMiT/m970ptN6Y8vJBFADMKob9bv3uUbaZLitmcaeLUSK+ARVqu7tk61PJkkaPiBba0wBbMmSHooQEUiHrQP2r7onI219e2iDHxpuXXZtfbi2+XRdr8mRHXeuLZfNXXK3FhpH7+sT6a4/79OZpyQiJ/fdd9/N4/Tz+a95zWtufuOo68QsoFrihJ0mI19qmx9gzM/zCdZ140xWALVXPkfSwDXpOb3mM1QOs5GO9d/67L9EVzHMtl4PseG/EAj+3CtiR4Zsp3Zbv8iCZF/XJB9gXPyR1OQPwQVryJo6krsF/r3vvPSzvs9x15J5CUny95/+xGbEyflLcMQqPg4RIDc90Rvg3xqsitxx97mlB/egIiqRK9tb2diSzSNZXOKJjGbnkbndfpmeN07Qb2uxceYLkCprXNKHXlZXfBqiRme7U6L+NgZ3bvbRn8Tf2tPqW9/GRM+LL5bgd615lLS7M/8XDH4GDH5bm7hM7hlm5u///u+vZUJaoH5AT3VG5QSAAYQtQAACsOFAbOPrOiX7HFzBS6ZadlTFDEh0f46tLjlPzgDRs10HCIxkIQscVIGvv4Jz8hYEZZuQAQ5OWR2pyKlwmhtM6t92ksZMdjc054hqqwqErY/AAKAKLNd+71XvZGsFTXMhUJDRE4s4TdXA+smZd15gJ9AXoKp9v72isigQ2Xok4yiYA5H0U9bc1svditn5AXfZagHLVkBZvfrv+kCUgN0cuMk/OWT8k2WDLYCMDNMboq6KwiZrFyHtGiC6NlVakjNdAHxd4wElzTfS1Dm2LNa+zGhjaGzsebdYZe+Nt7moCtEcpKMCce061/YwVcS2GjW37tFhJ+wH2WDfAX+PQO8cOpNESF7rJdDcuYHzfk9oScRuXcvWAmq29CFC6Ud71nptsH82y28AMMBQr5IsZeFbk5upBTBUf/SxIIFtSfosEEGSswUVT0keQMm6aX6ag77nR/ixxp+umj+Pta/N/hcQk6UxVFlprS35a/yqtK3HgF1gm39Rec4mkheIqY3+3RfbGG2365oeAmFLLJ3LpCdLoK7v2V/X9ljvQP6ScICZj1L1tV6TN//Z585NZ0imbb0AWWNNnxHC/HD2lA2l29ZepLB+7G5ofLa61nZ6Si+SINbWvffee2qrz40rPUdU+CTrUvW9+dkEirFpg02mryUMKgRiDPJITvJkGxI7yF2xrLnPbpub9Jad0XdkqvlNL42h+fYbZQjUVmg2kXIE2J2fP3npS1966seWXT7JVvxkiWC5z2v9Av++fR4Jls9H8iGJtcRjiRUiACs4jz8XR2v3SO4QM/It8UYQzdsSxNpOt+mlNtNvek5WyQm+jn8X2xG0JXBLslZvjmfPnrac/SHxYvVuy0yO7CyZyL5JwY5Zk4gm8iOmuS6ZJQ46RnYJssUo2qDj1bfv6GTXcOuk77Mn8Z9flrRT7b0zJxcMfgYMflubuEzuGWbm3nvvvc6ZWbAFuoAb51pwaOEVSDx2lCNt0cmCcqILegETWf0WtacvFUxlRTbbDujkHAvSfRcAVSFQDUsGQNoPWbrJOxnc1K+6pVpRu7XZn9/lAfI5PGSjzyo2wNxmr2W4Oy+nK1PXNQU4e/9tRVEZAphlrjnHJVqNL30jCsDDEh+ZOZktmbTOLeirTBYUAotlkjly29XoIJ0AU52jcmJ+m4PkQdBUAoBIYLk2GkeAjINvDAE++9fp18NSukaGfispnLoAayshAqHCt4EqnfcZ6GgsHjBRFc7joDvWfNRHgbDzVZSSwfWy4slcf9kcuwbAVGEWdAG4JQfScWA1gLr397TOsvGAJxuq39aIB5vUZ7oRJK29Xtt21nnmCGBbglW7fd98ZgMBd4AwXbk3rGtUrFUy3A/l4Q4AC6CZTNYzsrLbS7teJTo5krXzI1jZJtmAK/OYLAsSgC3rp3HaaodcWB8Ii+qISgX/kc0lV+03Hn5C5dea3Ay3tV9f5qH2azOZ2vbYkxn7TvbYepJZrq/si+2oLjXWiBcwzY9mE9lO8tsCl2zdlySJ1TWIAoKZv2utput0UX8RrLapdV39ShqkM/7FdvDGlAxVwLIXVcD0VixoDAgHf4FgpQe/8eanFJr/2ko3badMBpUg6zSbKR4kd/PAR/3jP/7jqc/G2Bp99atffbKdrYYki4qZtYpQSV5JPiCrjQWxS3Y6lzzru46lm2RtnKp3yBgC3bmNu7+Pfexjp3PzMz2iHWlu/K39zkU+kY8lJYiNeIBsWR9936Pem09bS7O/fZiGsbWVtfnvT2LGmkJQFj7wHUhmn5HJ5O4a93KuPMgUH83n3y0ZscmSJTJ7DYJFZn0tvmB39JntRLA6nr14UnBtsefmLZ3RiXndsTwcnFoymFzirQSsh/DYYm4ttxbz5xKQ2Vf/5mTfb1LRvIt/dKm6v+QIAeoa8az3kpHmkUx01/cSmtYz3916WdnYhuRrLuGaAAAgAElEQVTFzMkFg58Bg9/WJi6Te4aZ+bu/+7trFSWgAPj0gIIWVk58A1XHON2cWJ8XZANPtgYFDjxkoOBbXx6iwQkK5kiWB2TkqHLu+9c5HU+mMlMBitoHFGTLbUvJSeSQ7atXwQKYBHUPkUh+20tyfgUu5XEOKT0FpOvTE4OQvsBv18s8Nf4cLcKXzMaLOKj0Nc7OBxQ4WkQ3WTnrxpnM/at0df6LX/zi07HAWzIEjIwRiU4XZVoRnuRNX/XTf/LYdtJxFcAlVyoNHDKSAQSnDw8FcL9IbReMVDHqo+CRHoCbZKlNsvUqAADi2t7K0lbXBB+Zy/pre0fXqzBmP+5B7OESu90T2BDwelUlA4Lc+yL4JXPrxkMMeshF30W4k0cFI6LXsf4jG9lFwKxzsqv0k25rL93Xr8oMW8zG6qf2rU36Au4QAffcAQPWjSQGwGedA7/uiWrNdk1ySVIAOCoFyZGOm5fGIsgD1X5wNn3LMiNItW1cO+cqWtYS8rWZeNUg20trp/WIgPdaP4Bi8ga26H/BszWA6NePe/BUbvihPrdOOzeQ7Ymm/CBQgyCnu8ZW/8BY1/s9NESuMddWtqpqHIhsDj796U+f2nAfI3vztNWOl2jqXEmeiFoJoP5s53WfSsfyw6p72VxryD1j6c1DcqwblRHJNL4o8F87na+awtf0WaVWlcxaaoyB4mxHVaZ5aItgPqH2bW1tnQCGzU3jcU7tIRt9h+DzZ9az7agSD/wHHyPJIVsvUbaknJ5q0w8I52vTUfNmG70fwG3eIloI3RHY7+f1N9Ylmys50pZPOxXcn9w17vHLfnpyY/OE1BwJzTGW8qnJJ7nKfvl2bZF1iccSxSMBXuK41zq+vsoc9N22Q5YlH4hKNpfO+0svtprmS/kg9yb3iuSKh9q+Wx/G6FwJuSqptgHXR/Od/qssIjieZpivgT+yOX6IXnuVGOR36AYpdv3GfqSsY5JftS3ZhYiZawmitQUYBHmiA3KSo/MkF7T7k5/85ILBz4DBb2sTl8k9w8y8//3vv84RFND9WVyAdA6soNTnFjVwacEBFACNAAoEISoFLEQp51S/KlIyigC76gDnVBBLBoStzwUSTiOQ1LnJWoDMkSIFyJJMf+ME3JAYzg4Yk2Huc0Eb2E8+D2yQFatPP/6ZI2xsboRvHMlaP54GVuC3tSp9un8iuZCoxgk41L7AkPNOJnPkUd0ei90cpafATmOUiS7Y0ndjEehqp348QMGN7wssBYDkU01gC50nA81+0kt9u+8twpDOPGlpq1zJ4f4IgcE8Czqb+UwvW0lKjuQDrDpXdQMRttUp4BmIQ/Bs2fRDv+nKwzPYSK+CC701ZgG3NmQ0gZRAIAAfuK19P85aW2Xhqyj8wz/8w8lO/IBl9grQItjG2nHrUbUmkphNyVqruiFTru18dtE6c7O/6kW6qw02YV11vaxwNm1rY+27cZtNZFvp1jxoozkAiJO16zwYoLEHjIwLeUKc07cqp3sekkdConEBXO4dTQcewtB3xlofzUkgmBxABZn5LQAJIU4e698cd23HbSlMzp7W1/0xwGHXdA6f1zqw3bV1q7LhR2rZWteky6ogAFM2lE1U1UnObKbPnWv+O54ttvarYDTO/tJHBAu5XpItMSbTTQfpyUMu0kdruXOS1bZUa6Bx9l39JosEmmRL56cnNtYc0VGvXZ+NNEZ+OD215Q7ArP/Wb/pHBjvXI98lGGT7N1Gg8tlYgVLbCtlv7TZ2a3sJFDvq+uRqfLUpodUcRIBVKT3cINtO1o7bHt/DQ8Q44N26k+xbUrWEItlLiPWQi9YjIpteESxrua2J2fu2CSzz08mxJMn3R/JHp8C9+H838tZ3Kh7H72t/K2W+r13JsN7bYbL90Amb813X2SJY+62J/KtkHJ8tqZLvknxFJlYvxkrv7HR11Vy3PsVeyRyJaXqCCewW0TZblUxEWOiODXrlj5rn1R/SxVbFOxjNPHYe0swejE+lHtEyJ0sE4ThEOJ107PI7WGcA4Le4iQvBOsPk/O3f/u1piyCg26IPENgS0sLrO0+wAXoLKhZlDhHA7ziHBRRZ1H1uQRcENjvf+UBbssj4unehQOEeq2RJhs5xH0Uyt/gLYraJdF6gAoEQDOsbeSj4kQ0I5Rz9jkhZ18ZWuxyV7S8y+o1pz0m+wG/nJVuOtvduSkdEEYs+Fwgar2qhCqHAUv+1ZbuQ7F7Bov/GCoTXjodS5PQDWl1f4Gke+35vjgcCbY+yjYmO+9z8NH6PxJcxax7TLV3WL12Zq66tz3S0gQrwBKLSB4KHXAoawHRZwsCR7VnsFtCkLxVKwFGFpM8qCI2h4+kiuZvzdAkAqUqRmW0DAexB34Bjumiuq9gEkm2tSfbmreDcmOurSoHHblfVqg1PzrRGJB/oxPpC4oy1V5UDgBEhNyeNly0BPORuPH0ny95n7wVZpEQVoLG5v0T2W7sSAarG6aOxBZQ7N1nTu6px56uOyTzrD6EHyFVNVH0lTICAXpM5nWf/ba3zQImOp1PgKz33GeBJXlsJkVRbHQE3PifbV9WritUDL9gnsmC+9vHc6aG5zwYiLYBNeqnP/E5g2nqorQBd49gMNfCV7QCOnpja2m+9tu5V9vl3CQR6IiPbrqpWBQzpjfxkD+kwX9af7XxsIXmbSwkoBCsi2fy1zpbII636ZhdAtB8dBkwlJlS+AE4PVcrmgVcAXEVE9d143Hu6wJ2PAfizz41dKmHpGVDve/f0dcwW2NZqOm8eO+aH5rsfbUkCwOwYXfDvSB9b6sFFEaxswT2C1o8kVmsh3fX9kZAsqQOy6UqsPxKs/bxVJaAdDKHLIwFj2wiE9tb2lmRuu0jGEp8lC12XD2mnQHPdWs+/GtsmnZrPbNbvu5GXHEsO+c8lPcbRfCNx2YKEF7+SrXeMn88/wFiSEaq/CL8kA3utL5UuRNA864ft8O38t/hFZ0vg2L8x8+99Rmy7jj/t+8VUS/B++MMfXjD4GTD4bW3iMrlnmJn77rvvWlbOFi1b4QooFnfBrL++40AAiUBGAKRA5wbJzlcdknXOieSQOqf3CBinkyNQfXDvV/2pYrW4a7f/nJYHSwCignvkpveB29qz598WEtn8thJsNSdglRPO2SCSttJwajkbGdHGgTQiaAiB7VACvu1LnQfk1g6ARA5OX4UA4LVVD8lRBQpwNca2jTQ+2VUksPZrq+uMVzY5ItBx90t5KiPnT9e1VX+2YGYHAr/7HwBbbdV2c4c09r0th4G3gg/CBSzXLjurfQBqiTwSVnvNI9vK/uqzttiXyiqdIgDJHNhVCen8dBMI8qS42l+CtcEYaUMCOi9ZZf1aBx5qkA0GADxWuXMjJNlDcmSrgbDkDyTXhnvG0l1/S8gBkewiANU4jFdwrn8k2ZY3wdOPLSONKiSNxdruWH3LjLL9+kY8bFvs81YP6Ukg7nN911ZjTd6AZzKzP9Wnzqnf5hWwsmUTQLEdMsC/QEw2V+Kn+Us/zUNtqPblSxrncStU1yWPyoSqfX3slsZsZLdVOr8xtn3rj/7oj27Aiey3KrUnS3a8dmwZrNoEEHZuc1GfQCMC3TWtd6AMkO38AF+ypt9sOfnzYarrfV8ftSVR0HXNNX0g8o1lfyqgdmoz3efXss/aSL+dq1pUxab3fF39ZR9tV6uN3rufLx3YfgoQ1geQ2Pddl37FhQic+52si15rU/IBIZK02nmWFHJtfYl19YF0I5mNo+M+8619zq76XnKha9NZx9s+1r+tp8h74/HUXHPXq/hXu9aluEt+BKv7r3oyafZcrLJbgO8Xg9uSqAKJtLExbR8/IxOSB8iZ85CzhR1LvpZgmQekdUmY9wjLUT7+puNLEH12nZjTWql62vxGsLrXj9/JDmqjuZCw9fCrJYJLAunnSE4db0xiQ3advtzukG9ozvpLruZzH3LBl5OdDPADXewc9Z5/W4JMj/zgkUiZR2TKXOx8el8bEp1dJw53LL02zq7n1+8key8YfBfDT9n7y+SeYUI/85nPXOeoBZOa9LCEnLf7sGRPOpZzz5EElAqK7oFw43pOxfnIiqwrEFg7wH+OwUM06p88nAwwihgU1HKkLfLkq51ArG0zbcPoL8AaoMw5FNjcj5W8yZe8nFByIVi2/9R2bQJ7vSJXnH0BmpNEtmrTU55kvGWklOS7DtniADltlYgFybauyUDXTjpz03rbrmxZSl/1zyGq+HnSEfLikemIgu2XQHPtJVOgtDY7P+CQvPSl4oBkqwKokDUGvx3TMRn/yJUflEUWVRwBvQ0sQL/g6xUBt90NeEIqZdeRxmwA4W68jbHvAqCNsbHanokwWWbZTOMBHowVEQXQ0nNguApAY6ptOsxWVFGbu3TjIRueIlj/2Wvy9Ido0rWMadc2z33fOAR22cjO61h2LNMaCFb9AxzrqzaMmx2p+gLpndN7hAgxRtKag+ylfmVkVYd6jVhH4rOjxgwYm1trJZlrq3HUn0eP124y2waEBBs78AHkpOv8RHpTyUpnSBIyYx0mV22r8CIybfMM2Nd+upIJ73PnAt5VF97whjec9JOdSJLYIhaRsh3SVtfaCHgjGY0vuysBEcEC8lorjesTn/jE6VxVx75PfnrKN6s8N/bOa+tioDM9peMlH2zJukkuazYyxU97QE3HIlbZQjbdeOqvtrOtzquPdJJsHbctDjnWP+KRDhqTbd/Nff2mF6QoX33PPfec+s3/A/a1CRz2XlKPTdSOSpldAY21ud0qVsfEKFVTgFSyrTG5N9Krn8aQpGxM2VH+uPXcnEV2xM0Fzp173IqVDIAuP+Oajndv7Stf+crTOpJgEluSr7lID/2GmAfliC9LqJbUIFbpLF3ZWQBYS6Yt8VlCcgT94iH/vaRhIcsStgX6dyMR2qAT898cRWRKbqSfbDK9dx5b79zmK9tufbSGXa/fTaAhP/ud8bKJdNXcWy9+G8suhdpT5UomutgK0OonW7CWjR826TxrhX9Axo3jSIbTRd8h7PV7JJRLtKwhiQbJD7tsai8ZzMOd5MQFg58Bg9/WJi6Te4aZ+ehHP3ptex5A5ql6srgtMhWCFmVbPgIqBURbwrrGk/RUGVSx+uy+EEEt5ycY+wX62gqEdy7nbjuTrXDJWBsy0badBPwREw+YqH2PNObYkIOu299dSR6ASNlcmVxlBPkD9BBEWUTArqDpR45VqQp6MvTpKt0kW8dkUoHT+lFNrM3GWpsBTVU/wDun1zGB2jbEdAr4Jl9jRS4KounQth8ZsI57ImPvk6/zmuvGE3HwBDr3znUcIAbsaq/5s50wYN15yHoACZgBMlQKbRNrfMkATHZcpXK3FhUskzmigWQhpuavPmTBqyj13u+8ARU9Yjo9evgIgE8+FRSVHYEWsaSr2ga6AjgF2QBA9qtC6CEE2UFyBKYbW7Klo9oEbhHAdIpwqUCk084zBqRGhrV5US1FOD3dzLY2ARTAROLMpSdhqT6YE8B114LgvAAFOM2O/TZc42U/jYkNb1Zfv9mfCoksbzIjTBGH1j4isNnldJnOkVvbZZGErmFXvbZGOqbCXT/9RbB6NLY/VbbWRYANqHr5y19+yqTbPuaJZarY9WurY/MtIdT9MsAVe2ttRoxU+m2D+9SnPnUSQ8XbfLnPKnmyB5Wk9FvVox8bRjCSx/vOBZyb4+yka7Ld2kKQ02vyIpjNVWtFkqI2W0PZfm2nA6AwgpUt2jLVtfk65EmFLv+PYCSTal3t1Hdz0Jz2eW0CWVWxTlbrNFu0dlXqjuQgfdopsPbc+46rxItjElHpim+WhGhNtuYD+UBt/s/vkiWjKquqd30ghsif9cg3k7mfWPj93//9m23E7L52I1i1Xbs9Ct7WcPHsSG7YnGuaE5Xl2pVsUkVb4nO397W/1RTEcIH9w0GWJQpLZrS5ZACh1Fb67imCEqTZobkzdkm1sIGdAeTjr+CfjT3GebSZ/FOxMBtWla+P1gf5SjjUV/OAxPoOeVK9ZCuIoeQogiRm87Fdz2ZWX6pYzR8drL56jzDTzRJ5ZC4b2sTX6koi73IP1hkA+C1u4kKwzjA5H/nIR65VDCxUW0AKiP0JxrttyEMTPEEpMBFwtPABfg846NqCb0AgJ7DZms7NOeXc/ZZVTkAWuPMDo4he7eQoZUhtVexV9UvFIvk9oc2DIlR/AlQFl9q1nSPgl9MsUPZdfbufiS5s10hfnVu7yQS0q/r0nS10OSxgqDYbp3tzjDM9dJ7sb232Pgddn7vtRJWwdgIwMsy1lTwqiPXf/HVtf42rfpJR5aRxqKh1vmx6ektXzXWvyRNA79pso/F88pOfPOmo/pYgJgPHrmIgkCerOesYPQI3yUdGxxCN+hQIVXpsIWUntjPIYiNYvRb0Gkt6aMxuki9Iexpl7dS/v/pDXoANcjdO22NtlWt8tdWWsNZEJEB1rOuzJ1VZT79Mjs5jJ1U7mktVzXSkygwwtrbaltQ57J18AFfnutE+fQX86is99tn2lXTWtY0r+VQbVEoA/wU6gr0kSHoCkH3X5/6z49Zs7dgamO7+F3t302rbUa1x3A8lCElOTGKM0Qjix7Jhx44dEQS7QQgYNdG8mcQcjZ740hDBTyHRiMq+/Bbnv3lcxHs7s7GuzA2btdacNatGjTFqvFfN8KxfY3fgR8pfnzlgDH59oF1lqw6VUDJVlg/NWtPg6n1OOUU5ZngmJ7GMdac4FrAgX/zjef+uhw/zA0fvGzIPJWz4KINdG3NNjqBpckwbmQ7w5WBlfBujjfvJSnhBf4dcaBdsG9zAa/jOn+BGh0vI/DBAM/LgVF+ts9Z+mTd8ZV6tK7xiDvrcTGz7itwDM/6tzNIz9W/fEVwnM8Be1hxte76AHvjQ1ymC+MKzHdPeITUZgOaUbkkuFI3PKGwdt8fU2AX/9I/+/pPr4IbXreooCNk+t/Y6FvhKbuNP/M745phzrrR1vUyxttFvP3fttJbKTOQEy2o6rr4SxZwDeICzAhLGZfiXaasfuFiDHN3wIZlgLmWV8U4ZynR1Bvs6TgUu67e+1zTJedp763TVx15bhySZtrBvNoVuE4wwf2sUH8JlGXj8hW5wgRcL+ixO1sExDlzs/RyXdbTKuOK/9oNbEwUQZDE7EXbnCPb4H/4LbJQxb77m0Pr3TGW6YIhvwLr46XsZp+To4r7nfa7z3e/0n8+CEtdr6bFMPm3wA2zwW+3iJO4BlHn55ZcvLxrOEErhWPQEb85XkbyEbaVpHZWeUMmozsDKAcmY6sh1Qq5MTmV82uR4tAcrYUgQEJjgycEyVhtaMxCLiKeQwFH2xnirhBlDHU7hOc9QNG0g7vCBnMLKAeEmBVDZSAZ6eyCK7rbhG44prIzxBLbPnCKfjJgyeOAh6IuKMTLKguUk+tQvYV80vui4T31RAPBu7voqc5VwL4JV5DeHOgFftM28ZSnXuOHcVSpWeQq6bLnlnrYEp3BVaSelV+YJHPpuQz7cUI45MX4zLMpydVx0xpzlgMbtP0spxN/m0cEBYPJcTiR4wFL21ljxcLQqIxR+Un74ozIpOPRbX4wcSpZxrt82nZtf/F9JFzjKrrlXCVB8DKeVoFojYNGndkU7N6oZzJ6vdKpXClgPZRj0U+kfXPsHf0ZqDlVKtzHQrPZ91xe6tzbiVZ9wzcjUtmxRPFB01u/N9KKjdQlvHFHfyywWRZUxeuaZZ+73biaf2ktZ9tU8Mhi3xM/618Zc8GWGNXpmfCgPZMQli8BrnugB//iwjDxnRj/xRg6itS0jY/2VtbYO8TNHvAqB1mSObga0+/Dh5btlGXLS8TmYlCh2emlOPj7kgDJAy5w0fr/NpbLPxmOI4peywfgTn4DffMGgb3yUg0Q2ZGjmsKB1h1VY+zm1BYBy6rVLRoFBv7IwVT7A1dNPP33RSZ5J5rROMyDdM0ayI6fA7830x8/gLGhTAM29AiplrQrCleEzRocGwYvf6LEONydLX/jOXAo6gskzOY9lFFYHr0Ebr1t7SgRlsHrPXoa7e+jSoS+ypWBB2zXoG6s1io4dYJWDg8868TKjuz7Mc2HzzP6+DsDkFC2dkqurd3JmzKc+Mm9WFtVPY2pvbcrSlk3yG73Qw9zwWiX7+Dp8Gqc51198tEG5Al1Vo6yDyf5IZsUj+jBme2/LNOkT3Y1fmTieyLE3ThmrnKDNqqmEyLEsCAqW+Mb3ApLRLbz2W5vwnoyKpgVrroN14an2BbY//vjj0wY/wAa/1S5O4h5Ame985zt3FiXhkFKhMAmpXti3xlpKqBIS9ygayjHll1JOqSUAKEvtKhNMSJTRqESvKJqFDS6CE2wEld/6oGBcY5QVES0qX/1wwr9yEoqOMEzYyGaUDeikH3OnqAhk0f4yFauoCEn9uFakT1kCAQWu9vP0YtUMIYKLoVAE03zKPjD6cjDhrz044EvAtf9F26LpOWfGvI4wJlyL5GVot/ds98nlGGur/8p3cojhuqxGGR39y6DAUSV+OWnmqg8GaOWBIrqV0nkWzhP2OXHteyv75L45+kS/aJojrV2n7hWJbvN3EeHKzTxLEXNwGCDad9CGccu0uJ5B0RLLgcebKaTWTUaxz7IQeIPhzOjk1KFtDlYBBfOBH0ZAR/+iCbx10EUOlvHDgzY5k5y4sksp14Ii5hN/e76jt42H92U82pdYBBc+cyCMkaFRRBSftG6Lwm42rwhuuCkCqp/2BuJ/vIAu8WiGDv5rbxm65lQmgzJAjF1Ul1PDmCmaW9bW3PXVO+CM73n8kQMA74wutEOrghKVL2sn+6NdckObjCE0rdxSG/tjfGbImF+wdyx7+ENHfOI/mdI68Jx1ag7Gwqf44qOPPrp8J5vwl2czGBn0BR3wM/kD/8oDzaHMXqVpnsvIB0vrBQwCJ/jFtbJM2hQogJ+CS2Wu0wM5JWWp7QdCE/MpSl9mNmcmpzsDGt45kwVLzOfJJ5+8lNv6y6krIOgzXGUQh/sCRfXV/OOljPqcj2iXPLV2C3rpwz84wdLLk9EBfVuPBZnADR/tPWy+HUQT/cN9MK9j0nfwcLAePHhwf5pjxrDPAnjWRqWxzTVDHSzJshyGAglwanxzLZDxaYGCZPA6OWuK5KSsI9K81tGKF8J/DsI6WOso1O86deZNjgm0FLSy/qq2aS12IFDvIgve6z4bezNOOfTx0dIDHVsL4MJ7BQ3IpA6yKSDgM+c+u2Uz0n23XmprXN+byzV+jEk2xFvp8hzTaOgz2eXeOlrmm32Vc5dMDkfRKZ30t7/97bTBD7DBb7WLk7gHUEYGSzdFli0yQoPyyBFogbY4LWZKpugtQ4lDluFejTMl2gbwlFYRGIraOBlujAYL13XChLLMeGAYEf6l0vXhHkWgLSOR8idEwVgqvUhm5Ws5Jp4p8mUc39sHZozqpvXbPiJzzTnI4CEE4a3SD8q0wzSM1UlhcOAZc8g4NmYGMDwQYuaTU+qZSloqo3IPrtEIjBnCcFgJYAZtZS7mUzlcDmlZm4zrhK3+e19TQpzRxPBs3xSYMhCNxQgrewauIuHmC8ayEAw8Rr1njFE5XQZCSosSueY7fTAeGMv4BB4rtzRmR+rrCy6LJJYZ60AFeCqSD4b4Ct1kmsAs6lu5apHFjWaX8Ux5LW9W+gYG12Vs8KIMiN8Zv/DuebArG7NOGMw5gvBrvmVs0TKnoX1s5sYBYTDARxvTXa+MrYxL65vBzXCG489//vP/tsbjgYyssr05XhtFzgjIIPUbPRgTBUlygFqbaNO+RPSFF2tLH524aI21GR0tjG0uG4XFl2DMANE/muKt9qhpY/zeR9TeJ8/oHxwFb+CmErgcLL971nqWWYw2YIHHsnwZsq5bB7JF0ShcmouxOXLaF8k2P2Pl5CQj4cS8OaHmh44FnezBws/uyQzBnbni7V7urB8wCPbgB0GFgkkFATKoyl7lnOurkjZ9r1FpXPhzHT58+p1MI4O0KdNoLP9louAUnORMZZPJYu066VAb4yqHrITVfJ566qn7Q3YqPwyHGbUZ8q3TrbwwV/fLGvRM6wNd1ulMJqERPCbTc9TATCdkgObY6IM8UfqJBu6jX/LE3JPP+vXf+gs/105HRq1gwuc+97mLbMEX+vGpfRUh1leliQWozKHMu7YFTnK8mnc6LTyGk5wfdCnAts5Spsga7e6vUZ7Bfm22rMPU93U01xko2Bi8cAnXglhoDQf40HyrbIhHOhnTs9tn8Fw7FOtIrpOxuNE3vs5ZzWnHG+AATw5aa2yzVq6ZQ0EWbQtuBk82knHQNv2780jXpU+DtwCbPsNZDlS0yhEug5WzvzTNGQ4nePnMYB1ggN9wF6eDdQBxfvzjH9+Vts4gqzTOQiyKZ2EloC2uov0EPSVI0WjLMStiW+lBm72LzncwgnG6ZioZkoRBGZBNpYOTwMrYo+hcy/HynPZ++9NHMPcyQMa462WTKG5tUqZFo9qQL0Lpj9GtrbkRZpUzJbx7Yax7YGAg6yNjhwBlrDUf4yeoizJ2lLc+ypJQzJWl+N6BCOaKBu5l3G1kKyOFoK9Eryhx0eMMoKLxlTJspB7e4CQnQ78ZvZU/woXv/tDc76Kg1b9XNgUPjLD4pcgwGDryWD8ZQynNjGeGE36Cb/iqVKtsoHEq2YimZVPgy3H28I0+YNYfRVi0MaMU3NEoBzf8ok/ror0Y5tPx4/oHowwDXNiYjl57rDWa6Yfx37ox/zXcc7DisY3Mm4v590qCjNyMCvQq+5txxjHICJMNMPctW6pUqvWbE+KzstgMwNZ/bfzOuIB3DpT1nYFVBq19IvpBO/KjfT1l4jyfss9Ri2eNl8zIEa9ci6PlnnXSGvcbj1UeiAYdglMAp2xw72HyuxPCPCszVKYcH1bunGHEcQaDOXOwelUBfGjb+kIvDnGGuXlyuCpPztlAL314GbVxwWMs/TiRjgwwVyglOUsAACAASURBVA4W/kmOJG/hTpvKKu3b6cXjZYajMR5xrYBPQSgGeget4Otexm2urhvLd/gsCy+LDwdlCPXrn2PpWjjEc2U9M+7Q0vNwYL5wJ4MFZ+YDBqWg1mnZqhz9nG59Zhwmd/AbOPF2zkaGfxH/HJ+cnvg4HgJ7gbQcrfajgqssOPo45RHeZZrgqRLVgnzBnrFrXTReRnFGcoGFfmurX+/BiofTk+aCn8HjD5+UuU2eu14mBb3j/zLj6dUcgZyq5J778BrNctL8/k8OS/fCdXopw7851mcGfI7UOhnrvPUd79HR+Ns64kQVKCnwYCztyWM4AUPOyX8yoaJFcPV7ncT4D+/miDaf+LmtDgWq4tV0Cjj8VVmD92uDLsGuv8o/C2Aniz2fjFnnGSzJ5eZcgDueix5lzrMr4s/okYNVO59/+ctfThv8ABv8Vrs4iXsAZV599dW7TqiiiIr8EubtfXEthVh01cL3vf0RlfYUmWZwFsEtIpPR6pkcIUYlBSYaWiSuDITf+st4pKAt9LIGGdXthSCE9JfASdhsxLgIOSGm7/Y16ZuQ8skYoxz9Ma4qA+oodEqzsq6iQQS78fxVgmZOnZjG2So7l+FOACakE8wZmzm3ZbTQQpaDA6tfsEYjbcylso7mndKDn2jZe5DAWdYy4a9NpVZwHN3109wymFM0cI6+nq2MyvzaOwGfjErKIYd6j8f3bNkZc8uRq5wrRzNF4bMXAqecciR8ZtivAi+6Z86ySTnAKTI8g04p6DKLzTnDt/KPDFrjo0HZVXNtnWgrO8XYZ3SbJ2fIJ97xh9YdKIMPwaAPf/ip0tjGyTAsMwvH2mW0UdIp2ozJIviedZ+BZj5lAFrHrhVg0V8ldGDJuIjOjVEWdSP0ZUULcoCj8hzzbf2Cu3IlYwRPij0HVt9ljovklg2oFDTn+8UXX7xkanLUMgjbc2VOjF8Gf3sTc4LwJwcLnvSXPCAv8BSjTb8MW/1VolZmDg9bOwy9SuaK9MOF7+bv6HF/lQTiZbKmqHQGKV5AK7xShlwfDpUBjxP1GPNlSKIT+OFH0EDfYOWMcdaMudkSdCy75vkORDCnDrpwHW6szTKHHbqjb3PS3px755sx9FWJYO9/Cg/JlZw8v63J3t9VtN0hF8EEH/ZgWSfGy1EogBbe0M4/vsmpykiu3Nqc45GCBwXjuleAYh2Ryrj1Dw573pLPrmlL1jHiZRjxH7mPDmiSzAz21lkyLnWeEZt8a77wyll+4okn7l+a3bz1Db5O9eV8W2P9pQvWEcrJSNdksOdodr0+/M7ZSzY2fm3Ace0UGTOnOlkGB5sx6rmFd69t9mXhAYe1iRbWNNxz1PsrE66ddY8e9bWybR2orq+Tl8zfsX1PH1Y1EF7Mt8ONyMnmUjAiGuNf3/F/9k80Ckfobg3691cQIb3t9+r+dVKTsc0l5zkdor/4LHmQ7rjOWjVezu1ZInjPZv+VX04H6wCyfvvb3744WBagBWYRl4Zuz8huwC56UpmTBUxAFCnUD0O6SFpOlcVa1EYfnivyQzH4LxOmP86evlJG+ulADWPpv0gpRarPHLAcry1PgqrHUZd7YZTgorw7WS3jsawPRZpRIjtiDuAEF1wlsDqKXD9gy8AAM/gYURyjousJMXAZ01zBn4EQHNHFb0YTGDK+3es0NUrFvFPW8AXGMjyEMCFOAZe1g2PwR++MXG0znjN+M/wzKIpqFiXMEPMsGMw5g59SAzujwxiut+cDHjr6OcPUGMGbAUxxVlfvGTTJMCtSZz7w396VYPRckXtGNGMxvOnf3CorQUfXMsCK+KV0M4RTuClw46YQi6RzsPTNGDZehwYUiWQQwA3852DlcO+rBsCAL+AlZzfH1LpqPLhNoeaMwGlGHrzgE+1yWlLYxkjp9qyx8FT78ir/y8iqj7JM4cSc4d78ykSAwVoAayf5VT6T4jYuGPBGGSR9FmABt7VVFrhSv/r52te+dr8Xo4yMZ9oLiQ+M3VHNcOUP35BZ7e9JDrln3XZQiX6s4QzTTl4DB9qYX/wFB+GlgAoDz9qNpzoltBK6DGmwoxVnrQBGB0D86le/uuDGXi99OTijktay2eZRIAbfMPSsvbJDGYY+yxSH00q1zZuzUIbTfLQx//aydmpqBqJgFPqgWbLOmJUylvWHK/2aZ/xrnp6tBNp15ZA5S9aHwx2SuZVkmUNZoGSRZ/VXGWLGaw5EBqX2ORE5X5WLFiSKdmUirWO48Ry+yLgtWNYeLPfAzrk0X/1k+GaMt55bN+EDX252Yp0ODpYSwd4t2Po1V+sAfvT74YcfXvi8MTLKtc/YzxlIpmQ4h4varqO1Tlbt9ZOjkczdz/qpX7C05pOr1w7W9fzXcUsG56AJPKpMIDvM2VrGazk2yTb8bM2sgxUvRJv6LOC5zkrfo0e49Tvd1dpCD7KWbsM7re0OKApnG2RNLsQP+q+ahayhu9ONrjf+tfPpesGydGVObroy2kUbfVTBkJ2UHlza7pxPB+sAA/yGuzgdrAOI841vfOOOYqu0KweLgGR49FK+Ii+uUTIpHu0pRe0tUkqecONIWLAEymYTtKvMou+lqwkFyrCSFc9V3sEJohDb0yVSrf8yRwwbgoDiKRNFGFR+lxBMGRuDYaRPETCfHUYBdt8ZVJ6v9CYDT1/u++2+Phk6nADwg9W84Ua7HEj9uZ/BWPQoYxne4MY/5eA6HJUVARfFrR9GoPnW1ljuF3HNcSLcCdNKdOyFAp/nKk/Kwc5Az2HNeW7eaJ6yCrYcV9fBqW2GHhi0Ay/DAM0yBoMVfig+tOiPcZkhlRNSpFz/8G0+Of7BoC/XOvEs58f8wYQf8AljU794Sz/tMct4yuEt4l50M3ql5JqfuZexxctgh7syWBws66iX3FYuaR7WDH7QV3vjwMZQM06ZA/1VYpUB5pnWrX78V74GjgwnBjwjtxIisHbgSMZTCjcnB91ylOHOs8ZrPYMZbDlh4c59xnCOszmYC+eS4cORRWsOFx6uLHUzK2ioj8pVyB60xbet8w4bgHu4BSsHC3/rMwNcvx0u0doCW876ZurNJ5nT6yc8y4AzdgfPhNsczPateFaGFD9tRDvakFXWQk4BPjc++oSL5JS+ZZ4yuvz2x3CGx3gYfJyZSgi1732CeBue8E3XwIh2OUX6zPAlA/E8HtJvjgS6FxTRZ3JxTxQEH0cOD5cxL0tnL9LuYYX7Ak3603elupsBViIIL3gUzPbZeK6Ki4zUsqXJseaHJ/TnOjxXSZFxWqCpLFbGqP7STWXUPWNelUjCa8EH88kRzZCO/pUA51AkQ1ub6+xsMK37BQrSrzI1jmnvfYXaFfCotBVNf/GLX1x04xrS6xh4pj43e1Nf6/SBcZ2xdH/OSHNOdqyDkEHus/LCjH/PlSXJIavPNW3CXdn2zbRrj+84WDm0eLD9fgV1y7YqE+z5HNqcjP3cjPJeXxz63lyNU3CstQWu9tK2tnL2c7iNk50SXFX+6D8d5lrZ2+Qb+MuApRej6QYCk7FVYhRYMm5BtfikwCr+tfa01bf7SyuwnQ7WAQb4DXdxOlgHEOdb3/rWHYOg8qwEadkRiqTIhmu+u9aio6S29t89C3n3YhUlLQWeA9PBEoQHBVsUjoLrsIPKqHY/l4Xvvn/3jed+e18YcGXHfBalan9LArNSwwzi5ul37xgyz06/Mg7jGJwdWJCyYXQQ3oQ7wwgeKTzXM/b0DwfmX7lOSlWbMkllDLTXPxjKkBB82oKvjIn25tiJf9rASwc+dNAEuBj7xiFYzV+79ll1sAYDq71qsViOt9/aaVPEvqxDR0N7Fm0qFWJcGxc8aFc2ktITcexgCc+YE/xUflomz2enWvqe44g2RfddK7NYdBq+tySVocnIh0PjwjHHr2xbRiOFAk8+K+tDqwyilGElRdEUfnKYOFhoJ7IPF82z8thKJvXbvhxGpUwHPFlb7R0ER/uQcmDBsrX7eKDSPuMVKS5I4T68lMkCh9851vghXk25agNOfaGb38Yty8XQQ1+f4OKImG/rwmellxnc+qpktoxr5X5lH9pr6HfKHt0q1YNbsIDd2BwvpZgZCPGI+Zm/dVh21TN4Bd5zsIzBkTJXPJBMkIFwDc785VwVFLLOy4bqw/6YfcnsRu1zsDxr3F4xwQHVB/xVDohPOYvJLPCYEwfLd46cvh1awhnKEdN3L7dGlwIXDNBkfPwJXnwVDxf4ga/2xmWcFbgAIzmXrO7AGnyq/5wffSaDlfqRM5UG4x/tyInwAP5KtvGu/uEebsDov71nBRXidc8aK97M4K+KwHXfyxZUUhqsG91vjVwb+tp0mA6c9k6zMp+tVfdk3nzqP/5O56xhnVPmHl5snn1P1mQs4zV05GDh5/a5piPgDQ718+67717otA5BTkztwVamqOxMTutma3Jwgqf1v5mNvl87dNpulUNOCXq5bg7b7+I9xy/e9llGJ6dPm6ojyGnrR+a34FBBFfC5BydloF3LQQrnOcB46/ov2MJN8JlHsrmsj/VCrxgzxz68a1PAugBX+MshXQdbm4Kc7ptTz6WHgkm7yuujdzSuz5y6AgrgT66ZM3jb+9n6T97Fq8b75JNPThv8ABv8Vrs4iXsAZWSwKHPRkQQGhcRQ8Z9QsOBaxJV/ZfxYoBnTZZA6jr0SrwSpMTY7oV9jU6j+GQU+wVQWjLIqok4oZFxXhtj7a1L6hGgZAXBQ7hmIKdMimgRSzlwwuAcO/+bMeMuRLLrEIDRG0areOyLKytBgQDJ8iqLqBz47xjoD7lqhZBiWRUoJE9aMS/f1oW9/Zd7MT1v/lUqmmIu8Mv4cuJAwLwJLKafkoqNntCvyVsmTMSu5gje082xjgc3cm2/OKAcL7juyXfv2s5Q5FJU3fu8KyiCGC/Myf3C43vt+0IYhg2czjsDYvq6iqvEjnumFp2ioryKDxu5gANcz2DJAyyY23xx38yrz6l6OIEcJDjkc+ug4+UrocoDLDsCV8fESXnG9zA4+y9ls2RdRNH74B2PfKx1JeXpeW3huv1GGRQ73RlQLXOTglKH2aS7oVJmY5xhN5irLmgMWPQsgZMTnbLapO+cuI7jsWP1yQNBNVBjM8ASP+MJ6ByOno3eoeY780NZYRfzBU/AjPJbdLesMF9FG3wV/gg1eGOxoYgw4yLFzeIi9SNGgbLw+9QVvrflOKmxfSHvq2kMlW2FeroMHTh89enSRj9axueeEmGeGEn5WnqTfMlheyNyJd57LQM3ICpdlzvFgx7xrUxZMf7L1aF123j3/HEtjaI+uBUucBmjdo59xc6ajrTkmh/FPASPjJEv0hb4cDPRLxqEhONAoXRWdNgPfITwZ+OGgTNWq0uDXH7kB5gx286AXcmTrJ0OdXCbXCqDhjZyOAjQZqWWLMoTTv+5vtqA1ie5OEfzsZz97/6Lhxs3wxlO+y2DtkeQZ7sYITxnPOVUbQFoHq+tlvcJVzmJyMB2yDmM6KrznnKF52dLWyj6fjvLcjlv2JZy6Rzc6KRONra9OFCyzDD78gm6yxcbLYWjMdWqD//8yr3rWes1WKaNkPHKAPuxa+rSgVjAU8CyAk0O1MhSftUUinRZOF94qaoyZ3F8nsmfie+0qb4Tb7CxzS1YXQCpoFj+cDtb/xSH/v++fDtYB9Pvud797Z4Hl5KS8dF36uGhTxpsFmzAoBU/JtRBzEvRb2YbFnkHvmfahFEHOAO6wizZ1Fl3vyHPjPo6eXAQIQdY7qAgH7TKu29tCoRMO1eR7TttKyhhtwaPvsh4dIEDpt9/C3BkhbXQveiWiaYyi9yKvHaGdU+CZyq1SHCkPn8bNWEaHMn/GrmwK7Bm2KSH4bq9XJZvaa5dAFUWmmEX3VqmAp/0K4bY9S3BZSU5GRk4sYew5BlURYc8XiQdn++gYSUoEzTFnN/znrHSYgOv+CXf8lpKMR8ukaR/sZY9ySuIPtClLo218t6ciGmMj+ZQwBaavnLYcldbBOizRqQwqWjByXGcY994ztGjvHjwUJEiZggkcvQNKe+3igUpA9N+a22h7ClV/vhcI2PatWw51ke5oXrYufvbb2P7ACi9gY3RnlBdFLSKMDoIdIsop5/gg/HOctLdeKv9Cr7Ks+jZvDmDzr5wX7RnxXa9szjrDawxw73yqFAmejMu58g8vOcuViSXTKvH0TEERfKjv9psWxMhYRS9ru9dVgM8+IfKkQE5Z5vrqUApz6ES8jkMvOIGX8I2DKfARWCt7k8HyrHs+0YOTFZ21By/jDn6tNzjLWcuoj6cz5MsSJNfbr5Lh2frTp8AB/kCz5ECBBE4UPLdnUBCG7CFLOwSnfVXwWHABvjwL1oJf7S8r2AG3eAuNwqvnKjMEA7gy4uEkfs5pSrblANW2crEyTsbMCdhscLLXZ2Xr+qqc1RrhYNEDcGUOcLxORGtuDeN1LsC6RrFny6zYf8VZrrw5RyOnrEzrO++8c1ljOW9rKuRQZeAXKKzN6ofra35rv3NIrlw7K7VpLTQn+LBGc9JzJAo8aNcYGfM5n2WW1hkU0BFwsA7xZO/EyrawLvEMnkYPNN5+d6zwVXbrfzOxyuzha/LDOsYrVVEIZHVybI64/srs5jhfZ/+yUwoG+ayMtsqM5NfySY6uObS+l/4FVQrUFXAreFdQN72SHG295mDlfJ8lggcY4DfcxelgHUCc73//+3cERMqiqNRGz31PEae0MkJTHhkqKer2aaXwMhQ8n2HMOOmo32ujt1K6jr72TKfHZfRVl5whVfSVcdLGdwZfTgbhlHHmO8PfOARhigmc+qUcKSiCrJeiJqwYLYQpmOGurANB30mD+maIFAnyaa5Fnxit5g+ermXYZUBrY97apGS35KgSi4wb7dHRf89oo4+33377Ev1VdpQCQ1f3CFZ4rtwgg7IsQUeqp5i0K1uW4eKT0QFHRVHRQAkTZzPDurLHFHVGb6VRW8ZZCUtGHEc65YTW5luWqUiccSo9KgtahiwHC76K2qHL0qDT7Sq9C4bNDKb40M31sjPRE/94Hu6bp2c2K1UpXkpLP+DqAAg4y6jI4MoQ8ZmhkYOekWNMMGcgpGgzIoru4wXrpGhqmZacfLSTccGz7SMAs/vmCe94MvwkI0SPGTjmg4/aQ5ez3z4yfJERC0c5oBkBHdkdjTuJjYFtLHyEvu5XzsbpMK9ol0ySjen4/eSYMSvTyfgFMzy078B1zkvXPesfjBmI+JUssFYEOQQxGNcZKRmvfuuLXHBNn+D3PafVHHuvXHuSjAVnZXkePnx4+S5gUbDDyYJg1g490IazSQbjIw4fA9TaybjOyMp5yVDTJ9yCs7UAV+C1rqOndmgW74OTU9c6L5jgGSVzaGBOBdpykMouGJ9TLUtdSZUXFMMtOnqWc9F+WeMnjzMsW0PWRGW0OUnmjZfNu3VaBic1WhYyHbbZKfBpD8+VVrtv7AJ7vW/Qb86gNfSb3/zm/tS3HI6M++BO5+ZwNa/arcOhPFAlQg4WmFrD5laW8q233rrQPhlSXysHupejkIPU/LufQR0cwRv8wb0O0o7XWkhG+cyxzjG9dtjWcQgfOQI5lelJutuaK9iFV/zBTYEy1/Cz/YDRPee64FIB5cXZOpg7z+S6tvQtvu/wHPTA93RtAeMCfemMdewL2BT8KchrjAKvZYPXGUz2pxfSJQUAw1sZu9oVxM0uSkfAS9k2uO0VCQXSrul8ZrAOMMBvuIvTwTqAON/85jfv2qxNaSWcMrgszkqwLPIV9oRjGYYiKxZmCz8DJ6Mpg56gc41gIjCMwYijNIoK+w4GDkvp9xyb6rCL7HKiOiCgI9QpeAKrsrL2YGR4ipSCg+Jn6OQYGd9fBxJ0KENZLgK797qA3x/DCYwEqvmDh0FnP425ZQxQuGXkem9We6uMU+0zA8Bv7YsEF21kFBdlzWgAg7FdBz+nz3xybgl+ip5x6h88RUTRqHJQgrboOVjgh2Jg+OiX8EUXz+boeTYnu+Ob4TMjl0JjqKcMzQ2u0E5/le7opzLMZesyIRlg3cuRSDnhYTgCS4cecIz1uYoio3qdhBQRGBglYOuUylVGlY1lIHgu56wSq6LZnXCJRvC3zmIObI5SfKxtZVeirUUOg6FofPyfQRM/pPQ3Au5ajnGOBPp70TAeKQCQ8xC9cqqsb3AYO+PbnJMPPt0DO541V8YlPBuv0zPjZWsGbuEZ/TPSrNf2dsIrB6t1YG3jYWMVMAEDWbXZNU6EUlQ8A2Z48AmGjN/4aY3X8FwkOiNDG45gTk6Gps+cZc+UXUdXxm8HbYRTuAC7OVsL0acAAFkAV2BEd3PsRD3PmX/Gk1MEwcXBMh76kD+VAhakkbHqnV9kINwUvKiUMGfTGBmX6Og7mDhZBU20MVe4IRfMyZjtbwQLmiUTPZ8+kcFKLueUw2H86FljmjPH0HXriONoLPD6ja84ceafDMvgxOfJhNaVe+37q3oih5d8y7Fo/Rc4SW7G1xmoBQbDOXrmDHoGndBWGRo+cI9zWXZ5HSxj5nDksARH6zr6JOPcd3qk//g52ZGuLbj15ptv3vNu/SUffG7gZbNnBZzi9eRtTk0yL70dPptLzklzzZFYB6o1Hw/gpQJS7lUWnQPQWk3W5jyVjcXfgiv4sT3ZHJ6CrGQE3uXs0N2buQN3e37jiXUsm1e80u+cH7/bG2odFqQ0Hl7OwYqXCu7t3JpP46dPcygLppGHBUgWjmhSQCDaRrv620zo0st1/eqncmm/8VgBpZyr5dHTwTrAAL/hLk4H6wDieNGwhURpZPxKtVfax/igPHqBa9Hb0tgUY6nmotsJPos4o7+yJQs2o8094zCUOp2qFHvKhZDSH8GpDUOMIPI9WESvRLH0x8gvsss44JCAvQ3KRec4WBl/jPOOr64eugM4MnwI7Ix4Qtp8GJOVTnWUs7mBy9japfh9gtu8GGdlwIqegau9bWXgymCZV/gDJ7hTyvoyHiGf0KZwZBG0AQfniqEC/t41Q4BmHKATvOlHPXulAQwcikFf/sCjXUZU2a8MEgou41H/7TMral+JnTaUQf3hAX8UXdlICrfSyBx0SivjVv/g1EfZN7itrA/9ZFOMCc6ULZzEcxlnZaHwHrpomwGUgRBOyuCCL7rgkY4Pr7SuI5LDd1Fc/YEnZzBlnzItywoOc8i4y+gvKxZ8OW76DZ54vIBIY1TqZC6yAYIGcABnxoJLNOdURFPjwof/DlowdmU3+iqAUBbSPhG0yigzl0rjOAbgUapT9jLnzBhgxtPt5/GdI2ItFbwoOKAtvHaYA+Pb2O2tC5fkmzXjevyQIWQuZUjxdfutauf0RfC63iEOYOIo4VcyIPkJLgdt5LiuIQgWPMGByjjNoSObzIOMcx8vmTN44DbDCRxeIGvdWpP6wUvo1nv7yvDCc0fS68sBNx0d7rmMrkpxN3INbs4DmVHGCRztGWvu8GBtWwtkS+/Bimf04zqnXTv6ZZ2FHP8i5EX9k5m//vWvL/KmwM9zzz13wXcw58RnIOZgoWcBgIISlTFnoBbsMnZwlDWp/Kp9Xq7nhKJFGT5003+H7MAH3Wm+L7zwwmVNeVdZ6+46M5KjkRxKzmX8ZhDniGjHubLPr2Pa0b/9Z30HkwxWwYEcrOa3DlyZxEyJHKzV4eC8djS0D+/x0zpVzSkDfR34dQ4aL7roo0xOuiRnJh2Zsd86whMCK9aBtUjug60y9ErOrS/O786nvnNSWrPoXSbIteDLecnJ95u+9U9WdL9gQWWD4TcHJRj8ztaJP64ziK2HspMFbtLfBbSzw6JHeC5AF39d0ybnPPwWFF5HeB0t37U9SwQPMMBvuIvTwTqAOL///e/vStNn7FNGFEnRxvaB5DBZoO4XWS0ClrDYDEkGYGUMFqfxGGNlL9qYziBIcXR6WiWCGXlgo8A7KbAjpzuYoxKZNoxTbhwsxkz7MLT1r0/twMtBqUwx49c8wQiunEzP6CdhVAkLxZdCNj/Zq/ZpIVPOABzCQdF689G+PV57wqDr4Nu9Du5v9LCsFyVjrtozrhhnPSuCDBYGFmUMzjJP6Kj/jAVGd3+UEbgZu+BmIBqjA1HQu7Ij/bW/LIMrWlFsaLaRYXQyF7iFj7KZ2oAFjO0LzDmpDC0jUh/g98mYwSsUnXEZiHBivpULpeQ5PfF6hliw9xLnyn96poxdTiyY4m380jHYZfo6TXMPD9C+Mjv4TNHpE/39Z9jgMfjOicjwSLHnaJYF0N+u04zWFLnPIulgzJko21jGh0Hb3g3wlKXQd+u9SL6x0VAfOY0+rQXGdiVraOHfGsRL2jBGfEbb9ieaP77VDp1ysBiL5phcyEi0jisvtH45WGXV0BiM5sDoba8O3HRQQUYU+gpe6AMMOdDWjrHMxfrpgJReCN6pg/AHFi8HJm8yasroWzdoWtmW++anP335cx/uwd1plzkI8SO8GUuGCqzWT4d4ZAiiEyMTvUXVOYYyWOAruBF/ZKyWNTJXz3H0ksVoBKdlwHJ2C0i4Dl/wY80mN/VtjmDGyzkCGYIZgAUH0FawzFzBwMHqFET3vvCFL1z4olJA46SrckKSSZXOVcpKTma4a+t3jqu2BQMKRpQ1K3uygT/9ZMQmc/Gsf9fRxD4pDur7779/ub5/GavroOT84L30z3UWCUxeMvzUU0/dv3oA3uHcH9mFH117/fXXL0GAdeoao2yF362R+CAewu+beYtWBfYW3nBX8Mf8ktW1y5GpvDeaN8cc7/30DBqlM8viNl4yQFAQf7cm6bBgBxM5Aw/WyTpYPZ/jUUAGvVpvBdgWzpyxHA18T+/IVsZj1qDgMP5Nx5lPcsUczAd/ps9bZ9Zajlr20gaX0kFVFsRHBUnCT45YdlyO3AY54rVsu8aNR4zV3Ncxfqz/Thv8ABv8Vrs4iXsAZf785z/fFQ0vmmfRFdkq0stIsajaO1LUN6FnEeZYlanIKMxIQZj7awAAIABJREFUTUG3+Vp7QiJBU1aD8cN4oAQ77j2HzLgMpQwFfRCoGRvgYJxozyjTvgMzjGUOOSlFFisjqXxO39poW6khIV2/4MoIgSuGvFOMMvaN4znGVBmmSi/BXomXZ31Peef4pZw8mwOmDXgYGvBVpB9dGHQZHmX2KhVBU0Yb5dt7fvRJgabA0IdSyXlKuVBIYGIkud8JaBmhRZLhI75wLTwYO2e67BxcbylC/FP0udIO+GcswHtGhLZgzAlJ+fbCWe0pNjhg0KFL+0bWkGaQFP3O0UFPcO3LUzO28FRlVRSPZ6IH/os3yuoWgUwxtW52v0FOon7NtdPKGjMDt+xQ8AdvDlYiAPz6L0K67XOycsZa22gV3+RA9jLdTsmDj0qBeyF3zhi+AXcRfHjwZ5+ItZLzjf8Y5WU5PC9TVlYBvtBMf54BA0M7WuK/SgrRDaw5C+3BQw94lEHazGTOt/Fbd+RQ+7KMndzqJcEbZSZD/MaXOZg+w691wRGxDs2ZgwXeDBf4QJuCQoxe+OxAkMoc0ZXcM09zwrfgCYeVBzHi4EoZInz63l5RY+b0KplC9xys9qZlQOekJJ8y2soqWvvWUA5wMtT9Xqbru7kXcCE/wYy/0hcMT04q/BdASM9cB+bcd0iJfvGSzHuBH/h49tlnLxl294O/7EQZ+dZqxm9Z3DXctW29ZEhmNKercrCWfmVay2ZnwKYj/QYX3aM8mWPpuHQ8kqORUd/veC0HZx2i8NMaB9PTTz99yT7jI+sHLO2RLcjkGgcL7/YXv5pDTtJmbbTTBvzpb7yBT8FRMMTzrpmzv/S0vvB9st09PLDvJNSPvsnr4Mjxgrv0umsFSTxTyWDOzq5P1+j/SgTBLFtbf1UGVCqcTjb+Og45PJtFilbJzWi0+gCcOViCqvCib2uiEkFj10dbENK96TI8koMVbAUJPKtd++QrsU/n5jhlx5lLAZ7oHq8uzV1zvwAD3k+vxTfbvmBDePv4449PG/wAG/xWuziJewBlfvvb397pJoMvIymFlKFg8a0wrNwtg89itzgJEMq4PThr3HXSGsGbw1QEsr0ZhAujTht9iipX78/ozOExhvvgI+AYQNU7Z6RT6hmwORD6N1f/KWd9gbPNz5QCY92f63DC2CgqxgDyu4ihqHlGZpHq2oCx09LMP4dSX+aZEl2F43sOwOLZHHJQKlnxPKXIsGPcMLYoEfAU2RS1Y7QyUuAjY9YYlCKB7VolB+2JAJ9xtGsvWPXyxi2Ll1Nnzh3TTImCAd/Ak75zZDPY4b2SPnPWtggn2NGDUPe5yhtcxjHv9oR53njtk2IgMvj0A/b4usMDMvJWibkG7o7Sz9mJxzPGckZSWmhcZmVL5tzPgU755RxXYgfXBRjAEk+jY1kwz1a2lOIseIGe3U9JB19rN7grIYzX0KNTL1OaeLXMpzWKduYBh5wx+IXLMrLmbS5gyLiwV6bMs2cZehwa1/Sh/7KqGSs56WDkaDBQjaVP6xk+tDFuTrxnkwPgY8zb+5LT7tP4lQbBHV61ts2zUlu41afnK21M/sl84Un34nm/tTd2+7vQym/yqsyb9jnk4DaOeZQBLIsIdnQ3b1kPePLvfmsArdCV0Y4/y4yaY3KvUjdrY08zBZcIf2s5tQGenOV4OXnCsSlraGw0MKb2lRObh/WSrISjXpmBxmAjmxmeDqxIvrb2MiSLwFu/su+VHjvevew9fCgR5Fjig2gL7mQo+uYst6+mdjlKOVCeKeK/zkXZNdcK+oA3R62suefBEU+UPcYb5o4PzFupXhmUNVoLYma0t0bNp791QDPIrS0HqeC78IC+2lqvnHw4+OEPf3ihX8GGnJJ4Un99T0fDVQeq5ITGf2WYc/TNFz/i9eYHDnjqHXrJRW3oS39lxctmlsFp3Wdn5EAvPeLR9HIyC6455ngFTWV3q/4AT3zeiZvL6+HafFuryep+b1DrOtMITjKN7lW+i67gsnb3kAu4iKdypPBKc0jPF4RujaBJ/Gddp//LUsU35hgvxfMFS5qPsTb7Gm4LWhbYaA45tLu+jBFPnQ7WAQb4DXdxOlgHEOe99967I5At3JRQUXkLM8PXvRySMiwUSRHThJjf2m3Ezr0i3RZ/SrMj1Ss/ySB2n6GhH89RrmARtSPMe18Sod0eMQKtvRfBnyFIaIFrS+30mwHLePBHQVEgnVaXI8bwoTQ4eJUPuAY3YGnDOUEEBsYJxWEO/nIYwaEN/HUtBVAkveyR5zOIc8rKnKUI9dVpXUpS9F+ZBNj0lUFk/hn1xgSb+XUqF4NEiRL4GUnwzVGjDCqn67AT/WaUgBHe4BzufKL9vuy5vRwdRAKWshXtu/Jcp5K5tichwpdrFHX7VMoiwIHvaF3JFZjBbr6UUuWL5mQOvTi6DFjGUjxgjCKLZZ/AvJnZ5lsZVXt3KgnLeKxMMsMvw8F8OnBB35W4oqc/vI0/N6Lt+jpYOUrxCf7wn9JNUfpd9kYf5tb8RFnhD09o1zHU+uQMdPIavhcpDk5Gde80Q6sNpMhg9RJl89eP9WIcvIXH2sdY5Ng1bYuS5kD7zUlmLJpbWZAyOz7BBm7rVvnUGsNwwAHBD/6MgVb6KsuSw+L5Dp3RhzaM5BwhPBbPgK/yPnio/BAvWVOVoeZowqd2Mko5y50+1kuawUHG9fJsOGzfW06dvWvmk6GTkVyU2/y0JZPgFp71wegsc2keYMjBSC4k7/SJXpwibaxr98xZ/4IXlfFZKwXnci6T/XgCnwvwoF/ZEHxWhknbMlLkMMewjI9sHbqC19hKBGWwVreUNdrSKzyD18oYa9N9sqAsaCVPZaTN21gFQaxZ61H7HI7uwX+ORU5Vsh2t8YAs7RtvvHEf3Nm1vEa75zb7kFrP+F6j/sGDB//2ouECg+ADa3vUXnnllUtZrL9rp2oN7i3rK/hovDJ4BbxyXjqgp2BHMt0zyYF0izWBXvBRJlJ/8GZdLP5d16bKmDI+YC3TYi7Jz57VTvBABYn1hT+VJ4OvvnyWacbTnl1HNnkR3pNB8FGQbe+5XkUDeNAa3vWdA0/OcbDwb7ZHcrcKki0PDM9V8RQYtjbAjxd7X2OZxjJPGwhA62ArGxW9fRYUSH9n1+XQlakM1jKV2oWz+PKvf/3raYMfYIPfahcncQ+gzMOHDy/vwUrJWFCEps8iLEX7it4VVbGAKawMOtcJjwyXSmNSkAwGwqFoDmOGcZFxVomJ5zL0CGnKFSwUiLFEq4ytjYiuv5QmwWZ8Bip4CaaiZYQsAeM6IVQJGoOGYGMEuNbpcwSg5xk+xmOk+a7/opSEOwOkfU1tpDcnsJlrJRkZdcbutCPfq9FvDhkNRQnRo4xgzkwZBE4f2Bk3vVeniLh5Zkwt7XICXIObyjjA5B8d4DkDKyeovXKeK1qeAjDHzezAV6dT1g8DquxCkcqce0Ya/MJHJ8jpAzztbwKXNnimsWz2L0tUlB2faEMhoWEHo5QpApc5+SuIkCJlPIoO54yliIyXIWXO+kXzjtjWn3/PNY51U2SxyHC8kAO2hm58CReMFLyWgVRGM+PT9ZzZsl7mUDlNEU5wt98OX8Gvz9YGQ7yyLryLn8wJ3/Qy4DJh6AKnZWvQBlzog4/wpvFF2K0jY/ttLmVmZDQ8L9obn8NJhojn4KogjbHxJ0fB3OFd+zI6nTTYqwBeeuml+7WSAcLw4riAJbrCiTH87gAYhlkyL0eSkZzjUUYynhG5dq+y0rK75AdejLczbKzL5u2aNvqobBDOzdN8O5AGXpPF5goehugGuZJT+M89+GnTv77RnFzMAMaXOVW+ZzRv1qB3h5lz4xfIsD5yjCpTy7E0BpygcQY7B5uTZcyi333GW2B0X6lXmXQHRJDj5gNGB0fgQbjLobQOcvBaa6lFMOLz+Mx9OM6pKDKfTGpOGdAFHDbTULYzpyjdl8Ff0IOsUuJYBitZs87NZsbBmGG/2aZtD87nn3/+kqWFl4zl9plpS5eB4dVXX73gPOdsnbZgb5yCetrgsSo6MtatFbKh4Ay+rpqjwGyZkQIeaxNk8EczbcNpwQZzy9GON+Ck7zkuBYLKXLpOhvWiYYEBTp256dt84MAatTYEOMylfsq6Jy/DTcGIglTrXCTjy5jiSevY2jYmmK1t8qQtAWgFzznt+oADv32HN3OBh5yctjJYY77jqdZi6zIeygHyvH4KYu5aSH5t5rJ2rRUyNpyEi3Uu9/vpYB1ggN9wF6eDdQBxHj16dCkRTGBZYJR7AiWhT3BkmCeYiz67XoqbMLDA28PUArZYCTu/V6hVgqSvjKayOYwuyjnjtgggQ5+hRhApI0lA6Z8QAgtDhZJ3rTK0omHBylhsDwJhV7kMY4TRWemLceCl49lTNDaSb+lQZRTtk2L0MUYytBgtZSj0R4j7N98MaXgAC7h70S8Brg3cMX4zrhjAlfsR6JU3wVv9VhqZIPbJsYUnsOizwz3QSP/oA1fBCn79FwX2zDrklSsWlS76mLKXBcA/e3y7+ZYNoJDgrMg42hoL/cwPrOamf/zSO5HAjU6Vg1TuaM4UqmdykItMmzs4ctCiAZ7FCwwXBjkcgCnnHz3KZqWM/fafEx//wmNzK1OXQZsjV3Q9o6J9bTmuvTw3x6qMSg5ayrjsVVmBlDMY6st3z7UJvywzXDBGrANtzIuBAgfxclnhHAJrwzoBbwcX5EhXJmwfVIcdeK4T6eAQH+Erxh84Witlw+HN9YwP+IG7La3LmYeTMhXWJthkOTybTIMX68h4GXae028GKgfLGDJ0lZgW1VbKiHfLvvie8dVplGVZtIHPMn0Z8mUE8K7+MnrhiPyA84Iv5ll5bPxsLvoixzhYvc6iABZ8wCP+63j0DrmAe/j0u8x8sj3eLcCWsZecMU5lQ8YI12Vt3UPLAlhoiwbgLGNhDTJqBZvicf0bq+BFzofn7J+Jdh3T7rd7zzzzzCX4VUYpQ9f9yqGaW4Zi66x1VFkdfMYnOeIZveF1g0A5Ou6VyYYTPOAPn4U/v8kY8Hvhb5munLD05zo9+33v9z2nzwmCqhU6Qtt807XJLGv5tddeu/B8+rusQ07lOnOu5fwUOEpHlz1KJ5hDFQw5hc2/OeQYgTkcbtY8+iZ719FszRQIah0WHAofBYn0ZQ1xsNCc/sIjyepwUwarQ2LK4F/PITo3p3RafGVOwesaHrLmOVjoXZDMOiAHsh2CGzzkJ/1EHloTjZnO9jt+LuNXmXx6ZXVQNkPB3AKg2XTRt36z2woouJ5dVhC6IHqf2V6tVc+epwgeYIDfcBeng3UAcZwiaBEX0bWwLaqiThZWDlT11xbXRuwyinJgViglZF0rmpTB15gW9+5TyhDyDCVRpDmjmJAiRBngSmbKolF2ZXsIsDbqF6E0J31UykHQMSDBTdARiiK+YNY/4x0MxvHfngRj9O4L19tHluLNMCfscxrMsaOwGWmVchWNL1po7pUpVWJYVBScxlvDIMHPkMlwLNqXsVgZYY5PJUxlNigBRh2a5mAYS3/6co+ygKsMjGhWNNx1wjnY4J+yBkMbi9uDl7JHi8oPfVZGBu/u9a6XNvdm2KJDL1QuowJXruU0M3rB0v6ynGf9ok/ljinaFEwv1zVvPOGzSCWcXDs2Rf1zFFKARWhTTL1GAK7LCBf9ZZgxyPBEAYqypTm14awlX2Q+5ZySRNM1ajKc3C9znGFrfHTttEW4YOC3/8u825NlfHPE92DsVE59xfdlrGR13U/hWwMdjBCeypLluODrIqbxXAdZwI11rg1c4YOcOmvDOMZAf+/3ygkN93iBHMmpL1gRv+KdSn30UabL80WlcwgyMDOowYGm7aviyPTSU8+XqTS29c/ZKCqOBwUTOiQjGdPx7XhZ/9aW8eGqsrkyBTnoOWOVcpFfxsbP8OiQizJd8XE8pW/z95+zAVYBIbDmILSf0TrV1nWwd/iHiH3ltzmvnC9zRj/yP71SiWdZep/mKhuRMSoDVIWD9g54UHaVQ0j24U/PRusCBektMBq3faU5WGUH0CV9lk4rqNK6L5iUYRovVIKWw5ETAWecTQa391GBIZo3txycT3OsNnOwDpZxlAg6pbOTWfXdfkAOfJn0n/70pxe8+8upihevZclmtNJDxoW3ZEm6fTNTyZ5kaAZ72aH6hc+CpOE7hzFejKbB6Lp+czDSl+sol/3Cd9YcXqQzcrAK2sK9/95NWVA1PESL5hbOo01ZoXDZuk5H4kn07pAL8ydTwYE+xivjB/6cp8rG9VtmtD7LNsFb1QYdzhTcZXq1tT7I5RzTgmvxdA5zc03GbdasEvMcswJBS/sCeWA+92AdYIDfcBeng3UAcf74xz9eMlhFwglui7rNrQk8C7JoRgs8R6oMTIt7FVZOUYu/fSdF2Ddy4lr7lLQvCsWg1i4DgNImvMDKgMjI83zH1DI0eveO+ynyDtMoY6KNcdqLknHJaCAk9UnwMOB6xxajiDPGQKPUKHnj6psA7ShqpXEpwPabldHLQE7RmFPlTuG8F5Dqo3YEZVE+sLWZvEM2VrAW6c9JNAZFsBFG18AfvsHJkao0A94YjZRYxhsjitEqO2e+cKF9hyx4Hl7QC6z7stIMrCKlzVVbxhSDnyLJYSt7QBkZF3zwgjb7olaK1dzQFcwyQPCDT+DcM+Eux69yswwj9xnb+Aoey3zCV0pno+dt2jd2WUefZRtSau05MNec3IwSY1BglXxWAggG+C1ym1OGl3MgcpDLKBrXWCnN1qv1WCQ6ZYmnwcrwxvtgi8/hAA0zojO00QXey3KDL8eCgrd20cf66BRL/IW3RI7NgXOvX8/qp/1Q1uEaDmid0+8ZmWr9GIMRWRYSjsEKX9orjWt/W4EXfMvYzHAGq7Fam7JffnMeO4Y9HH/00UcXAzy5UoYQHdCsPX45k0pW8VzReXgt6k1+7AuWwQtX4cL8OCL6dK99XObYnDhYOQ0FfowFj53m5z6cmUMlhw7iyXgOpmRwvJij4HnrFx+s0Qw35tlponDeYTbwIZJvDbbm9Qsuzm0OVs44Pkx2ZXSjrQwWuODWS5WtY3941T3yIR5epyonqiBgxrK1kN7IeSxTsNkI41XGBW5tcwzKbhfMah9gp96lK8tWgwvtlDhysCqXXKdK23Umrp2cMhTNMXn84osvXhys3usGVrwB/vYjm5/TC+lG11tXOVrBkR6p72AqSLSnZcJHMBagyClAH/fJspyegnPp//R3dAmXlRvqM3w35yo1cuTc7+RMvFPwi3OF9/ArXLfvK5nUVoZ1sNbxXCd2Hd5oYN7J7XBQ0BPc5CcdSEYlB6xrjlcHfuRgpf/NrQASXEWTpY11GAzwSPZWAWHc5BuY9VEALZtq10A6Qf/wkhwL5zmC8Lqw6HsdafMv63c6WAcY4DfcxelgHUCcP/3pT5f3YJXazqlJiRURJBA2UlVUz/2M/w6TaFHmtPms7png2fEIGQa4/yKEDAXGSBuMGSUpgbJFjCF9Vg5H+eur0+YYAaLPCcJK8txnLFFKHZpBuHCKwEYYF73NkNOHzE59cTgoHzDaSGx+2oKbcPddP4w6Ar+UfY5LhnFR4yJFPdc44MjAJqAzRMIv3Ju/9vCRYM2wN09jF00uc6NP18qcwHMOoGfhOAGurahyuIErOOSwmH/RdmNnsFB02pV9yUFcw4jhVdQS36CPcSkrcGW8gBNejOl7LzllaDGyc547qKBN15xb7ZWrwXd7U+AcrooMwmFGXy+sRbsCAtrlnGT4ga/smPvtTzB2UUltGaD6Mle8mcNZ1qFIaIYNJZmRV0lq0ctor4+UrGspbHMEE1qCFxwFRfQRb2S84Dkw2fOCtv7QCczt/8Iv8ID3Pad/Sh785oT+xjUW3ge7PqwBfRYs4aD17qRKatER3opS66t9ifrv3XXuW5sctMo+8ZzrGZTmV9mcAzbAgxcr50P7TgE1jzLEYNWP+fos+JIj7ho+am+POWecuGec9iWZS2tFMCKeWlqBg7woog4XcJWjiubmaX5lpHLArQF9crDAB98dqJPj1P4n/buvPRkEbvt2MqjRvkCHeZRFhrN4qL2IOWHmxnkydu8Qw2s5WPqxJsGdse8ZPIT2SiPLYBX4gVdtc3zhknPqDyycW8G1nF33ORftrczwBb85xtsFIfwuA1PWIMNe/+E2Y7u1VwCqgEW6B17LFuQYGGON79Y//v/www8/86Mf/eier8smt25zsMoy5AhlVCfnw4f79qGRadZUhyVEV/2XdfIOMc5pOjtZ05g5CulvY3oeLvGA9vCTbEKrrVwJ5pyD7Iec90yTcOZTf80xmVpZZUZ9BrzPKmvWSSxTQ+4UWMJ31hE+IwfwkHm377VyUXzLCcoJDL85WPHZOrXRNr4Jb/GY+XP8yUUZ12QuGeC/4FT4h7eCoFUw6DucpyNzWuMvuMNT63CBLVtqs6vhdjNcvrfm4QWc1kRwVVXT/vmcs3CTc7623SeffHLa4AfY4LfaxUncAyjzwQcf3JXSTxgSCp2slzBIOFpwBFHXi2YQEEWrKuXSX2WAOREUYQotI8WiZmBpT5hqU+1ym0SNV9SlyLE+KRkCtAgP4UoYMFoIvByUlGYndGnPiBARq9yCQOwFvQwCBnyHZugPfNrbxM/gAXeRdXNiGDHeja9d75JJWVXfbE4EXoZewi1ythk8Y3kV7jq2cJ4j0IuGCc1KqTL+KB3zYNCFj07/qk37w1KAOTnox8C1fwPM7fHIWazEy7iVaGoD9vqKB5qfOaBDETztjA/34DT2HkxRJJ+RjG7auwYufZgvwxQsHU/d3hmRe7DhL3zZaZYZ4Rm7eKt3QOWAUjL6TMllRJQZgg8GZHu9MvhyaMzBdye4dcALHBR4iJZgwTf+UuTo2hyM5y9jJmc7wy/DB27aVwdm7VqrYKtUpcwd+MEGZylfdJBx0Nbc4Na1jHJKvoACx6S1hx4peX3u79aBMRhDYDFGJadlHffwBAZT2Qi462W6+LyyuTI71k/78rwjSP9lR+ATr3u+rKTx4K6Ib4YomVcWKF7tUIoOg4Fj66k1jefNo72O9oKYI7z7X0PUc5wGY+uHfOn1EmgBHlmPjmg3z/b+lSHFE9p2iiP6FCwoC57DCw8y8vqT2at8F0yeyYgqY5FjCZ8CVFUAJDPQ1Hjh0pzNCSz6qvTY97I+7uET6zN6xssF75IT+DLcuabkikMarGSQMkF46VljmW9ORg4FmM0nJ1u7ym+jXUatZwpCmRM6tHe3TG/rI6M0YzxD2HX95QyA9eHDh59RqgdnOdproPc9g745raOYgZvzaw8WJ7MXonsGLAVnksecO3ydQ5UDU9tkRzwQv+un4FHl1QUrcrLSpcnBnUfZ4fCk7dIqhy6aR1t955xlUyxMBYTwVVmh+iWTyDC8ToaTPzkvwYiu5Iv1VQBS/+vcRlPj+9/1m4wt+Nl98HOw8P4vf/nL+4M6wOS/zLzn0yfmmiOW4wLeAgLxYwFLz6JFex19r9Q1GRae0c/8wr/f0U1/rhsrnZxuy/azRnxfXgz26OHeYwfttMEPsMFvtYuTuAdQxnuwWngWm4XTwQIJuhRwvxO4XbcAy1a4llDLyEsIUFpF4zIki1JlbGmzi9uz7hGOZSEo4hQJYVBElbHihEEwMMYZM0WpCZVOSMpgBTeDvuNhi7iaH6PSJ6MCDAS7cRgAjDjPdvyzT4pVX+bDqAALY0gEuRPVGCOVnxGQ7RcDj3kkeHN4U/Zwpv8c05S5sRKe+movAnwV1aVw/GaUyFYktM1Z/5SAZzvpLUW3MBHs2olWw2tHaBcpQ2cwM+QYwGVBymoZ01jo2t6L2psXXDJCFh+V7MATQxQdwdbJjz6NBc4cLPSlXDPO9KsErqykfir7zODRv3aUNvoySjbKXZlKith4KWDPZnjnHBXxzdDCp502V0QxXoIDvMqolxXtFD74Ag/+zanb6HGGSEpxDZxKm4yFLp7L0dp16D684WXvUIMj7fF9L+g215xT8ylbmQHKoEFXNEU7cOhXfzli5ojXtHVfAMScOS7xRPsS8I2+4UEmsz1wcAwu/KffAjnRprI19OeYaV8ZWJm7SvPAiiZFf81L+Zp5CrAEd86ie/DCgGLE4XE8Yh0UVAJ3fGSNMa7xSJlO3+EX/DJQYAOrgAKclqnG448ePbp3sHLcM7jJPVH6ssOeA6e+4Cynrcw7/Jo3/rIO2oeEV8G+8gNP5aSAFf+Ra77Dr2fR2JjmAQbGmN8dimRt9dqH5FnOMVlY2Wgwo1M8jM/RpgyY8exh4mTBo3/OlXmAtfXbOivTkEOREb0GdFnGjOTrjErGbsFDeErH5UjVn/G0K6iSEdqBMWSN9fuTn/zkwucLT85FzlNyPRlSMLJ13W/0euKJJy6vIuDkxlcdoINOZU45d+RZwc5kQc59jpXPNc7BAPftl9Wn8fF3MqU5p5fqI77yqS3eyS5orWYblJnfct3wD54NTFSqXXBqHSzzwnfkBRmBH63BbJntnw0hs3edwQr/2QXZOcGT7M2xbL4593QO3c/B0saYrYVe+RGt3QuPBQPAUxa5djk5+Ab/WEfZF+EHfFX0rM2UXo6utV8esH7TR8l+7Sq93EBAMOWkt/7ODNYBBvgNd3E6WAcQ580337wjUAnSanopB0JtlZaFviUOLd6MvYRqESkLtGhKC7nyCW2LnKyxmDOUoAOD+4x/Bhml4h6DFczB0AuICSnC1adnGIr1mVPWc2BgGBBcRWoJ0k7ly1DokApKjIDmYNnEDxecF2Obn7lxqvTJkPDPOFMKZQww+a1/uKFgKB3tKTN4g2MCE8wZhjk8Kfg13OsnRQYO+CpSzyDaUxoZfu2BAwdFxagEX4dbeBZecxTwhGcYl+CD05RIxrvf4NdPZRHtjSvyWNnhZq06mAPcRRyNsScrmTeagxVNGJPo4LOXUFMK4IcPBrLPXrJJ+YXP2oPyKC4CAAAgAElEQVSpSF18zUClnNt/lAFyXSJRyVH0Alu8VWYIbHCP14yFvkUnK+GR+azsi1EGzl4Yi8acEkZpkc2UYIZl/flMgXYPznKm4CKFG5/os5c/M9g4WZWMoFtZg5xsfXEGipzCnfWA930HbwEMBoWsIUcnQwVuO+SCkVDpWsfQ6wsdOrCgfRQ5WNYSmltvnUxZFqaATnzuhDXPWVvJLzD2TrdrIxDN4NmY9kzE5zlYSgTNA19VRqwteWRs/70HC647rS/4clLbJ8ZB0p85M8L8w09rnwPWe7fwjblkeMNbp6OSrTmo+uqYe7zkOf1W3qkPJYIZcdGlYFdZ4XgTj8Mng9XajL/QoUxvBjT5mEyxvvyXHWmelWblhOvfd7Cikbkks8pO6VMWBm1yBr/85S9faJTTkxFa2SycF5Aos5MDV2lZOsPcqyAoMNW9XfM58xmnqdwcD7AnI8vsGhsNZUscl55Ocd28kjnpwQz8dbi6Zk6u5xhZr142bC24jsZwWabCnDxj/xoZEh70F77K+JlvDk/GflmWnNB4D73BHTzRbfU/WCqFDj/Jn5X79V1GFd5yqMr+h2+8Xel8cjzeq43svzJ28sO/jFKBR3RvXyqc4Sn3wn1OQ85U8tT9rezJyVonMAfLvks2k+AIvJgXecFWKHiSU73OaPBbuzmC+C1ZXyaqPulL/Wx2quBmeI6mrfGCM/vpe9ld88yBr0podUx6MLo3D5/nMe0HGOA33MXpYB1AnJdffvlSIthhBxbOvsOlSMZGrRKuhCiBUFTG9ZSd9hk5LW6LupPtEvjupcRyKirL0i9BQUBStIwkwpUTxZBPiMoSMYSMyYBjKDCCMtgqjWIgJDQJjAzDHMuMIoJYP4Rkm/MzLhgABLq5MawYIm2WZzAQUh3RCibCs7JIDlbR58oR2qeSY+R5c6ycJbwXEa58EM5yXOFwHc6MukottSsKmPPimUpaCO5ONyvbVGbCs2BkMIDFfOEJHouCVQ5lPEYowwwOM7TKMjUeuuVUokGHJphT2ZFKdlI2eLIDEuDVH2MLzj3fMdwMZOP0YtNK0hh5xmoPoP6LhObs69M18JtfBlsKJ8WcgVAk1HgM2sob0aL9JkWVtanED9/gq3gRb8nsuA5GtPJc+5aMX8YlgwZsOVEpyBwp8wjWFHZ96F87zpFryl05WMaGEw4SPs1pzEH0TI50GdKcUeu0zBBacHIqecwByeHNwTJ/uAZPGSUwW7dgaC8j2sBlzi9ezTDxLIfLPCrbE93HWzkG4HKvsjbXjQeuor+VK3IO8EsRWnNHA/3n7LivDzjSTyfrWRfg6n1TaJAzDpfo7zk4M09zshatK3D4s55kPSr1w/PGjc4MaY4d/OCZDHfXjdXBJODqXUAdRCP7k1zISESrDGJz9B0McGYNyDrCQYY5XJeJ0448F9jIwWpPGfjhPIfDd057VQdlVcwLXpK7xt3yStkGcgmt9Nkpgn7jRc9mACYvMjDhMxlp3nCNx5NdWxEADvNqbVQaVlYgNVtZcc63du0vTU6DA1xw8f7771/eg9U+XO077a7MRgZuY2TAbtYgR9hcvYaAs9wR+mBv/1kZfp/4CO09s46MvtbBMp420TlntmoPNCyzXiAs2KIDPkifFxDKgNem8ZObBVqzLRYXxoMnPGJceDSesXPE4XN1H1kj6Kkf/7JZ6fT2KvZezTJY4TsHK57MIXc9pzOHJn2W0+nT3ARVrEfBkWDHx/QTJ9f6rgom3llHMueo8bKhwISf48v2l9dHmbCcRX12SIV5JMfWiSxYUnB0Hcl4IJ7Mbou3483R/6cNfoANfqtdnMQ9gDLf+9737nr7eyUkKcwMQAuNMWThZyQWRUyhJZgSokWk+iziT1hdR4a2DMOUigjuvi+KXISIACG8lIpk8DGeCE595zQRVgQboZCDRSB14hN4M+bBnGJo7kXmfRqneXe8dwYRZZaDVaRNe8ZRzpI+OxXO9zJaCUHjg0U/Ka/gyxHLCNtTzowdLivFSBlpDx59wwHHh1LOuQFHzlplCGhViQCFBCbz1Udljq5vBqvDQ8CJjow99Ah/Ka7K1ILTWBnL+jBGJ8ShkfvtbdE3g7EIHmNNP65V1lS2krJzDb/4YzTjCQ6fP/Om9Mwh59Z1uDIO/HDGmleGckZERldBBp+eo+TNvUgtQxs+4MsfBYwfytQw0KMF3uPoGNOf/rTVBh5S7K2lFHxZjLKNRS2NkQHiWs6W55s/+mjDsRMRbww8wuFoTeDb9vkxVsyxbGSHo1QK1wlfynQZRuCCY32gGd7spd5oUGmd5/EieNAc7QRQ9Ae/PuGRU1iGo4gvXtGG8eyeAwC6Bj/ugRNP6j9jG17g27hK0aw9NCRb1qDlZBjbPCpL7fUByR9jmEvBInPstLucT/g0t8ovy+4wBuHCH/x+8MEH968FAA++Sa7hUTyBRr6jA5oWHMsQLLurDQfRb060uSev8WYOYBUDG+WGL05jcs480N4cjF/AB02MDw56pD2QjGDXPGM9gduaxX/oghbtFU2+wjF8JGs54YIpfuMRR/B34mWGe4ZwRiq4MkALjBRMKwPSXrCcC+PDResT3nIYlhfAXtZor+9aK0uIV+wBfuONNy44i1fKeLXOM14/LdNwrd7h4Itf/OLFwepdfatfC4ahpwwWZ77MV841GqwTV3AmvZwcL6uZHo1HWlNg0w+Yyii1BaBggvWlf+syGQSHlazDFZxnWyRrC255Fi083x5Hn8k09PWH7wRdO2FWRil5HR3h1312QlUkOefhXtv0b3oTDOG49tp13VyNZ52SI9k/YOJgWUNkQ45Pdka8ZzzX0iPhNTjCBbyRD/FN98N9mdvWdDwdjnKsPI8WrY0CFT7pe/2lCwpkxYc5aub+OOt42uDXi/S/6PdJ3AOI+YMf/OCuunELKwPRgiuTVEalkq4E4WYoNjVNeBDIRZEtxkp5AjmFmJNQdEpbfRHWCXVCnDFB4SphIpAY0tXwa0u4uadf1wm+ymbMKSM7RWIcAoUjVFYgxaoPcLUvLKHn2TY/EzYp5YQSY8IfQZ5iK5PXnqf2MpS1S6h3qEeCvShWkTiwwBHDrXKihGNjBA/DpTKuIpjmaU4EPjj9NoeyHjk0Cd6yU0XQlEC41xHNYEn4ZxCFPzBn7HsmY7C+UlQpXvgrkwEu7ZsDOCiv3glkrjKZ8MPBytAW6TY/pXb4hkFnbBkr47WHqwi8sTOCwwOeoewZ+FtGkkJdJaWt58qwcXzxhnnAJQcjh5Xh6HqZCLzg32+0cJ/RVFYgePF7ijxDMkWdgi4AsJHoVaCe019lSfBlXejHsxwsUfGMR4YbXKZMwVkWxJw6FAXM7uF1z+YIwZFyHQ590dxOzwNjL6xmdFemiL5rlFnHHcOvP7yHLmhqbRuvTHiyxn3jcbA6wh3dMuT1mZNf4Ab+0YVDCRd4hXOEh8CMHp1M5rp+GU36bC+VvhoDrbTBl9qDJ3la+U0Hl4ANv+DBDtnxW4YKjcCFR+E7+WTOYBUs8L3SpzK/GVfWY++T4ijpl9OrT3QtewM+v3NKyigU7S+Y0ho0N2Mw3Mv66L/MFP4Q0DA+XCfH8ZR5lR1pPXUCao4pXIG7rBqZrswOPuCAg8WQNl6yx/V0RvAXYV+d0vecr/RR66Poffqh6xmkPgvCZKAbr+BUsrj1j885WK+//vp9KWfwrRGf/P+0zNUa/u6D+dlnn/2MkzLLEFa2F23xBXzYg9U+4nUG0SDZXKYufMGle8bqvyxV+iijWz85YTmYlUS3JlzXd8/kvLlWoBP86bh4MZqaSzzTnj+fnk9vpRM5OeaLp6y/yusK6GmPD/GTPnae185t+MpWaQ7hZJ0u/XP6y2DlAFnX7QurBLhgYzDpLz2aQ1jAtEBefGkNJNdy1vUbDVtD2QmuV6YZXgvAtDbDY04zvPRMfLlOZzoh2+df//rXaYMfYIPfahcncQ+gzFtvvXVnMRLQZVQYXwQgAZeR0qJuyByjlHVKg3AvKqNNxiKBkaIsIpSTo28GtM8iVGVO9AUWC5/hJwKcQS5aypBxX6S591AQ/JVGVZZYZFHEtWhPmZkUHwFWKh9OGPnGr/ykSCiBVNatDcyMoQyWhGIOqPYdaV0GrHI5z2f8w20ZmY2Wwos2jEuKmzFpXgl841JuZS5y1trjg67gTVhmvGU0gIURnVOxhqn5Vwev36LOzQ0uK2HI6YDr+gIT3HTqVYYNmoGvUwk7fMJ45l5mED0YbmWb9M0BAgtjTqZIe86Ia05x06/INzxxxNGjrEOOLVqDq8xgipGxy4Er+rqOsv5rl6GSYVXpG1wwQMGk/0rS0A0cnsMLHc0taOEaoz7Fl4Mv6wMPlcegQ8foZmBmxOy6BJO/nOXWmfErGzVvylg5H6Otckd4ihe0ySEtmwnn0RTt0LVDDopgMyw4WMb3D2ZzATO8wykawjU8dWJpfOuedowW+ISjSheN1fozrwwwc/FnPr2PztgZwPosO1t5qt85WPBobmAxj/DRARh40FjgYtz2jqGybDk7ZFJZlhyjDJKCREWrjQPW9o/hW5kHfeKnDnzIIEY7eGRIkpc5Oa1FcyjY02EQOVgyWOZaQGDLr4tcJwfLdHfoCLyCxz9YOJ3xnf7hhQyCI05qJeNlKnxaj7VrTbU/JQMffE479DwaO+BC1UIlbRws67vgm7nkVIIxJ6UsAjyvrM94LPsVXjN4m1OBPX0W2feMcX2idbgqaKJtstD4cMXBcshFTkGGfHJ7jdj9fu1sdc/YyiThAW1ystrjCVZrBc8rT7Q+k3fGhtPk1joPBeEyuAuAbYCgrEUOwDpnOa36dh8fwyU4kl/ar9OWrtxAZcHFbIhee+G5stvJ6xwsvMGhsnatI7zmezIvvW++5K7ASHIgnik45XfO1PJTDmLrLAerwKY1D+8FxMyNg0X3WKs5dOEMH2VTLH0KUmcH+L3r1RgFvZPtBTOCPWc3nAVztkGBhuREzpf24IS/+g4H8YXf+su++ec//3na4C2k/8LPk7gHEPV3v/vdXaUmFhvFzciqJIQCseD8bpH6TbAlEIvEEwgEWwoixZniLwqXUNE+QVmZScIvQ4qAqUSAc0RIMtgIAlErhim4XRcl1Z7iISza21FpCvgTwuAvQsbIq3SoZzOcqp9P+PXyU3MLJ5Rd718CV0Iwg9qcimKZZ2VDPrU3BrjDKVgy8sJp7wQzjv5ymFLqRbTXqdVfZWo+0avyGDRED0YReM0bDnMi3ZNlQDu4yKEsk0JQu7elDzl6OUHYE24Zyu1/yBAJ94wARq1MChyhm+czYswPzvTtP4M0RQp+YzDgzIlh6XnOuP7wiHmje3tuzAdMlVfkaOZUd3jDRsRTshlUGflFQhne8YAgQH0a21xtvI4GOVhoWtazTFuZPOMxMOFhHXrjxx9oVUAgY7H1l2NR4KNIN9ygGZ41viOfvby08il8IFhRuRT4XcupN4+yVWjKgDAH1xgAnuMs97qD+imD1GsSekF3Tgs48S7YOHjK49q7iGfRG00rR8z41cY19+FFuWOBobJb1pc5RW906GAN3zlR8MhQYxiDw3U4M0f7O8wJHrQTyIku7WlMbsGPfuANX5YRKVIvgt4aBafx8GUy1Sb8DskxZnxqPHjAWxz4ymg3c4Lf8ZZ5O2gEbPAODnPYABb8rYxJVqBHvGOsSn3B0gmeHX4BZrTq2fZJtgfLs9ZFew7L8Ba170TVDDn0Azfca4Mu9hL5jm+Vx8lg+Z1cXBXYGs2BylAvMwPv1kwBOPdzLpY36qc1VdCnYCJauOZ+Og4u0mdwiH+Ve9qDVYlgGYB1sP6TcR8MBSPTqc8///wlIILOBeaSDwU2PcO5wyeeK6uWk5XRDd9grkStoF3OkOcaNycveOGugGwOWU5owVp9F8hpLefkGaMqk0qQ9ZNeqvIBDxvL+rL2yh7mrBij/U7Wp3/rr+oZfRrT3PEtB4ssy0nK6c1BKauk/5x3bTd7FW3CLQeLXUAHxV/kOZ2Gx+NVz7VW4i3jmlf2T2PGs2WXrT1juI6PPV9GrMxU+7bLZoZP40bbHKwNDOSUubb7ktfBWt7N4frHP/5x2uAH2OC32sVJ3AMo84c//OGuI34tPouzsh8CpIXZgrewKwWwIFvkGf5AKntU9JCwqoY6ZRno7hW5L0LiucpkMri1ES2lWMpGiFR1dHIbqXunljkxTjJm2rtBQDPujNuhFz4r/9hjzcHRe4XKyBByZQ+KRBNQ1bZrlzPgk+Bk5HTYRfcSnCk9QquyhoxsAtN9+KyMCJxF7dGnTAuDtmggGoEpYzwjv0htJWRFG4sQcyz0mRNYlmVLloyRo2IMOMqZRb9e+OxZz5mvuVbOkLLPKHCd0U0ZoU1Onr4YbBl4jDNKRn8UJTgYs5W39r4iR4QzXPXlv6waWOHQ3Bk/2uSo6jOjoMMU3IOLDAnwwmfGnzkVafQsHtIv3upob/OqvNG9xmiPF141L+MwYCu7KYKoHKwIZkZP8ORgpATNL2PB85VpooE5FTE2Rk698WUMnnvuuXuDQ/ZOlgQ/ts7hDYzwLiqbk+N32RRjts+sAyHwXQcwVHaY02Atc66Nk7NtbmDjDFUimKGFx8AVr2Ycmk97ruCCg41vCuLAC3lRNlD7Xgdg/sYuS8UJiYbWovngP0a9cfVjbXGSknNla/Ax/FceWfYYHyXj4FDpVnLTs2XvWsecN2sI/DlgPlvLskfWafIGXPpx33wKeMj04D9t4dTaYXgmf8xPH+DM8fcZj+LjIvLakZ85dZ7FJxm0lcB2AJA+weG/gAj8a5dMgMccLDCV1YJr42mnnFIGK4fspZdeutA3gzHHp2xA2YoM32Q3uu27qIxVlqyMTIZtxjOY+iurscY4PPknKz27hrFnOc6ykd6DBQ4wZdQ3pv6jRw5bY5Z9y7jXDn1kr2SxCn6hRTywwTGOeke5V47XPJIFVUkU0DKHAmnRoEBCDkeOTXrO2Mmk9FbzM17OqGut5XSC9uiiTdlefJFjgI/wbU5a+ia8+QQHO4AuQGf6w/5NeElmmqf1IYuNp8mdnMJoGm4KyhRcK0CVg7WOUTJAxpoewq/awScHy3rD4+mKdH0OTTCYQ3qsLGq6PL5wf9/Rl+6PXtkO+oK3HDD4bU7mmB1TFqr5pcfXwcq5rk2OeTj4+9//ftrgB9jgt9rFSdwDKCODVfSVQKIkN2pOOGS8WYTVxxe9SmgktDMOy0wVqfJs/WxkJYWeQCQciiwSyjkDxklAEriEWMdbi5Iaj3FCyKZQMwiKkhMqZbD03T4O/bRnBIy9V0t79xiRHdfOoSszBk9tbmcopRTB4jmwM27qj/FWah5eiqiW+WjjcsaGfuAFPhhwZXPMp4hiCoIiKtqZAWIs+EXTjremgCpLLNrGkETXNqZn6MOza2W+9OFa+12i9Ubb4BHeUyzB0jzKvPksg5fxBy4GJLgop07+IujhE/7goBPpGLP1QWkag6PWQQw559rAbSU1sl7mDLaMLd/hC34Yj0VKW2JFDnOwGFZlBODYmMErcmzs3guWU9GaKOsE5tZT7zhZQ6yS166ZX0ZRCrLIq3s5W8Y2lwzXFHqlffgODc1RxoDBVoYW7Jwhz5RpLSDR4RMZn/qAL3NvnRujUzQz7PAMQx/M1qrr+kKPjLGcBDxgfO3QqX7NyXW4yDHIwS2TjB9ltKNtgQafxqu8FXzGxRN4D73RglHEODMmGhnLHO1fwtdl3cqUV8asbXIA3+JB9zJEmiM8yCyUIcMvnTzqHh5DczCRJ+aFLys/9pszCN7KMXNiqxKAJ/8MTs8JdKAzmDgvBa985kQnu/UPNjQkb6wzODA/ffmHj0oa9YH+7XkFU4GELZ2Gd7SrLBidCrrEd+ZhLGu6PVYyuPZhgQ9s9gpyHFsPOSfNGTyVDfqekdlagEv9JHvKSJVh8FlAxmdwZiCXGVhjPDqAyfNlQPCv9yL97Gc/u+C/dVoQsTXUHOozuZ6saOwcEA6WTB6dol/PWX/mBs855sZG+zJGOS7aZygnywoklZ3qEw7SITmefZZx1TZny1g5gq2hglLNO4egAGMyqvLNspNlgD1XZsZnZaZlUfCqNdeJffiTw9Vf8sM86JYCFM1x8b7zD1/1s45YTq97eILMsY4FXoznmqyaNcd2WFvJvQ1ap7PTi+5Fn+wDY6Mx/ZvMiz9ax9rCXXzWvFzPOawaKSdZv9GvrPVuP2jOOVj13XPne7AOMMBvuIvTwTqAOD//+c/vElaEV05HxqeFnEDpWOWMS8ZeSmkNPos+JVh6PmOjaFdtVgAWQS0aSBil/MBDOErxJ/y0VwJGuHqG8VG0i8EDJv1Tgh06wGgwjwwXn4wCxhVYCZo2tuufAdr+LvN+8sknLwJUHwRhR1X3csNKDPVHoDEsOgK7mvKUkPv+i7wW6UTWDOn2R1TWQJAbP6M5/DB+clajhX4TyIx88BL4aEMZgwu9GaRwlAOSg6VvShyOtGP0lX3ZkkGwVmba+5L0FYwJ+yKV+gVbhyMwRtAAzcBnLEpTHww1dAF/DlYnBDKGwVrtOFjBaD5FL8skiFzq3x/aVG6RAZPSMyb6Z/AWeY1fi2wygqMfXOivvUIMm06eo+xdb4MyGlTq0v4YdNOmAxHAaDww5yRcl2gW2SyynDIuSu5+BmIGFHrkzJunOcoIeL+Q8TzD0VDqkmJGi45pZkwzGsAEHrRpv5nflcaiXafx6dd8tQMPGuK1cFSAxpwL9Fij+Eg/ZYmN2Tukiq6XESkIhA/IArgs0xXv5WBlrOgDP1jT+vWdE1X2SDtrzh8HFH3NHw45SeZlvsYxLly6R86QSe7lSGVMwzl5YJ7+wAkfPZ+DhX/RKcNZW+uFgYUn4KdMek53JT/60J+1AQbZc3Nx+Efyp/LHDLJ4GpyVVpEPaJTchuMCWXBZoIg8KAPZ3rEyE55p36Dovu/apm+sV/DGw8bCj8k+WS8lgjkt9tdxHLUro1f2LcchI7/fGfA58Dkq6O97FRjpJddz+orqh5+CfzkL8JqcQQd490wBO+WB/ssm91yOWM5V/fcZz8Jf+G+sF1544TNf+tKXLgG/gljtwcJXcOdf9qz9cUtfMORINP90fI52cGbo51i6b545BZsFSu6U3S5rhMZoVBYluZWRHh22X31V4eB6DmrOWrio8oWsEfgso7qyBzytPzyIp3vpeXK2+dQuWbvOaPPLkV7cCApYs/GqMcnJMljhH9xtR0ivmQPezGGK3q6jv2f96b/1Fw19buVC5mB6dx0psqjslT7Te56JP/FvwZNgdj8Ha51s388SwQMM8Bvu4nSwDiCOUwTbK8C4SMgmSColITSqlS5K41pKsuhnCswC7NmiVYSHRVz5TkK2ksIithmE+i/LUuaCkGx/jnsMmvbdiCDlJOSYgIdib/MvQ69yReMy9ijESlcIoRwiiothX4kRPDGeCH8GiM+NIhJsle8V/SOwMhwzyDIQUmRFW3OG/PZ8QhG+i+KBdYVjRhz4c0iLOrf3ye/eF5SSQptqv3PSMrI3SpihrW8Ko+wO3EXXMpKulaGQsTBGBhBa56wVUUu54jvzqqwIrWQZyjqhkd+dGqnfSiHKFBatrvTHGGWHzFO5Hb7xh6a9U6RSQH2D1ZiV5plf5aA5/RmDRX/LdIDDPBicDBt86Bq4OX0M6aKUDHf07CWtrldKmOIGvwh+hh/48FeRyoyvcN/vss8Z2hlPKfCcefzLcVLyp/Sq+fVSWGurfZDmAp5etF1U3HX8EF9XttYLZ+E6B7H3P3Vsvr7gwf34NgNAoCQHC34rQ+JYFBCobCx5hW5w4Lj7ym2SLwVNzNlf5W4MVN/1y7Hsxb9waFzwwLsSSp+VptpbU5kfp8V3fISmjDsR7YxPvFtUusM+9A9ufeKP3usDF5zbHMTKbcsQaMvp4BDCI5pkwG6gBh44i+jRkfv22qH9Zr6Kpmc4ZXB6fjNV+A6PdhKp8asy4Gzl6FpTHfbSKaD4Gm7KzCU3kqE5KMlA2cJ4FOxK3dILYOdkkfmtg8qZ4dt8c97MyVg5MX5XYpaszEnruZz9zSJUYrU8b74Fhwo+lhWGU/yHL955553Lf4Zyc4wv492CmfBfUBAv6DNnTBt948WvfvWrl4xw+9/gBXz4Cg3A//bbb99nbD0bbZNbOTGuryGe851hr9/08LareqE1n2NuPa0eK3u4eqSKh2yMeKA5gDd9XJAv+ZV9Ea5cFzATWCGPrGMyDa4rAQ/G7AM8m+4p87sVAHAQfyePcwz9jubBWUCl0nB9g8cazDksQ6vfAhk5csnoAin6j1fjczS2/uCorFVZRP35XrVPGbPsquRwQUS/092+59ziHzy1jl28c+1cPQ7injb4ATb4rXZxEvcAyrzyyiuXFw0TAIRzUZuiOhkSKZQVFGVIiqJmkLagPVs5XQKMEEihERQpwVUA+ulZwodw0ZZBWg216/p0T3SW8c8g7XjuBIfPDEB95BCV9SizUHSpkjMwUBbwoK2xw5E27XVgiBRNBjM8lfXIYCxj034b/VEG+un0P3Mp+grOhGVOWIrAPNtr0RxzJIrWFdViqIm6m1ub+o2hfbXxlIDvOZ6VxiRQgwusvSSzUivzitbGpjDhU/8i53AX3fUL99F/o6gUR5vh4bOSOv3s3q2MamOaI/owQuO79tHl3DZ+p90Fb9mwDm9gMKEhXmR0t5/LGEWTi+ilFMFQ9gKcxkTfaKNvv/3LJvgv6AAPeIXB7jnG2Dr5+AyeGKXrQHs+o7AMQnMsw5aDlUGZsiwiWrS7AxEYByLiOVGe611LZUs7Tpthssevo5Vr5ggveAyeGNnm2zzAzInxyfhBNwZiGcXkj/vmA/9oxHAyL/3Cg+xPm70ZFR3GY2y4RF9lZB1QU3bEWuWY5Ix0MAb4yTyw4VdzM6Z+2xOFLx0Cgtz1PEYAACAASURBVE7GN6536YBV/xmU+vLveXsyrJdKCDvERh8y8DlM8IZ/wRWvCSDBhzWh781igZVzw6mtDCrnDD9mUFkHGWPaoykHq9LJMgBlsFrDRbbhHD9U3lSQCy7AjuYZx2DJyWkfonnCD9g8gycZt5WS6i95kKGX4yVYlgxCM9lCuAST5/GqcfQBv8n2DP4MwvRYzkwZ9pzF5HT3y2QlI9DWmO0B1T6jvT18BSXgQr/orx/wWjucQxmssh9wt8/oswx7QbHWQPptjV28p0QQDtCm9dP627XiFEH3qyDJ4c/BQvMyEzk44CubkmlBxhUQzbgvwJczWHYqZ8pYBdaSzdZT18NHOqYgET5q3Rm/Cpmuadf+IrjW3tppv5PgUOWxZbVzEPVh7YGRPgCz9eV5NC6jBO+bYdzsE5haIz7LsvW6EGsNLsFNlpCDjzM9l+v6bf9yODengp7ZVjlz2SsFggUW0AOsVW6E+7JQGyD3vQCgvq1pn1W6wFF4MgbYOFjpktbG8krfH+ud0wY/wAa/1S5O4h5Amffee+8ugWKRtfgyIC2kFE0OgnsEWeluWZqcjCL8LdKiK/rpRD5Ghb/2UuVEMAIJ0PpP2OewcBak941NwfgjZAk4Bh2hy0DJgCVMKiMoyleE05zBTVCllM2nDeUJvYxmfZfxgaOicK4X6Q9eQjzHorIScHZiHNzkBDW3DKSyMymhBGd9Mt604RClhLXVP7y61qEEDLI1dNoTY545moQ2gU2wok/wwnFGS9FbxpI2HR5RRiahm4KH091UDqaEfU5kiiDlAX6KD/4pTDTpdLrKb/TLcDR+5WBlO93TV4GALUeED/BQMHDFyNcPx6HDOMoaaMPAzxAqGlhZJrrn6KWUzR/cvSvMeOZiTRTtpnDLhhWdxH/6K9MVPsGIr0TwwbjOqDGLyhcEKaMLjvg7xytDEQ7hFK+6Bh9gNG9OSeUn1mRHmmtXqQ8aZtiDJ4VcFk5bfcEXnuodY36DjxMDp5x0tOJgcWQyuiorMwdrWMbPui44kZOGP1tHOTj6LWDiFMHkSyU/cMiBMrcMq7LvcM9xynlEL7iqrftf+cpXLrKmMjeBHDTOuAdHhhqjyho1R39lIM0D7XI0waZvcwR7p4y6j0/MIUO+PUlowYiD8zLSjGL81J6v1pVnrffkhPes6VP7DFs8UsY3o7ngFng6DACuPIdHjNU+VmPBW+8xMx7HGPyVdnkGbjhYeK/MQVn5MsjG8NchF/DGwXLIRU6B9z85lMW99q4VgGuN6COey5H0PP7xX8AJzPg0p6E1VdUAmoK1rFOGdk5pWacyPVUYxK8cYAeavPbaaxde2ixFajtZslm89KZ+W8vr7HCwZLHQgKwqyAj3VYfoVxCAbCuAWRCjLFTzAJe55ODmQBgzZ7GgUjoPftPrqyMKetW+4FSyx/XwlcNRNgbeOxAnRw9vmhMeSYdURl12T594DG+3huBe+5y89CRnHSxkq7Z0gHVjnnBZoGOzWZ/mYCVnc7iUA4KLfPTnO3tkA9b6LDMaflqrruO1spbr8JYZrKx9ndPWDjytI57NkG7cDGZ0bSz496+N+eOrghMFG5IX8WG/zxLBAwzwG+7idLAOIM677757t6V4GcuEjsXdvgqKiRC3kCspbKERgoyrFvSm/rXP8SBISpEn0PWRk9HCNg4h4S9h47sIFcfKfcqXAGDIbTSn2vQUb2VhKduOVQZL+4TKQBSVNlZKIQGb0nZdHx2fTCj5XckaeBOmRbP8Nt9KFTLMimRXu58TEuyeKSNCmFIGGRu9pBWsGVgUDcUBJsqK0qFMKn8Kr2VeKEzXeqFoxmBOddExuAOzf7CCu8hmCjbDjFIBJ+M5fJpPhms0TRmn6LWFHzDnBBTJDp7q0FOGlFjlZRkQYA2vxiqLAh684T4HS194Gk9x7trEDy68VYYvB6u+3C/aXYTP/CoRzHFhgBsjWtqcj8/iLfM1tr/K3soCFsFk+IMxvskYTFFrBz50M88cre77LOCRYgaD54wPJxyZr3/96xdY8RheEMTI4M4RwQuMdYpenzkV7cHSrqPZGThln4yVYwFODkgZJ2P5M79KkH3KUqMHw8W4/tHUWAVgXGMgZRDief8PHjy4PxwjB8d1c600cw91gQ9OgntwoT94A6fn0Eaf6Mrhxd8yfIxXaycHpVcMWIOV7xVEWcPKHMBinuCotAk94LyXKbuXc165lPHKtnUYkTHwb4ZzawX8nufIogHnhIyOt3K8MxIz9vzGR/CxGRDP5WAxJDOC4QT9jKV/c9eXPvx3MAbn1Jw2aIYfOsG26H3OKVy057a17XhyGa6coQzdKiJysqy55H5ZBv3hw8qU8WD7VlvbYIDPcKJNxudmcXIc/oe9e2m17araPX4+kCUR1BCjifcb3lBBEfFj+Q0kohVRU3DvHdk72RdJdgQhYEmEqKhIBLW6Xn4T/ovnnZwDpzAKCxkLFnPOMfrovfXWWm/33kd6q6CYMdC1tfDGG2/cHnKRsZqDUXCkLFLXGzs9rF1rwDX7AZUI0oNlJMBmXfhtTn7LnJEdlUOam75yZMtogasgR87dVh3E3805eVgAp3ml96oiKLtlfeW0FvAwj/R/GZb0QDoo5wR/NGZ40HeOo8CV354vm5uDtToBnpX2JtfpAvKj97vhTXggc9uDGo2yAfY3PFqP+AUMfpOb2TMCAZW54084zS6qsiUalzVLrsZr2vWcYID1pa15+TR2PBefhOt+58DGX9HY/ZzUdBJclxXNmd65x6s5bOcpggcY4He4i9PBOoA49+/fvyFEKzOr5jelYTETmpUK+syoTeiuU5ZAKDpXlNTCrrQsJaKNf0LCc9qWidBG5M9fJRAUCCFAiVC+jBUOFtgpes+Dr+xF2agMyiLehJO+Ktkw/7IlRX+K9HqG8C0TBCbjgSn4fc/ByuAFt36LnKZcPMsgWkfAswSZtr7rt/KiDGPPMMbKZBXJzoHomcopPO8/wzPnzLhbIuB6OGb4dXRypSU50eZY5i7DPicL3GVlGKkMbUZY5Wruez4aZ7iUaSjrRlEVUcyxzhDwbCchghMM2pdxqxQkY9ZzHefvOfzH0USfShAZKYzrDqHIae4lxSm6eDpjvlLM+Mpv9OFkGWNPscyIc1hKGWA8hI/9pwjxBTibt7EZ24wkODF2mcSyqevMpyRT1inIDO5wX4kgGNBaBuWb3/zmpW80dL0si77gF0/BG6OkdzyBx3pmwFfqxGDR1jwYOZ6p/IbxAW5Guvs5ouDsFLqyRu216iXRyRfXrSn0aj9eyt645iODxfFeg809tDam9vFyJV05lmSP59zn3HH0GDbK69ACr7huztZfchMd0Bz84IKzSj7hqaCIdp4rc4dvbJAHl3+06jjzsunmWmYT3hiAnBXf9d3JapW8oTO858x0VLe9aXCfkbQZiLI1BaHwAd7s2fBCRpJPZK0/c22fIJzpn4NUNlI/roNReVYl0cYxpxyhZI0+lawWBJB19FyGp+yNcvAi/j2XPMlwh8d0wGaichwylFOfGZFlVfaz4EXwwm3BMs/DR2s43ei6tcDBksHKqI9X3S/jkOF7/ZkjXBAnXeM9WDLOvQ8SfPCNRvGftvZ+4anN9sZHZbrSVeG3gIwx9ZF8z/ltHXpu51wgLscHXfSZ7YAP2qsdznM6GquMSvqmMlDP5RQUoNKW80LGdLCFeeJZNGgPVnyCTz3z+PHjS4ZG39Zh9oC+OmjJnAVP6C841t/Srewy+mpbVrsDZeACn3tdSFUSyemCVehSpYX2BWKS82BdZ9L3ym/De1k5c8zRL0AQnxeYQi9tcqiSjekEfeoP/toXmzOoT3/ZITnUrv/rX/86bfADbPC72sVJ3AMo8/Of//wmhZHxnxFfVLm0vEVXSrmoobYJC4IoYWgRF1nqOQuawdB+gwx97RIC65hlSBZx1iZDpH0VhKd/Sr90urEJxqJpGSHuJzAIk0pAysD5nbBzDbzV00N1pQWEfkZeDoq2jCrPd4AABwI+GFRwXBlPTkOOlmcrxTKuPnqvlb7cb78GnFESuw8rZV2Gccsb0QS8xoKXsi9oUkQzRUQAd8CHceA45y+FyTkJVgrEnCvZ3Ghr72lp/4xnMtQzBssalY3jQBaJz7kxt4wYMOWYwmHvEMqZKGMGD8YCAzr3TqBOJTQHSrWS0/ZA+TQXhnV77NA/xeQT7PjAZ0aPT7ym38qQzCnHDV4YuNpFXzjXJgMDnhgMKUyKDE8bq/IRPLhzLfqrLTyVrdKuTFsR4QxvuNG+aD4n9atf/eptdNVa4UC479mMas9wkjgcGV/mwghGF3iC0zIHaFl5rX4EQyrL6f1m5l8mRB+tvZyXThHMkO7wCzBES3zS3g1rgjNUaSGY4df19lUZR3/gzeECc6dGuq+cDj6VWX34wx++8I89LeDlEDG+wKKP+BS+9IMvGGuMvAyzDE5z9VylPa5zBs0bL6IfByqH1foou6oNpwoe9SFDiKbGBCtcJ19cr2wZrNa6wyHK/mmbUZUh1V7ZAknwy6FEO3MsQ6tv/KEd/naMunnhUWN2opr7lRJ7phcGmw/+MX48mt7wqURQv/7gwnP+0MUJrhwsMCcLwm1rofKrsvqNkaFcoMtzrYl0VbpBG8/luJUx8zvj1fcMWM+nF8suWFecnAcPHtzqrNbvGqwZ0j4bf0uzaltgzBHtThLsPWQFZIKhPYGPHj264B/d0AZPVRkgCFR2JCO7AM5mU3LIwncO1urrZGNOs2fK4oWrxihLqk36oMBQcq1gFljhtNJL7XJA8Af+x/v2qYKH7C3I56RJayydTIaRozJYggbWZqf/gqUTXAuSpZcFZdrXlaMOBvdzGq2FcMwxK1hJZpBTgj7a5oQWRC1Imb0EjvS3sbbyAA7IlE5wbb0k2z2LDmUFzds9f+jZd2PHy2VmW4tVoCSDsw/iyRz+Klb088c//vG0wQ+wwe9qFydxD6DMq6++epMAtegYeQnLjNlKwxIShBXjwuJLiFYDboH6J3QyllOGLdYieikc7TLkcz58EhgEZY4YYUFIEKgMAEKyiBLjh9LJQSvSWDSVkimblFGUEOvEN4K2U3+K0IOxU8kYQeAEU0csZ6zqk+EItkrROgyjyGDGbacxwmuwFNWEO3CVtTNmhgD6FKks6pjgj2Y5oMbecsjKePQFJ8bOwcoRSdhnLCScGwtOGHkpAtFqGSswUtoJ+l7om/OdQkaTop/gpiTBmaHNMIbX6FLkD32KaIKJstEOHYybw957XyjvggRwLZpovh1BC2bKr5LTymraoyJTsgd5gLUyFZ8cBf1RthmqlDgHA24rR8zx8gwHK0ch3iqj1v48z2ub0cHRs9a2LCdDpNKPDJKyt/FYv3OeU+zwiE6MB7xuzO9973u3mY0OrsjB1LaN/hwsuO+QCOtYxqWIP7xmYHTaJniNba2CpRMj9WX+5uF5fFBGnGGNXzMoyrZ0PHnR74xLdMBzeAOeK9GDZ2MbozLAjHVzqJw2GvoEnzK09ohx2BhvshHaM956VxiY/YMHj+IZfMm5zPnK4G5+nOb25HhO33DuWW3d91mJ367bylrhvBKqHIjKlMNnp2uaN9mgzLEDM1qPPrdkrux/srJXMuBptN0+O9wHj2bAgckJiq1NOEEb9xm3+rnOzJc9KlNkrYIzXHBsc6LQQqljv8FvrecQ5VD7LGioTWvGc8mKHLKCWzlL+sv4TB5WVVHGzXja+R1/a+t35bzo6iQ//+0hSt/luBVU9FzOR0ZxMG+2TRv87dRPvIhnGrM1ggauPXz48LK+XIfPApHgDvYOummtl7FK7pMlBQnA47c/636DOmVTyli1dyqnLcfH9WwIY4Wz8Fy2zj1j4bH4uyAC3KULevVDegkvg6XXtph7zrq52s/nU7DBWOmLyiijpzGySZpvQUrPJTeyBQoAg8ez+nMaZvvC6AN/OdPmu05ntHc9O0j7ZBfcl/3VhzGyk/yubZnf+Ne9ysajV/QsKNvYPvFufFfgL5mcjE9WgvN0sA4wwO9wF6eDdQBxZLCqlbd4CLYM27JUjMnKD3wW5ci5srAJxRajBe5a5W4t3qI2lQEkdHIuUjh+5zBkRPVeq5QU5c2RIYTACW4GQS/8TCGAhXCsPIszYBzwdtoYw9scCWO4MI8VdhnSrjEyjKEdxaXvhF+CGhwJQUqwv5zSsg05G3BV5gJu/YEnA7FoX4JzI1FljeAjeqVEew4uGKvatjm/zFIOjutgSMCnADtUQbuMN3MjsDmU0Qfcxvc8nKSsU1SrVCoXYQiDEf7hOKcyJZJDpg/wppzhpgwew48Cyxik5NvXUvZHVF1fnArwMUI6XKBDLsBuDPzNyM3oKOMXr2cg+h2P5uR2alQvrtUWHsyRUq/UCv2MAx54qc/2DoDRnDkUHT8O55V5tD6LNqcsM7aKbK4Bg6fQv/061gG8o+G3v/3tW8MQXzvkIxpWZgv3slUcrIxINNe2yD6DQv8MDvy2uOM0gUdkH/45MP5bA9ZexiQHwhiVCCYvXEd7zxujwI8+wIveDHDOcw5okVc0Nd+ybWAuCxb+PRPM+MuBHPrzjIwAuriGZ8xHHwVJjM+gxY8f+MAHbve6wFvyxvde4pys1B4/WH/6U3IHnk4RxFtlEc3ZGObSqZcZee2Vwbf+4NmzaIZO7Tss0l2wylj635KlnIaO0ofDMmTm0LsEPed7TkwHfJT1BUuBNwc+ZDj79AffybscBA5WpcDm6Tk08YxsIgcjPi8jb/yCWOG1ANLKrLLH5lfWrWCGPo2RgekTTjJQC9ok7wp6ZIBHZ+38wUUZrIKCYEteZxgXdGx9pvvKYnXfc+bLcLcHK37XT9l0MqUsfEeSF7woi2V9FsTSH2eh12HklLbeym4ke8qQGBN8PvWbY4QGnskYzzHI0YLz7ISCutE9HakvcMUfZVLMv8BK9EbbaIaP2AP6EwRZRwU/wo21BW94yHNkYJnzdFpzcL0svnFyyLNV/C7wyY4wrvau+y0TC9cFHz2XYw13ZVA9F77ire57pnlk47gWvYMleQ/f0QYeCzLiVfICbK7lEGdL5VgmQ7J/4rl+x5P1/Y9//OO0wQ+wwe9qFydxD6DMvXv3Lg4WgZIyoeAqq7Oo2qxvYVWGlQAkKFI2OSg5UhlMOVgWf9FOgmMVZIpuBbbni7CkpHwaTzsRo05SYvhlHBu/chnj+U95aF/ErH1UFIx5tol0nQIKC9wZ1AwixlflAOYAlo60do8hRwiCv3p3YxJgxixam2Al9NugrL9gBVMGEcGY8i8K6/lw5Hl/Rb+LfFOgBD+l4x4jVJ/wU4ar/SlFJstSmQfHJQen0oPoZo7mDa4icuaWIVPZQ/hLSek3XBTZF/HVPqWdQi3ytpkd9C37Q1maX2VL5mS/E2Oco8PYpuzARAGbu317DFjwoCNcmWPRdoZd/aeEjJ/RVvTQvWjQJn/zKZtRJB1fgUFbf9W641d4q5T1GgeM1w4ggY/wk1OSUWdOORIZQSld48U7Gfrg7+h6a/tb3/rWBQbttkTSnNA3Q0LWCd6C17hKuMwTfDKS7f3jYBWx1m/7uqwfawrPFezQ/2bvlMCZB2cmAxPPMZDMWVs07CW9ZWDxttIc1+MXn/o3Hlp3VDmYCiL0kvHawIF2NqrLZlmfz549u6wf8+IM2afX2of7DF5wcbDAn9GcfMRnHFJ0z4jt5dmdaKpfz+KFDGGfeBVMYMTXnFm4lqFKfqNBQZ7oZs5l6AUewJyzVPZTv4zBdQTAo++yGWW9c7S1NQZ4qxYAM0cO/J0imnHrxbeugxkeCp4sL7uPfvp1Hc846rzAygsvvHBxssrCZ7DmuBTUifat3Qzxgm3xVAZtOq0AVc6D/nMeC5iV6ep3QcSCGRns7cGSwUp3lD1IH1bZoc91UgoOtK56TjuZ4S9/+csXHdIezmCJJmCyJjZIac7+yzKlm8N/lRNgSufmiBZ0KADqejq4DC1cG9/fZlk2A5K8zOnNmQrfyVWfldXlZJS1LPBp/OwM96wpc3adk762g2fcF9wo80qGGMN1vArmss7NJScouRm/aZstA3bP6bf9YviIDLBurT/r07V1IoM/nOhv9YrrBdDil7Jx9VUf8KDNyvnsqXhJ332Hm+geLfVREDE7o2BAcPiMF/X1t7/97bTBD7DB72oXJ3EPoAwHqygSYWNRdbw3pWshFTGxuHIUtLPgEszaEBJFJH0SPBay/otaEjYJ5aJ9OV0WeNHwlF9Cx9gUB8UPTsqc8Oq0usZiFBg758lYBGjGnu85WAzFhHOZKHD6pyzMj8HAgO+EIoYNmBg6OU85ZwwVSq+69KJhxiGAM+IztFNG2usPLGXDKs9gzFWyk9BMQGpf9qsyBMZrByugn3kxZBmGGV05OpwP+Bbl5nyYjza9LBjteieSfhlq4IOD9n7ot0ygseCq/SjmXeZQX+1zMdf2YsAFxUHhpWzMF77hOcMVLsFr7nBpDLAwyPAGOF3vRa/wxuli6DDU9Yc3wCC6b++La5z0Sl9SYIzg6JGBUCS16Go0zLHphEP4y+A2vj/3OhzCnIybEwYvZRDgoGwwHgVHBzFkJF4bMhmqGex9ZvAFf8ZIRih+wRfg+cpXvnKhQUaXdYUf4CVjF4/aG9XRxkVBGdgZvL1MGd059B1EgYb6tDbiLw4eg0i/YC3rBL85L9be8oSoPBjxm2wfnPqNrpWZomuZxCLw+qiUFL7KMBdg4JCbvxIi+67wHx7hXHFKPKtUzbzwG7wpjSuyD2b8hreMzbgqWxl/aANWTkOnl7qHX/GSMeC0gzw4fe0FqSQXn6CL+cIX+K1da7G5Vl7nWfChGfwr57UOjBGPFZHuAJyyQD4Lriz/l4HnaONhfA0PZbjIBXRJhhdgsFbRrmzLOjJkdYa7/vENWoDBPB2trX/z41z591fmomBVesbYeMp/OilHt0xEBmoGp/vpooz9XS/rkLVGCmSkn9Zg1q91cu/evcvBCsn5sjaVFxsTX0Qz68M6ad9RuM/R0i/+9h4sf3sKZ3IFDstuBqu2zSGnpgDMBrJaa3Bb5qRMX1mLKhn0V4AiZyAcmF8wFxiic/BZ8qrsYMZ8hns8Ge8kx+CpYGMyo8CdPvGRdemaagGw1UcHYVQFg7esbzS0nuIPfOE5fbQNIl51HQzZN8ETjq3D3q9lvQqodYJm9k241H9OfTZVjm0BEP1atwU9rHd0LfCd6RcfmlNBowI6lbkXiKvySN9gyjHzu+yWfrPPapPzn82XjnnvvfdOG/wAG/yudnES9wDKPH369PKa941utMBKkxMyBA7HK2VadIPwssiLgGeIFtVMSZS+TuAWGcwAKQrpdwYDgVxkJuVfpKqyxfYoaacNodR+BkKJsGO0FHEq4ljEqGiUZ9wrapwwJHgyqsHlfqfFdVAG/IDHZ4aW+btWZovBop8iiRt9reTK3MC/SpcxSKl1QETRTjTTRxmToleMnu7l+HAWGC697NZ4vQ+mSHGCnGGQIeWTk6CtP2MwIPVrPhnMDGv4ysHy3dxTwCnxMmSeQ5ccG2MylvEgGpprEbf2L+izl5DKMBmLEar8D05EJyk4Rh7n2/OUHvxzAjsxUH+VsBkvB6vSM33JlOgrgyPjrUhmRgD8FzAwB4ZSfABejoL+2p+lvX+wl9WRjWAQWFuV7xUsAAe4izJmuIILLBlBKUDXy0oURID7ykK0Y9jEM51m5z1PZZy0tXG84MG+mwY+0d+1nHy0AMuWkMEBulTWab4MGeMZnwNPbuT0WLvwF57hzZ9oPVwXeABXhh18Wd/m1KEy5s7A57RUipSI5BRYS2Ap4g9OWapOPFQGKGPC+JItwSfm5Vmn2WnPedIH2rRuW0/JD3PP+cq4LsAEX+3lNC/4zDiGB7IKjnqPVQGXHEtzwOsdUU9m+PfXgRhlHFyzfvGCTK+1kPGbnG6tt94KtqFNpwhmGCe70AefwI9MMRpUGoomZXozIo2PdtoVwGocfOZ7+oMjWMUE3pc5zCngCDslsuxgEfWCcc073s+xKGCWYYheBcFy3nK6olMZlAzonA44qPIgg7P+y4SjB1z/6le/uvBTcGmvbY4f+PWH/8yZQ2mN5Zygkb/Wt3lp57APayinOgOa7sGveCodDldVAaTrqhJJt1Wx4TOHp3WXXi4riE5kaLosh8Paa/7grYw95yuHt2xI/Jce9Iw+cnCDpaqa+iwD3dYA+KzkPD1j/vg6OQ3egsfgz6EyRs+aR0GQHEV6LtwWUNNnVQsFvfSBv3vZORsBr1YVFK815/i5qo9w6TMdoe90Pnjp7gKb4Sq+gqOccvPeIFu6pIBxa6WqhJwtMDbvZHtOb45W8Hf/L3/5y2mDH2CD39UuTuIeQJm33nrrpn1ChGsLMmGTUdZ+lkoDMuQ8k8Bu0WYIXisIwqlIUAu6SGTKUv8Ehr4oqaJG7RMz5TbIU+od3Q6OnAzCBrwEElgYJSmMBLi2YGDIMCAqpSNUmxtcGJfScr1jYPvu+SLFlU1RcoQZodQLEMHMYGlvFHhStubnP6OC8QW29naUcTMn+ARrWcOUYcosBaM/cBuvbJDIu6haTijHgrDVPyO/aJa57Z4M+K38wXz8USBF4RgFxgNvShBO4MxYlQq1v4nSWAcsI9aYZSf1nZNk3tqDVQReO7DDJ0M4Yxac+MI4Gdii60XF4ZVhCi/a6B9uzL1yyg4zcTIa4xI+y4SCKYcG3nP4Xfc8nORUdrIk41Y7OOUMljFFP/+MdnOxr0If8NtemDKL4IPflPpGeLeMJqMyow2sq2i7r9/ojlfh4rvf/e7tu9zgm5HHaMjw9az+RNcZ9nCSIbqZifjCPdknfceL+tRHjhie6uALeOnUMM/2ygXZI3PI6JClzMAF2x7zn5HBKcMnnsmgNJeOvM9Za405MdCc8LGMA/7EVxyvcL12HwAAIABJREFUsnWMZLyDV/EWHHOwck6MUwYKDgQLyk6As3bhtkNgzKX3gvXOKcc+awcneBQs8FjmSTtZnRywAkfwBIccTzxnnq7hQWuDUV7GOnlRtL5gULxVRg1OchALqLmHPtqCgbOFP1oD5l5mML3iWWuq9QQ3Re49q88yAg7JMN+yaDKH8ISeOVjth/JscjeZnfOlz4Iz+sMfHZhkTj1bhkT7MhjwEQ7TF2UKejaYzCm54B54PI/m9mBZ4wXoMqzLVpR96xQ7dCqbl16IJmVkymJ1CEpGMX7unXTJ/Xi9zF1BzhxE8GbcJx82gJc8z6nYMreyHsFXJi/8u58NkZNWUNX4S6d4oNM1CxwurtfBWwfXuAVD26uYE+H5qikWroK4VeZUvZEtUqVFc4MTcymo5bp+y9yDn21QVhC/kR/ZNNlB4MkhxSfrUBY4KkjWfNPxAmCdhljgQB/WcrZU4+X4G7eTUvGj8fylS8r8td84czK94bN1WiCivo11HnJxgAF+h7s4HawDiPP48eMbAiVly4iwYAmUhG4RjI0uJTTcq3bZcwQIwWXhpxQSqO2fyvAxBqGdIGsxW/AMifYCJej1qy8OCuOZ0Qp2RkRGL4PE8xR/zmLGcNkrfZQt0QYMvRcrAzfHiRACX0q/wyT0ZexK3Sox6VCIyhTNof7hg4HJ2E+5rtLynTGYcs948llJnjZlTTLcwFKUrIMVMhy057iIkvovemsecAbPbeZF+zKPOXjmzhj2x+CDa84ao8AYIsz6qMxFO9kyc6V0KH3zbY9HSooRVjbTfM0lIwuM8OS3ezm5nUAHbsa+MXOmtBP9Nwdw4pne1wMetOKAVWLBCNe/a/oDX9FNvNMJUzkSZa9yblM0KSvOGVqbl7n4E9GMDyjIjK8cLCWAHChZEfxTFosxYFz3OCY5WEWyU8wp4dbHKvJomnFUtBS8/uFBRgmsP/jBD24du/algV1/GQJojY6cwBweeGM4o5dreCJYc4aNb2z4pOwrO+y0Qu0LPKCzP3M2N85SDqGxZEvABGb8nkMKNvPxPKdMFsRzaMTxQWPrKudO26L6IsOesZeM0+Q6/gZ/pbIyW8a2flyHWxFr826+nQSIR9vvGL3KEICPo9Yezfa4uV8EHQxwBe8ywwII7ef0iWbKzuAA/zdPYxUoaD3pAy7B6xTBDo9I3tavZ/UHt/Dsr2Pa4TkDuQBBR4TjdSWIRfKtPfgxL33Cs099mJe/dIU5l7EsM6Zt+8TMAQzmmlMt06tE0Jz16S+91e8Mf2OH05z8slE5Qh0IEfzwkdwMpnCygY30F3jRW//pNjxWRrFDlzYo0FpJphXAKShXBiIjGsxlc8wnXbaZwLIr8JmuaK+b38mLHBaf+k0/lr0sOLPVFfB6nQXLNtA+WuRkgKXAqPvhvPm1nuEtGVrpmjZgKgibUwS+TkxsvQVTgaQCwR1klNMAhg1EbbYXv+qPHE6W5gSVHTSfHA7wtqazheKF2vltXQg0kAnGKCiaI25+4M+BQZ9kvu/gzUGNdzjUlVyHr3ToOljZK9lsZaGiWTwS7o3nX/sOjsqZik9yjJdPXDsPuTjAAL/DXZwO1gHEefPNN28IoxwKi78oS1HL0uT9JgQ3krHZC21LbRO0+kp5l/WoBCwjfqOY+mWYi552cEDCSz++uy+KywDJcM64Y5AwYJw+VVSNwMhQzykpcgc+QgcM4PJXRsl3gi9nUX9Ft/RJmFOY/vWrj+brWTjtXo6ZORX96hpFv0owhxS+zMVnEdRqpcFYCWWCEe7gPCcRLY3PyCLowU8o+268Mn3tych5KxNYaRAY/DEGfGdEeabSC32BK0XBwA3O3h1Goeo3x7bMT4qyCHgvEV7al2kpo+AZRjODkYHsDw05RubHmQELJ9w4eCLjFjzmwQjWhgOIlvou4gpfOR9FEI2xUbyUj/7hHU7BEx+6zhCtNAZMObdlaGVVzIPhiG4cw6KzPsHWMdtgQ88UqD4yXuKd1qfPeDojFhwZ3uCwhuAVHR3TXjkpGnGiOSbmizcz7HrpcWWGYGQ4owc8ZfCbO2dEnz0rStxBDuaJd8zPc2gNdxkOHUZSJkobMKMnHJAb+Kj9hnit/QrwzDEzXwZue5Q8oz/juBb/t18FveEEDPqQScET+pGJKGPqnvHs1yrjgTbWEnyaM6e/e2AvqKAdnuhgFTzjH/7KGOIJ9+GYfMOn/sqEGcOBEfrPmS8zkwOUEei+vsxBBssazNGOZhnJBcMKeMEHWN2vlEx//vAkXiDzysabW0fUJ388l6OFz40JRs8VLDOv5Jh7ZQPhDAwc3zI+sgLo0hpI/YGx/2R+ARHPbqCtABI+CAd4KecvWeJa66sgmGv+wZ4hjEeMDcf1g4dyKJKJOcI5CI2XbtVOvzkEBQHL9pd9auzmWTYww9n1jPdwUlYK73SYUmWK6SzjVC4XnTPO0+nNE52Mk7w037JvyYzKg5NTjZNjTQaU8VmZBvayv/CujXGqMIkmYMqZ9V2/8V2Od44ZPqoNuniugJ7vHKycy9ZOcy+AVpChtZjTmyNTMNT1gnzwbc2RU5XwVd2w/Xk2Bz4eK2DSfJOn8Yd2cNX+zPgvx6+1kYNeoCNHsnL9pQEaVrK76yi9ktMZvf75z3+eNvgBNvhd7eIk7gGUefTo0SWDVRQ5wWGhEmwZwO0NSuDktCRYCENKogio6xkelQqlJPRVxLE0fQasfi3gsg0EFGXoLwXMoRA5b2wGGaOG0GTc619pCYGRgtVvCqQ5mFvv2nA/ZVA2w5wyEFKEBH1zhDewFm2u9MZzjJ72X+WYUFwZukW1i2Lpsz0L+tNH2bqULBzAccZzm+DNyzX/7bPQFu70wTAtM5kidr3xeqGrfghT+IUbMMCPMYvWw5G+imrBS3sQ2i+kFElf4ceYG7EE2/KX+0Xk26u2JTAZrq71/h8ZBfNnTMNdUXK4s1fLXy8M7rhvGS08AZaObu+ktCKNnpMJY5gWQU3pmqu/lGpGhvtgybl1HRzGp7yNp7ypExfNHW4Y02Dyfh/j9x6p+IgDApaMwgya1t5GQDcYgkYZCDn8RSrBRckzOvyj3fe///3bjKSxrafdT1DwgVEdnpITnFq8kRPUGu+0QLCDBV39u2+tgpej4zPHFN/5be2DmzFdBJecqCwv/isbAr4OQ7H+GW/oWgbRfI0pu40WcM95gF98wzFwD0/BCXjwjL7AZC8NnHZgCjo4DANsZRL02d5PfGpNFUCKf+DCGJXekQet0U59q/zVGPoRQCirYR7m6Z1c8FF5M54saEI+5Vy4Zj5g52D1jqQyHmVjyacCZmjpetnnDDDwFOCCVzRKPiQP4RHOtC2YVgYVftw3Z+tKm7Kj4CzIhkcqrSV7wF+QSrtoXtDOXOI/fRTVh4NgLkiC1ta/63ikwJXn3CsgEC7KIminj+aZrsrYLsBRJmEDTjlO7cepT8+WXSqDsJnO1g385WDioxwvzxrPveSBe51620vM8Un4zQhHh9apccroVoZfwDT5AtbKLX0vQwmPnt89TgX+yMP0VXPvpFv0qvIjHOIJPNf+3ByonMNwbKwCgM2rNtkOcGxdWT++l4ULXu2tQX2Rd5Xvp+PjHXyRo7Gm1o63VT3pVvhVXVPGP74qSALP2T/xYPZSDtQ6WL6TT/Rq2a3skBysMq/gXOctGoIt+6xgc/esMzRqb3BzDR85eeEix/2vf/3raYMfYIPf1S5O4h5AmWfPnl2OaU/YW2gEV4LP9Yxun5VR1J4w6aS7DHMCWNuMukqmckaKgBAyZZQI2IwU1xh5jCD9i+IaT7+EpOdksJSnJAQoTLARQj4ZQIy/yoJSYil3wrXIcYLWp/6VBuVcFtnz2986M6tAjKut8QguAq/oOIVlPsYj+Am0hCBchN+yF+DvAIiEcVHwHM1wV1Qx5ey5MgyMM8/DVZHylJDnGUquK7vJgNW+DcRwW8mn7/4rvenkMb9dR7Pq3fVFgZbJNGZZh+jlHlhzzCkhCnFLOHLi4LxoP/zBBePcOIzworqdMsfB8qz9LJ2gBj/mC/faO8pXP4w598DXfg5800us9QN+n0Wh4S7DrshgB1kwYq0hY9i7w8GiHO31ia/CvTng4Q9+8IMX3mLAVz7iNxj8+8vZS4Fm+FbqVqak9ZoyTJFrt1FPuGC84mslguDXxjrpdM4M1rIYDAZ0WkNUyRs6woexK7MUcW2zfU6b5923Vhjo5gYnBQUYDfAJL8ZGW/AZHz45o/ADT2XZi3LjG7DjE9cy0s3LNfsPy1qAB690eAvaoBF48AyZw8EyDhz99Kc/vfCR9dT7zCpdwxfGS3YZD2+RRwUw4Cb5g95lB9HU/HNA9ZWDZb7wJ2OmHdyCi5H64MGDy5jWgnb+4BSuyBnOGjjA0HH4HCxzzHjMAV+aJa/JAP/6ic+MB49owUnsHWpltzq0JnmGR4rKd3AOWFtDxi/Dro8tuSIbzCNZoK3+Cua0xzP8GjvZvU5QgY4MRDwDv8ZlAG92ojVmvdTeffC6pi/jVHZI3pElYOk00l5OXTY1mZlh3xyTGeEiXZBOTQ8kG91fQ7pgSvq0bGlZWvDCXfKsTH1ZxjI9ZUv006l5BYEyvgvqdDquPguKrqPeXuEqYTY4Bd8Z9QUxyz7n9BmnfXIFrPTv2Zyk5l3gzjPw0h7FbAj9+N660a7qjBxba9Cc49FKTctMFlxNrtUuWsUj2UnRDOzWLfln7VnfVQfksBWoy4muIqgKhcpN4w99C1gJEuEtf+jRvAraGjv7KL3g0/WcInCXxcohhAewZWv0DDj7nryoL5/vv//+aYMfYIPf1S5O4h5AGQ4WpZEwt5gJ0BZ7xmUGfmUVGfQ+taGACCe/W7gtzhWSGQQZ70U7y2gQHJ0wxrghPEVFe7+OKWsrO6BUxp97HUTRIQ2yA+3DKmPQ4Q2V47TBnMHQJlUCiCHTPg9zac9T0V3KnFDz26fxGR9lzMKh8XIue59RhleOBmWhfe/iKMqUEVG5CTgIXrBQcuA0rn4S3N3rwAAGJeHJmGWMZfwao8MrzJXhiC69s6MIXVGx9gmAxdzdB1/j9ul+RoR5Z9RH4xwTvMIpp8zbB2F8yqja+TJ48ApHlRUVhWfM6Lf9XsbuZbayWu6hK5w5RAIsDHd00BcDGk7LpsZfnmMEd7hESgufFWUvkpwCMja4wE8RmguacrBkWhlznFhGcJFY9MbDxgKfvjqa21iVX5kD2KN5JV4pytanNnAJb6KzwQp31p+/nK32AeINzzvkohNCtcEvlYDFS663dygHS5/aZiCYd/t80CBDDH7gsxdKa7Mlg+YGpgI92oJfHwUE8Ar6+oPjeK2StowSzxUVhhOwgsMYHSZibhwpn/riNGnLoagk19gcA9deffXVy30Oiv1ZeF82DV7hFwz4yJrCAzKSlUdngBUI0T/DyydYOVD+PGuuaOcfvAwqa7P1Yzw0s+/Rd2u3stsyk9YW4xGM4O04fjD5bUzPate+SDzlL17XBjzokHOYXIzm5m3twW+l1fqNR9AArNaYOWhXCWOZM3jTDu3oleQN2IxdpqL54zO80z4dcLsXHcrKgNW1ZHTGfu+f80xVFRntyXZwViUQ7VrvZZ+SxWX14VsQC91yFj2THCjgVn9lZdOZ+vNde3ziO1xEk4zaHMyCb56r2qKy+w6a8ax54MvWVQGteNY4Zbs932sqNjMfjMl9MJp3ZYjGQadK5+G2LFZ0Brd+KkkvE1pFSkGsZFS60DgFbyq5LJhR1i3dm5OZPK8ErpI8+CzI137rDslJx6avyvpna+Rc5PDoy7Uc6Jy2eIkc1zd+QJ/KEdOTOUbZAHC6wZgCWvFbWUi2Q2XU8VL4Tx9EL7/LzFZtUBvrYh0lfbrmfx3JNS9zuPvU1x/+8IfTBj/ABr+rXZzEPYAyDx8+vElwp6yKbFUPvdHyIlqGzqAvMp5CtEgtQL/ro9R2Ua+N+FRiwJjOiKBgGTcEBqWq5IZDBFbjqs3vGOyi/gSo74Ram+iLzOinCG5GgEyHsUXGK60BewogJZWATUmkbDKs2vhPuBOGRbUZWebEmeilkGXhcqSCXV+MoaKl4CgTmAIyl8YuW1YWLgcA7G2GDRbOCOO7LIVxMrRySPXbRuIc4iKvGQRFGDOMioZnuK/jkbNd5idHsIigZ1I+ngN32QhtUqxFp81TmwwIc9Jnp9WBhbHfgR5wR8Ghib0b2qJzJWCUoD7xGF4RcQSPf3yVMZ+Siwfi25RqJTvtIyqr4DrnCp8ai3GPf+E5eoJHIMAhF55nbPuEZ3NliIPF2EXP4TVYygRnCPhEqxzhnKwMz541R3gwb4rdMe2M4AxcjgdnFL/0Hiz3PANnaJCSrlQsfs0Zh/Mcr5xbz7vf8x0hrk9jVRpp7cOTrFOyBF45pOYAn/FTDhiclSXiyJoPw9fcy5YK1MBZ5YodQ87BAkNlvZ5z2AIHCyw/+clPLjjXL8cLjWQm14i3vq0f85CRTFZltJUtaV8dGpkDownsDEYw4Dt8S+Zx/sBAhhT1BqPsvD+4bJ9TEXvX0AZsvRQdXPFfay2Zv3K5MjhtGKGce3/4dTM46AiPa6DGi+ZDpihtNXcyCL38tYZz6HIoyBn8lQEItkqgXCtQh29b/+HDZ220y+Gu72Sxz94VaH7aJR89156h1o9+03Wtt+TT7lPJGZTRzMnIcC4YWTa57MdmJuLvAow5W8kVuAqWMjb0Tdmu+AuM6dqyNVUjaFOZYXrZus6QjwdysHKgMrar8Mgx2Gx6gdYyP+6V5You6Q9tKktuLs03vVvm1HysMzJEf8k01/WTMwDW2lTJoK8cywKc5t93z1vj2Tub9SygapwcMv3FW67n7PmebG2d6NOatX7Jtw7KSe8lByofbi2Yz9K57JZ+wW5NoU/OemtVO//RIR4D797TdwFO13Pgy365VvlldNs1Ztx1hH0/TxE8wAC/w12cDtYBxHnttdduMmZTLglYwiLhkyJoYVdOUnS8yLpnK9fwTGn6Ist9lpLPaKecSvdb2JwShkblNAwexjSYZFqU+DBAE7gEUMKuPQW9fDRnhEFQpJkwZtD23irw+16kmsAqOpwSMxfwpqhTZARf0VRwEMCVSoA3RdZpe9Wwh1tt9F3EMaFXNNB8MkBSLMaAp/Z1gRVs8Fopmu/GEq0HKwMRTjLg9SlKnjHCmCwTUN8Z6QSqe/BXpHudjiJbGXpFctcR0Se8UnThK4cFnAzCDDVGZfc6Ac5zcAEvDFUwtffO+AxCTgODWX8cHPzjnUbmyJnBM5Rf78/i5Ji3sq7KKxnPMkvok4OFhmVrM4biNzgCG+MSLxQpluVw2IpSN/+9TNnzaGBctJEJYJjjR3DmhIEdHBnMYCmqncIsmtq6SrFu9LugRuVbeFPfHczAIXjppZdu51cmB8/gr5Q6h8R3xlnjrYNlHHRDH06jOUVPjoN+O8bcHDPC8UxBkdY3PoUzhog+9Iu++CY8lmkAS46G/mWZ8IXrZEWZbPfKJJtH71MjW/CEQzDg1TNlsMCoRBCMnLYOeMEjBQ+sM3OzBsHLuew4d20KpsCP5+ARv5hXrwZoHwR8knvw7p6gkPWsj6oMfv3rX9+uQX2AraxGToOxODZkFQcLPfyu9GkNpoyr1jAcoE8ObdmV6E6OwVHrQJ9lEAStwF5wDD3xQYbfBmHA7b5reLzo/BqP6ZWchwJSZUV8xp/15fmcmIJAYO2VHvgCLsBZdqyMTMal33BY9qe1vvrQuMZHr4cPH95mg+orgzkHK2cwp2INWdcK6MFl2YqMZ/DrB3+VZUtPwFvBqqoqqrIoa6Lv5qof/FfmpntkZnrZtco/jZNM0gYMySTtKtmrNK/ycffgMN1mvF734lq8uMFW3zvQQj/aWJuVAKeHjN94zSdbpEoNMg7/tN8rxzpegIN4MP0KR57JWa5N+jYamUvObzxRIIKssv6tczrXHKJvfAtGz+VYxefhS/ucVnDDQdU/2VfZOWAvSNG6LliWiVjwyXzNv6Bo8wS7az5zAnOw49/0R3z7pz/96bTBD7DB72oXJ3EPoMyPfvSjG4suw4gSYugSVv6LEBcdtwhzGhLMLc6ER0ohobJ9BHLClbAoY5YSa5MtWBg4jGnOFUOIsPSbodIeiiKQOX0JCPD0AuEOSGg/SMK2bEkbqsHMoGGMmT+jgrHgP4Xhe6WBxkhgl7GCj8oszc13gkxWgAECBm209z2nKUMhxw5sGS7aJ0hzgnKo9L+nOHW8PTrBZZk+BmInlJkb3KcA4K7SLN/NqSj3Giu9oNiYZbgyeoIPrim3yvGiR7QvAprBUPSyl676zYhIYXaKoLm0DwRfwBunBB6NwelGx09+8pMXnPvNYH3xxRcveGRQo52+HToBp3DDQKrcCX9p1/HoZeKCsSh7zla8DTbGMKOgjfx41GErjDlODPzntBVA8J4cjkRlroxRfWunDQcLDHBW6UqZky3p8H2jnkW0c5D9LhKrL333gl4ZLE5Jjhg+cD9jKqMCznOwcq5FaeE649jagWvr1XV96Muz8IzfyiR3gmMGBH70rz0+g5febcOY6OCbMjfJoQwdtENXcgL+3McDYMxB9pmTroQT3ozRu6/a/K6krkzML3/5y0t/+JPjhQf1WxQejiu5NV+0bs+QNmWr4LcT+DLi2p+EFq7hT0EAhp3xCoAYQ9/4Wwar38YpK44vzM1n2fWOqMff+nPPOGRHhr7vyXd8DEdowkAsq938c4aSS2Wz0do9cCcTM17Nm8xq7CLhGfQZyhl4ZRbKNOY0oi/+0k/O3UbVG9d4Zf9zsIxvLr2vTMZawC2dkzOVk2Ye+DAZ1NpIbxVwBLsAkKP8O1iibFhOMdzmkJQ5aK2Cs2w+HZFe6gCT+g+X4KkyxCcZi4f8VTpZEMGcoytYPJuRbp7xXH3voRFVUjRewQz4B3OyXbv0UaX30ShnOoMcLNYJOhXE1QYN4sUySGAzH2Ppz3fPVhpcQNTzlcrnDKWv9pAUOhENczzM3+/Gy3moFF3/OZVl5WXAyQmyLH6hK8pogg2+0A5/kTva56yGZ/CmE30mx8s4aQe/8Om7++BqbWVfeRYuszGMU0CrAFg2WPrcvMFbwEMf8XiZxgItPZPO6zPH6ywRPMAAv8NdnA7WAcT54Q9/eEMgFAEjgC3qFuY6WhYWoWOhZ3CW3SnK0aJMeLVY28dUFC/hsJEbbTMmy6aJwMo8MKQzULVTesX4JNwZ2EWM2mwrI+E7A5rgK7tQ2VgGchFkipdA8w8flUukLCqbSjAbN8VfdK1DLXI4fK7iAI9SR8IvPPre6X0b3S0zES3CV/jdKFsKKiO6FwLnkMik+N6BJBxov82ZsGd4cbwYYxnh+jSGOXoOPObpmU7yu47Oe9ac0cmc9Nlmd8+nLHL89I+X3AMPuIrS48cEf6VlXTPPLf+jxCgh+yAo4VdeeeViaHpXkSi8jJZnOU0dXsEBMLZrFCFj3rzgg4MhW7IR342K57TE++BhnOAxnzmOxhbZdv1DH/rQ7fHxRYQZ0oxlpXBo5h+ccKCPPUXQ74yzjSjiw7Ih6JHhnJOf0ZbDVbbU2HClzy996UsX2OIxRn6lqOjHUHGvI7/BmYK2BqNrRqHf8Fk2E53b1wUX1gk4GfDWJpx7llGRE2IsWZfKdPAGh5XRW8mc/juoA070w5GQZQK3/mQIPZMB5Rlr0HqGe/IIrzBS8XnlhHgGTBzg+/fvX2iiXS/C7T1Y6IWecFkWHtwMrKLQZUGJa3xrbgUxjAt2xrl25mONtV57ObB7lf9pU8lvDlXGUdkAvGmOZGeRdOukzEyZiuXxHNYysh1n334WfVemRy4UUCv6b0x4WuOxTHYlwH6X0YMPfcBb8qFSSdc7UKjsVUGy9vaAIaesbFHZ+DI38JJ8zNEp45EzlS6IF5PZ+sgx8UxZpHSadvBvLeER+AZrzp3xMkbThzn67uXwwFmGr3kk5+Dd2kue6Nv9jGiwJUvBlDOfDGiseMI47XvST6Xi+i97n8OajANne+z0U4lmskh7tKXbysIWXPRsDlSyxZhlept3Zkx0wgPxQX21V7fMi/6sGeNWSljVRfMFo/bWE5lTVclmU8mGXslhHslHbeIXsOA964ectLbRzjomB9CDbKqslawSVCM7zNVfwUfBn3BtTuas/yoS2o8Ibv8FXSthdy3eBmM8ka4sqxn98Eh2VUGC7uWAl2GMV5MRZek8lx3iWg7eu+++e9rgB9jgd7WLk7gHUMYeLEKGYGFgFhEh/FrILd6EuwVGqFWWpm3K1TV9FfUmQPrbaE1CsMhYBqxPCz9jRTuGszEYT5XCMBxEkgg1Br0IvGvmAgZGa5Hz9kZ5do2tIuftRTEGgU2oFyVv3w94KNKMSEaoOafsPFN5RlmI7pW1yJEo0lo09P9mdJTyryRPH0X9EnLtWUlhwCUBW309Zeg7I7jIHBgqOaI4CW5j9PJjuDC28VzP0KtvyqgoqHn4SxlVIsHAxTMdR52znhHRvi+KT7ui8YzvDBnwalfUs0yS+aANpwgeXn755dvIuKwCY/KjH/3oZY74Q5kgY5lRXpkautuTQmnoh/FP8aEbGClOTpZxWg9FwouOlrmKv+GpE6MyRPX9+uuvXxws/AjXOcHmbBwlhAxySlm7Ske0cx/t4jMwBE/GU0ZW+CmTBW/4Bb9nZDY2Q6MN/3D4mc985pJZzcDp3WXGaJ3Di/kw3irl1F8vas4BqPw1BxbM5oou6I2uOUjWkPt4ID7UJ8MJ74ApRwBu20OnD+sRf4OlUzm1xTPGRjtrmZPQ8cPxPgeLc2U+BUNyWKwpfThZ0DgcNO/BKoIsio0HPQ8nRc/BACbXHGjSaZcZ4XCJRuaV7NAWLoxpzhmhRfiTD5Vkud/LlX33n7Mdjcus5KB02E+vCmi+OeX1gX7urawSIMjQXVisf+2SURvyS6vgAAAgAElEQVQlL2NS6VEBtIy2SjnLwga3z8r9CvJl4OnTWO1DiWdyqtw3D20K+iSb8EFrNRrkSCZryizkbGrv+eRyzmRyLoO5LBTaP3ny5ELDDHTrUL9VY+irOZb1q5RNu6oRki85B1VKWLOVK4KvkrXWW3I4A7t+zKP5+Uwvw5d1kY7v6PbNihinoE0OPCcjB67SN2NUap8DFi9dO/5llTpyvzK3HIlolZ5G8xzDHI4N2rb22yIQjnO0zae9mIIZOaLwEA57VUcOFth9Xxnf/i7rz1qiP1or5v/jH//44lChP1qxVfCDIFl7m8AiEFzmVttkSOskxzunKL4QaEkfljGrhHPXztoC6YrsNrTOMY6/s1HKnlkjBTRyuOq/gFHr/be//e1pgx9gg9/VLk7iHkCZ3/3ud5dj2i2aUuwZYimFnB/DWXSuUw4+q/9OsW70r7KIHC73UrAp56IoRZIJUwKR8UMIE2aMBEYJIcMQMzbDzjWGG8FJoJWuJ6xSOMYsw9R+jhwBwiZDhFAFU9EsQjCDLEO16DZ89E4PbYyREtZffWW06Lea+AxGfabs4Dt4U3hlcjpRKWVX1DYlA5ZKbIxXtoHBCH+EMiMTLfzWBr7AYw6V8+UoJNDNo37DG9g6bTElUSQe/MHIgDUWGmUMpax8erayRnDiIb97GbE+KV7GbBF9eDCX9vbIypkrB8uzYKXgzJWBqy0nCe9wvvXd0f9g7V1ZFKBnwNypj/jPsynpLZGgfFI8GX7uoxfjwrzLBlPcjtTGsxysskTwCP/GcCKcOYGP8oZr/IJejAxOYSVwrhWFrOysLELG6GYV3aussOCGsdEfPvUPDiWVHIp4sHUFloxpaygnvHcI6dOaKzobXdHCfHKkKmWCV3+9SgHe9YtWnQ5JHoALXdAtAwx/ut7mdb85zta9PtCWQwp3lUy5nmwrM17pHv4Bd05Zhhx8WBPwgc4i08q/ymDhE7CiS5mU1ncZOA5+vAzO+Ag9ZEbRPQeYs2ZM9NAvHiyYUXRa/+buj4HbHAqCxR/oUcS6zHDvwUKbAmg5Z/gpZyaHPafD2jJHOPRcQZetWNA2Wet7BlyOSs5ffAWmsnkZfX7Hw2WxkiPbn+/WFd5Bs+RfcrRMSWM2n4JBxqk0OzzlcLSmcmzBWeatjL45uF8JZVloFRJwZK0nL8HUPI2Rs+GZ9JxPbdAe7MkP+DS2vtK7aJdDULZBO8/ou7mGk7IgZK82ZcQzosMVfvVXxUalas3V+K51JLixChwko8soFSTQFxhzBvSVTjOu9r1GQH9oWkal6gx4aVwwVHJZkKvgbLqbHiMn/OsD/dAJboOFrHEPbxZALdAJ172Dq0BLtkuynmwuowgHZGaHvLjupFHBPP2TH+kX69oarNx2A3Xmz+GiN7oeDdOn2VrahdPmVXVC/FuQLTw3v/icvKqUG45by9lH2qFF+gwMBWCy/dz3nDHeeuut0wY/wAa/q12cxD2AMr///e9vMsosGsLHIiI0EnyuJ8gTfpvVShgUAfe7VHYGo8VvcRcFzOA2hu8WcpEjAoRy1x8DirKXxUogMaAYYAQDY4UAJoAY9MZNQQVzxii4KukJ5nUuXSNoPQeeyg8ZGARligvM+vRZqV4GGiFF0GfEFCn2fJmN3jsRDhKQRVhTNAnIcFfElsKkdDPEcvz8pmwq62O8+VfGANb2vviEK+MX6defbEl1+BlU8Nl38+846cocUgibkWwPW2VPzTPBbB4ZGIz1DD0KyxgMcYouo7YMo4MplF7oR2ZBRvHzn//87clhjGZR9wxc8+F05cDgFUa4MSq50LfreMqY6MiR4ODnTBUZpwSLDBfV26g0eM2hfTGcD8Y5fDj4QHkZXBSYoHS9akDGBd4bP+MYb1oH5osnN3BQJDIDVb+V9cXvrV+0ybjSh3E4KkWdP/WpT/2fj3zkI7cHV8BRL2TNOdDWs/477jsHq70XRaW16QS8Ir+934k86MXWldd4Dl7LTOVgoZt7aGRO6GKO+uBcKQP2nGuVwiUS13DPWEKfSkvhpj0ePjv0AE3Qyz4qOGM0yU7kbMqWkwetnxw/vA5GxpJnOykxgx9O0JCD1QEq1lBH9+NlMKMjfJbp45gX2AB/7ynKQSsCXcamSHgR+CLaRcsr79a+LEvBpBwmOCVbrTFyy3Xz968/dG9tFJjx2TrJUcoBzLFJ5pojXOmj/2R1PJ7zWmbFdWP4nZOTAZg8SY+sg+deMspc/LWWWrsF3MCSwV9QxbUco5y5xrVOnB6YTMRDeAOPlfmDW+NUiVCQC444GuhRqVj4w8/ma+1UWpnRnKMIhnSr7zlTZZwKmGpTpqkyfe0zqsuK4sXrkrDatRcNPPCTQ1/wxVhwCw/mAr/u6XuDc8kgvO56932ap88Mf7Dor5LgdCpZGM+BTztt0Ihcar9UbVwHM9nRHjk6B4zROL0EP+aBDgV8qswps0c3eU4fKjXoEe2dNEr3mDf59vGPf/zCa2Xu69u13sdozoJuPtPtPgsKlP13397Psr5lJSvdLYCNxzar7Du+SX+jW9sR0r+ulZHKoU5WtV4LMiSfotHbb7992uAH2OB3tYuTuAdQ5t13370pkmGhtam8DE010GVKtvShyPUu9KJVZXZSyi3uIqQpUAs94UUQJGgpL4qGoea6SL+xKbE22eqLkmrzM4MgZZfCqQa6zA8DpYMvPN+pRu25Iqw3ilSEWztzMDZ8ga3jigkcUauyWJ2Al/GT4oILzxOwrhVZzBBJicKn75Q7GMtMVerhHiMe3ihKczam8Sr3ZCRSEub1/PnzS1vX9KctB0J7Y+2+MPMlhBP40TaDKiGecgR7zma8gUb4iFILphTVlsoYC4zaFJ12n2MCTv1wnCsH5GBlsJQJ4GDlmHGw8IAMlrlSbhxzhjp8McLbZ0cx6h9dXS/bBx505XSlyHIQM86KAC/vgrcotLmUwVNe5rdDE8CxAQC8q6zRHPGPf/TK6OTsm2eGQJH9AhVluvRZBiGDWlv8mtGW0w6/OeeVCX7sYx+7nLRYCQ6ccAL01X4r67moPX6plBSe4Asu2p/jOYYDHIDDPetZyaY1Imjieq9HgLdKWPFbe/04F9rhowyUjGzZTc4OQwdNOWvobb7t2zLnDDMONBiU9sFxMie4RZzxhIMv8KUSIH94ijOFf8xLf+2v0j+4jN0Loc0bftCoAwzgLQPW+iyD5RreBYM13KZ2Msr1MoLxQwbOwr6lPcYpEg62xi2L3P7AnJh4IoNunTuwWBfggq/2J+a0w02yfte0MXOecuz1W3VE/Oh51zLimhPagzcZZGz94zc4QcccPH3hnZyF1qnnW6PmCG9g7SAgPBQf7QER8OBZ+PFcMs81tPI8HqtcEi07cVK2la7C07/4xS/+114s6wNPdkCP/vB0WZcctzIMBQfKWIRn8zXX+LBAYA4WPqKXwmHvPixQ11osoxxfdShPAdKyFtrpCy0aizxwH8zJe/PZAyXw7a6xdIT+0NLcd82nN3Pw12GoksBcXM8ZMKeCTD45T/Bp7RUErp/waR76E9RAi/ajddiHdvCnL+N0cl8BCPfCEUfLfMh1ssjJnrKZ8IQXPve5z91m/zu4Rr/w4jn9k4cy5PovONbJodfOFJmZ7VEGN+eotZPd0J6uMlIFcHO+V0eApeBL9kBZwPrVRt+ey2lD++fPn582+AE2+F3t4iTuAZR5/vz5JYNVSRohnPKsdKNokIXme1H8lJdPQrKa4BRrkfecLULYIjZeJQ5FXvWbgktAWtQET/tnKLSOVBYtKvvSXgzGKmVGEPnMOclRSTmZY8KV0qToCTaCK8cODOAhUJoPmLVN4FQLrQ1Y1rgrarglNDluRdSLjmprLP1m5Gb8ZEAURSryFh3gr/1qGSJlAygIRi/B7xo8ghNMnDx/+k3ZMPQZ1uCoNALt9J/QRT9jw0nCNkFf5LpTn6JB7wDLyMwxR4MyiubFWEZvfMJYYay6zsGiBCuj0z/HQ3ZHiSAjCXwMQg6VDIK5MHplIEQ2c/iKYnJ2es8RJWc8+HJNG8+VsUQ3cKBFwYiMPDgs4geP/eMTilWJoO+yLRRxkX7K3n0Ztk7WA0OHXHiGMQe21qMxU3St06Kc2uDZnK+cMXT3femZQi97Cy44a730clrjgSkHr03lHJvWNhpkMOUk42F9Vv6JR81FmY55WcNwBsfozShqbWiL1v6TST7xWsZAjgcaGhOdGCvkA7iK2IJb5rB9Tg4cASuHMofNOrD2OeXmix76lFWEDzyEX82lU+h6ObBx4R9/khvxu/7MH9wZo+arH/PlsPleRqBscLKQwZtT5JpnM4bNzz04TsZE+xxtcytDBa/BD64y6hlLGfe1cx2vmwt6+cwY3oyTMQswlC0pWg5XlRIVqEmmNE7GNHzktOW4VBmQE5acQfd4wjXP5lDWn8/20qBjfOUzvGhT4K2TS9GiPVHattYKDHmGs209ope2aCyLAa/wJNPZoS94LhlbCSyjHP/BCRjJmmtjF08ZO32i7a7xAiRlvcrs5RybY461uenLXAvYmU8OKTyXbdcuPbcZwQ6vyJklg8Mp+njemHtYBLyDL77czBR4O8I/fZSDuA4W/FZdYDwysqwXnJVtaV54oT3SzaWsazg1XzQoaEAvFJgqK+dZ48pCFiRpb6zn/We/aBfP9049fEQ+fPGLX7zok7Jn4PMc3Pu3xuAMLuiCynFdz5mNDmAks5K7rlfCmi71TGuustOyWdEhW0S7tmaYY3InPRP/55DnoIO/vnx//PjxaYMfYIPf1S5O4h5AmbfffvumkooWYOnjHJ4ENEFaVLbovoWWYAZO0RVCvnR+Akm7UtSVXbSI3dN35X2ERCVpRTQ9wzgjwEQKM8Y5WBQdA1sbf22g972yAYZ+RlqlT35XjlOk3bgp/eCr1CHDAkyVgWSYZkzBZ4oHTo3vd1m8+mawlOXKWMppzTBZYwAs0chzKeJKGeG2EoYipsZlfIJJRqAyqQ4/MAfX7DnRloHZ/FM+Ge36NL770TnnO8cZ3ObLCaKc9Z9iqvQtgyw8pTA7UQ2dKOje50VxdhwxZcdwYNQy0GVeXIM382TkcBYoZEYvxaW8ohc/4gvjMc4ZRh35r30viKQ4ZTLCt0/wtC6MVYQ85yXnGszgw8vGf+211y74VdIGjqKF7RkSKKDoCxJUtgav4GDQwWFGQ0ECvwtcFAjZLFVGS8Zphm2BDdcZS5WncERyII0B5+gER/6stY4Olvkret2R7r0LzlzAw/iEg7IynDNtjVGJYfug2reRMVigoX0o+FZ/eNY/A0nbTrPcwESOQxFgdObAGRtNZZ9cMzeOjuAD2EWIzRE/MGQq3WMQo4U5mT+YOO8ZePrB5/AFt63JDiXIqckQxn/GNWdtMlyjL/hzijNsCmj4nYNtzp5pzBwqz7qXnEA7z3OU8WaOdg565XZ+m4vfZRrIU7wQj1TOVmbAZzI+udh+jxzKouB4tbWSQdezBS0KNLXuciIXH8bJkdQ3Orvve8GL+offnJMc9NZK2Y/Wo7HDRU6INapP/wWvjIcX8VGBPFlz/NUpeumMSuXin95J5rkyqxnora8qJprzGvTm3V66dG76DL7xRpm/yuVyJNPTYLEWzcecK891P3rAEXjwaJlVz5XRSZaAscqQgg/gy2lLrscbrYEqONBnSwnNb4OP6Xc6De92tH7OSeX8ZWqsXTjuNFb9l30ydjxufDjAz1WewLP2BTLbb7UHZJAL5hZNykRZ02RZfEk+fPrTn77ok+QQfFcZ0R4wY4AZbumutbPMqTWML2XE6Dl/6AYuPBDNck6bI1gKArYWCz4V6MkuKytY9rYqka635tIvyY7TwTrAAL/DXZwO1gHEefr06cXBsmgSiCkrgnajidps6tpCL2qSwekZ3wncIp6lnoFrkVrwBIDxipYQEPpOkZUpIXREk4rYMApFl0VXCTbXCUnKgEIsorlH/DJyjEXAaW/Mopyl/Y1dCUaR6QRcSjyHw7zNrXLEBI7nwVHmq2OwV9GG4xxUz8IFZVGGzDjtB8i5hLsMGu3866soXY5a76miCIzrPuVPkSqDgn/ZH/OmsHynOLw/iMBnLIRrcESvyoAaN6Vm3MYqolwpD1gyOvBJCgT+6rtj8PXXHjHKj5DvCH0KET0Zwq6jt2uU0ic+8Ynbzb/mIoPFkTG38MqYQW9KqYMQGEmVA3qGQc1xgCe0sDcqp7HsXfxcBDcFlFOMPsbl7PtuPO9Qsp7sccrBgoecxowcxiwFCh9gKHMpK2sc/znkKVE0wQNlEvSbYi4yXvQYLtCgDKlnjOFfwEIGp2wJPmgtwbe5dLgE3KCvvuCVs4DuHXFuDmBoU3aGjbVnHYPdeD4rQwR3p4Ax6DM2zUFZKOe0VwwIrOgn+NeIKMADV61xzpT16LRGMuOzn/3sxeECD9ziUbxR/+SWPWl+gwUv5uD0DqX4FG8X0U1elWGOJu2Fgi/9GJfT34EWni+KHC31lSOQA9C6M1/X/E5u69u4Of45WPGCvvB2LwrWNqPpOiMORvjXF+e+yH5VAPGMsTPw9BVcyTX38VEZsgJCa8SvPMuRwW/JifTD6qfdQ5tjFY4KdCUrwZTOibeD1WdVA54va1AwiMxkNCfbrUt7KDsdEx3JSjLI3PRlvv6ThwUuzZkugMsOwIm+BeqsL7gih/y1buACTPrFS2WQcmRzWq3rdCf5QUbmdGm7AVE8D7fgLPBXBiRDXXtz6pUN5pIzktOaPNK2A2XQz/j4DezWiPlvFstcK5ss22VeHWITPdMnZLYxyU+vuzAuvLsfjXOuez8mOazM11o3fjok59FaNjd4pbO1s+bhpTL4ypXbXwYubdqSEE71LTueU9Nx7vE6ulVebdx0NXrFEwVC0rfGct+/cb7xjW/cBpS6h/ZwURl/TnIBiwINez3nuIDHBlPLJptfZdatm+ym1qw+nz17dtrgB9jgd7WLk7gHUObRo0c3CYDSzSm7FcottCJhRaMyMi28jaIU4W4hl1kqOpmCz1ArfZ5xYDxw5SAw+Mq29Jb7ooYZgYQNIZGjk9PHEKwsAhwEkjaUi/bmkhNU6VBGDmEFhvrqt/YZXO6BoexD2QWCuj0J5ptTB09F14ouMeSK2Kbsi1BvaZR7foOzbIRrlV3s0eqVuLnH6GcgmK89WSlrc6CIyjZ0GpYxKFh0qa4fTTIGGQN9z/gChzaUUO/W2vKMyleK2sODKF9OOaVoPEqZ0nNP245N5whWWoMfzEvmAZxgKCuknfnqp8MDGEh+c8LQkOFOqTN8vFOtPVB4BcyyY+iRk1XpRhmGAgTgySAFB8O596QY52c/+9lllXJgGWf60WeKs/EYa+635xBOKHbGeEZB0Ut0jwfKSJh/mcV4KvGwjqJ1kAOdY4j+HI+yqO0tqSQE7iptKZPonrnkrMMf+raHDP7hImcQDYvWVhLI4Ym3y9Qap1I7/TOq4C7+tN+pklXwg7k9JOYLf+DHC2gDdjTuyPGvfe1rF0fDPBiacNVeQfykvQ3qeM896yM52F4wziO49btlaK2PDMSMJnPLGLK+GIf+0L5Pz4ZT635ll+vGq5+c5OiTkVkfZWDKpoGncqXktmsZetqViWgtoyWckUuVMiYT4DVHq1JrMKUDzKkMTPohYw9NFx8F3zLoN4CXgV3WQL/kQlmGjPbgdz09k7MdLlsD4SxZRSaQmcnKyv84V+hd5kSJr3vwIespOEB3wU1ZIWPg//Yx+20OGeyVmoX3gmf4tVM34S1HuyyKOXBYrDE8V8m159GiNW0O6KzdtrF2clbxVQf92CukX+vSWP4K+OWkgt8/p4mcQPfKAWubU2z9uG9fknVrDao0qGQNzivxJDfg3lrSHm4FmfYFxjmRxktukwXWeIdGFUjCewV8BH30A98OPPLXS8rLmOE3uLQeO9iizFsHuzQ+PGubLkdveM+p0w6NrY+CNeiAV/BQQYyCLGV1q/Ipi5kzj49bh9kE5Fb6sUBZthj8ZsPFx+bsflUABUMKPLcGK13MSS7wEJ0K7i2s8ec777xz2uAH2OB3tYuTuAdQ5v79+zcJkhSURZURTGglGDIKE+qGtzA3krrKw6LO0bLQK9XrVDD3PF9ZSieXZZik2NtwTVj5I7z8EY4MaPAwmso+GNf3nC39tFHXXDrdzjPmVOmFeXQAhnbw0l6QlENpcvcYghk3nW6VcxQuPZ9SL8JFkFYekZPSHOAGfATcRqr04be5ZLQaw3hwW8kAA6oSlBxmjijnSqkVZezkq/Yz6E9mC90oshwssIIp3qi8MoWWE65NWbkEL2PB/PQXfnNMEvplsfZUNAoRPstKugcuBgHaU8bhbqOy2sRT6CwKbH7+4BeOKE/9UNTmJoPFuNAvQ9JYZULhSCQUHBkdZTibK9zG+xmX+oN//eS824OFTr2rrWBAdNa+I7h72bH+0KXDJvxOwZU5LJtaBDIFGm+Ufc2JKmOYY65dPKXs1mEh/bUHocwd3FibxsLPBTi07zTPHBsGKdrCr/VeNkk7a9X8rRV9w/2Ws2Wwlf0GM5zKQuF96xkN0adsnXnjtcpAzRs9O5YZvozb+9tk6jpNDizgYwRGh4wyUWjjBCPYwjWnvoBPPF+5kN/wtaekeTZHkqFnPVo3Zfs2M5l8yRHybNmOaGgMuM0IMwc4L4vkmfaOmWPZD+sixyoDLD7Gb5WfuoYH4IXRXAklmIrybxBIX+BGh+ZScCbZ5zOHRPsCWEXUzS0Hfx0Mc3cd7QuCGaOsSMEx7XLiyvqAJye2KH+4qEpAP4Ib5F7jVjJuXfjXb+Vd6F7gxXU8YW3g+6oXwAR/8Nk4ybZ4W3+tc8+CsznGA3gPvcgFMtq8Cmi0rl3rsJpkObjokIzmZK3xwOQTLwgkaCOYRAYlm9EkeVc5n6yzNa29tu0vK8gHDoEDNO4F4eZqHRTcxJ9wqy2+gnMwC7jEj6vbtEcveIEvn+HqOhPaemnu4Gg9mJdx8ZyxwYRu+i4ooX36rmc9VwArGyc5W+AAL1bhUtCN7UEe9rqZnjW3nndN//VTsGCzsDli9CkHi14BL/gKMoU3/bVloexn/JlcN15Zs/QYfCSbkiP1qZ/mnz2zjvp5iuABBvgd7uJ0sA4gzr179y6nCGawEmIptRyoHJAEv/s5RxnaCawEP2GS0ieALNYEW+UE+i9i18b2IqI5GAmnXghr3KKxjAjP6Z8yzRAkKHKAqusHXwYfYQ1Oxgc4Cdoiq9Wwg61aa/0Vtcro1q+2zYECFfUu8kMJ9bxxwEc4wQOFmDFT2QGBDH4KnKLSVl+V/hR5gp+UHzr43t6UBLY2HROtDWXW3jUGqkhhxmUGLFgp78oazbmyEbhK2JadK+tUJMw8UljGzoDPWe8zBRpO22SeMZ1ShQvzXyXndwZnBizYKAif10ZdNHUdvBQ64xaPM1rMHT5EpOHDb3SAa1kt8ykCntOfgdr1AgjgZJS7D/YMWxkX1xg0sjqtswxYeID73XMWXRlJnIWikOEQLXLsc2AW3xmtPjNEivoXAMmw8Cky+oUvfOE2swC2Sk3hrqwp3rB2GFuVceXwMCpyLtESHqMX3PTSTXDkgOsrfjMfPApPGXAFRbQvK+f5suJFhhlG7akzv/ZEZEyAsfXeaZtkQUETsJWhQyP7EckYfKIkkYyBJzCam7WuT3jKyTHH1molYq3TDB7PG0uf4EmOJStzoFpb8b8xthzLs54p8o03M3Q9CwdgLjCWwVwwZB2c+EAbtE5+eZYcgkvXZTv0274S8GibU5PDs9UPRfSTH8mUjMScogIV1kkleutYRkdr3riVXYavIv8Z1BnSaNx88JK+c6TAZDx/HVYAhx0449PaLrhTUM748aLnkwNVOXQvWMGY7CjTXVaIvOC0pKsKRoG1UtnagKXT7jLS8ZxMWvIBb5M70aI1D7++l/3yfIdGoFGB0zIjOcyegxvj4OkylGCpMiH53LosMFsgbo31HFifYMg5LrASPZLp4c799Ey80pyiebrWePGRe9YgfFeqaszN3kabxdnyZetsnZTm0VhoncPkWbqeXqNryqQns2qX/M5eyg6K71tX4CdLv/Od79yeRIreVf6YT8E0tEyvF1Co/2SGT7yFl8q+ZvOALZmarZJDZbx0R0GZ80XDBxjgd7iL08E6gDhKBItkW6hlWVLaCYIMw6IwCZ4Wm+c8X/kRoUPBXRvilQv4TLgVOWtDfArTgq/8p5p3zglFwuii9PzWnrHSyUNFDSubSyF1gl4Gk/EJ3oxkgrGDGfRR+tz3DJjamlclLBwKxmGn2VFKRckJLPfNY6N3lN06BkV/Kwsp0srwrswEHG3EBbt5FaHt/T7gdM2YYCjyzogGH4UMlx0Xy6CUGTIG2lEKReJyMjPI8EARyXgmJwYdioAR8mUNi46VcTAH7TJWOSPV4YMpo8U48UrKoYNJPN9GYbiGy7JWKUptzAecZY3wA6PR/DpF0DUOp/EYM/gK3jpFMGVcxC/jw/XwlOHaqVh4Sj94svVQSdWWd7RmCmiAM8UKfrTk9Oqj9ZYTnWGcCMjgKCKaQnQ9PtNWP/ptPWtn3l6cmeGK92SAMiDwE5xYb+iGj9ozUkCm0hv80LHtOZrmqT0eNV5769CtEl0lm0qQ4Exb++LKEMN1wZ0CLmDNeIN3hioYzI1Rg6bmDe5OwgNbBkjrET9qA2+VzSrVZCDhLdmNDBd4QcdKtcDveTh2D23AAB5j4Slzb63COX7rxd8dGlAp9DrL0TdHwLPJ5pyonLsyP2hTJDxZrE2Ods5B7bqX0VopWQ5NJ0S6Tk607qzTygTXcDPPnEGwZqyBJRzlsFfKBBb95qD6zFjOWcMPxoHPDbxtRq8AQ/qp6L9xjW8MvCZ738EdYDU3/NzcwOyv/TeVkubM5gyHA7/RE9ytF7iphMxYrTl9VVJawNF4xtlyj7sAACAASURBVC54gudWB4O/KoKCUgWh9Fs5m3URzyRbc7ByUDYjAdYciZzEDWblnIfHnKLw3Hzjt5yv1mSf2Q/661pZmvR8fSfL4occrDKWyeBkofvxT33WZh3o5F6f9dscwsU66smbnsmOWZh9BxuaFlwxT+tfRl0gJTm6zmJ9FLTJqer63rde6Lavf/3rt8e5Z3MV1LyW6zlHXS+7Hj8kj+PRnLECYsbf4Krnkk05d5598uTJaYPHtP+FnydxDyDq66+/fmMxWVQWor+MYAvLQio6lfLMCEzoUJadFlc2iNBZRW6BVurkub4nXAgNzyY8PUv5lX4Hg71DBBaDj8NA8ZYpSsjpgyLmmHAWGteYDBr3q4kvwppiEimiBDMQ3a/8KyUIP/ouC0fIgYeBCFdFH8NpgimBVakXYVZUWl/mWxQUjCnTHJgib35339jt/VKOABcZ2BmBGdp+d2Ssa/ohvDmGZfYod0ZV0ckcyxQQeEXve9dWe2PA74Q2isAYnjNG+17QDl56h432lFDZyE7eCzcZOehSWemWToTborq9NBic8fBGKXvW/MxNuZ77lZ5kHICx8jcZLHAWcSwqmtIqQgsnGTRgrSwpWhrPOG3+bvNw0dqMX/2W8Y3W4KGkU6j66Xl0zhCFp+aYYeTT2PrM0VwjAU084x4ecLBDxhM8KWXLYWZMuqYv8wNHEVA0L5Ohf+un0wI57tqXteXcl81p/ZQJk1G0gb3Mnz0wHBh4tq6SOZwz+G6fSU4Yfmr/l2fjUfPTJnxn4DcX/ZsLh6s9ipzjjmU3l4IdYC07VxbCtZxb/XiuEsGyMcZsfOtLn3AtE6gf98vI5rDlcOD1Iv05a8Zrz0VR5yL8Zb3iD9fLBGoLH3Dlr0xo682z6JxTokwWHl3nwOZoWsfgx+9F85NX4CowslF63xcOuMlZLkoOD8ENvnX4wQTODP7Wt0/Pxe/ue6775g9uY5CRThltz0qOr3tgS2fBc7SrhKpMSQb86sgcyNRxjmE0ybANV2UVmnftckByWuP5dGTPp69W9ni2NZ0DvvIhB0xfcJzMaKxgb4x+5wTkfIX/9HQypSBmzlJ6r+dzPv2G5yoyjL8OULCnc3ICGy+4jGf+ZYZyEntu6dS1a9ndWsuJbezsluRu7RorXITDynVbA9a/cnz6r/2WObn6tp70lTwp8NHccraNWwBAiSD5RiY27wJ8C098mywPL/okx4y5FRDalVmNlvprjPRKQYqcNTR8+vTpaYMfYIPf1S5O4h5AmQcPHtwksFdYJezXsKxkzaItI5HjYVEyZCpXyNhssZb2t1BdqxwiwQ+GIslFKXOuGB/GYThlcHY6kGh10cWEgsXPmWozLwFCUDAMyiDkPBTNN5+OMe59OtqU4WIQpvRTyDlzhKCoNzgocX22V6rxMpT0mQMIj9pSNjl1GUxF6M2bUO0wiMoSM6SL4lUCQugyoIzfyVXg7h1Lnjem8Tr+2pgM4zYC5/Dl8JSJhCP9+jQfUW1j6ZMyqezEeHDeCVRFLzsBq6wHejFIwaZff0WpMxZyBOHKd3wD3x04QOko7YtfM9hTzEVYq1k3Flz63T4aODR//MfZQEfOvGsp0c1kpeyLYGZ8wVN7jNxTwirr41mOG55NueY4t35y0jIw3QcjBQ0u+CgrYK4p6Byz5p8DY/wMc31mSNVHjh1ehhOnHLZ+yjZ5Dn7Nq5e0olf7y8DMKSmiXqS5KK51mLHOseidXmVWfVa6i4YcjvBgHZUVzWAGq8iwtuaDX5UOb/R4HU30LYgSfjpuX5/6wXe9zNlphdrjQbIAbJ00ZozWA3z5jge1KTNt3ugrIwj3GTTBB5/m1d6TTlOsHDZHJ+cqXmmNF60vo5EBmJzMwMvIzQBrvYIp+aNNwaMyWcbr6Gv3OujBffLNfNpf6Hl8YP6tS58FJHIqykhnSKdP4kMwpxM66n8N3HSS58FRxifnIqdIH+Hf89Eq3Yb++MWeSE5kQRXzaAx9+p1z0GeO4q77DNhw3e91TK7V82ZZMrhzzpORaxCXychhW4eqoGcBtB1rDeXWU+u/uSQfy6zk9HW/QF20aLwCBTl/xi3wurrV/XT7Oir6o5vx5DoD4NDeOJWal6HN6Wv+G4T1Paev4FoOaXMP1+GzuRhz+TJahO90STgJRzmp5p4TZO3kiOFje+acUioDHk2Dq4wzHK9j2rzIk+bkE4/bO9qJjzmt5PTiLUerQEoBsvSFtgWky1YtHa6d7hzxdaZbr9q+9957pw1+gA1+V7s4iXsAZX7zm9/cVEK0AtJi9W9xW1QJuRTTClj3KzHLcSIMGN8poCKJKZKMj6LfhBeDK2Mgoe1TX+51AhfDM2PdZtsiUAl/QqnynPYnEXqisJ4tKsshYAQXwWFsZbwbj6BjBDGKOCS9MJJh1al/ZSwY0PDAIDOXatYTTh0WAlbfywxmAFTKBC/gKNKuXWWQOTc5KDkPKZZKexiOxgdLEX6nYKGBZ8FvPEYTY7CMGMeDIQynla91GAY4XSuChY5oYy6VNW5b97vXXqYi5+BMuTHY4LhjhSs9ysjMKMzpriyzl9tyiOLVDM8CADkY9VW5TnsVzLMSQ/fah2UMJYJtUg9WOFhjYR0sY1QaCffgbUN5NDfPjLg+MwwzispSuJ+D1Wl3GRgZVRkxRcKJg4zVHJuUesZFSregRKW8TvLiVMQLHCrjt5ck5et3B4gUjS3immEbjuJp8FkvlXrJIHa6H6O3crEOv8hoykh3H++bPwerd221R0q/4C5C7Xl05WDloJdFah7GB4fs57Nnzy7wkQ+edc96tn4EacxHP+G5EwatLe0z+sGT41wJtDn0LPjACS6yyvit9TKem01qPj4z/hY34R1e4s2MPM9Uagb+gjkZdyszy6DEc+5Z596JBwdgk43UH7lb2ba+kp05bhm1rusvwxOs8XwGH9zUPmcwHs9YTKaF+/a3tdbDbUaz/jY4lZOkHWecg0We+9MWbgoCNoa+wrdr4Sc501qKLjkGOS3XWaHabVBj++h7Dkkyr4xdwYF0rv5zgJbn+57RndNXP8Hv01/j1f91Zss4temZ+E+f6YQcknCZU9Z8c0haK+Qv2YDmy6+eS4dHA8/Ubw5NeOhe13um+YT3xf/iMId3n8/O6XMd4ZWl3c8BSr7kGNmzKEAha9+Y8dH1uMbP2dJvh210eiZcC2RlK8ER/if3wtnK/fRVtkfBBn1rV8B0Hc2CXc0xnLUOtK3ENPj//Oc/nzb4ATb4Xe3iJO4BlOFgWYAJwRRdAthiLpWd4FyDLiFemWBGlChVG8ktyCL1RYwYGv5zpDxfSZ6xEzLGTCBzsGSwtM3Rq5yt9invhGwpcQY8Q2EFO0OJkd2LSwmTxqokqlK29pzoA9yUtLEzUBll5sIZ8l/WrQwZfBSFLXoEJ9VBZ1hXfmXeHR3OyOtkwQylBCDB3h6taNj7Tcy9QwQ4XWXciuD2zhX0ZPwXzYdjbRPE6yQbq8hjBhQ8VI5WmQ9YisDHX+1N0Tf6gZPhlkOYw5YAzyk1XpFv+GSUm1t7fNrnlGKBI9fgFx3a44VmzV1/lRgWyUeLooQUY/uDcoJXcbf0irIay7OdJul6GYUcEfOHly1RygjJ4G2M1p25MnIr68iQztDp+YyrMn85WClu7SrzaG3jSaWt8O+7MTP2tF1ZsEZKPADf8W3OkM82UXNArJuykmjCqTcmJw093njjjdu9IBuxrlyyEkfz8QwHqzUJL/5zsMCTcc2JsWZ6J5C5maf1Dv6O8geb8lYZWGsYT3G0OsI/JypDw3xlwSrRyzlMzrgOd8nMDMbkJP5TIghPggPxRAGZMmU5WhmRe32NT3BlZHU9wxes1lDro0xVcihjcPGOzp4rgyUYZf20PxB/owm8wXfy3nW/NwiQswkfGYW+l2VNn+DRHOTNgLWeC9oZF58m63OWM/4zMhs3R984ruEVDhbe8JeBmUMU/+dotKbWiWl95FQU5MoRA9NmvrTbtRMfpAejX+1WpXct3ZmjvJmZsirrBLq/2bjwBcaCM+a6Wfn4O8ctBzcY0gGL0xyDcJJBn9O0fWS4J5+SSzvHZFr0WvxHr8ZaJzac5iilP3KOolH3C2a5fu1UBkNwNqfgTxfUzljJg3gA7u3xlb3KwVq53Ph9rmMIJmvN+irzbf299NJLFzlZFYkx6jO6xkvhI4fKGk3HRfd0eDTMHtP/8nS8a54FxQuo//3vfz9t8ANs8LvaxUncAyjz5ptv3iQsWpAZSxZaRntKa6N4tXOPcuudF34TEgTPlgnkFFnEZasy0lPqRbUaLwGmf4aJzetgqBSRUOEotB9AO0ZBp/RlfDCYKGhGXUYLZ8B47fWAzqJGvUek09GKopuDMTqZDPwUWEd866/odWVO7nMkUow5nOAock1olS3saNz2JjEUM/QyihJ8cAyeDtVov4Eovz80AWMvTi1LwJB0HR619c/4c6KesjSwtWctxb4lHJVd6k8f8F00HgzrCJgvuPXnO1oxtHu5Y4dXFInPGcjpLsOqT+Pah6ctnMezfrdJP8WZoRFNwKk9evvzPLxnHFfip317b7S/jiyndFNoKSS0hFc81KmRm5HK+HRNm4yGFGVGNXzDE7go6H05ZYo+WmwUuAjjRp1brzmoGWR4a9+71f2MhDKf4SwnOaN311fKOgMVL+KlDE3rrj+lM7JlxjEv5XllFvFBBpf1UjYT//eCaDwku2QecNNpefqH/4wQPAJ27V944YVbw5zRk9PXS4g5eUpCPc/pUY7TsdnhoVLhDojZbIV548togg45OXjDH9om9zjN5mkeHbZh7PbXwXW4yHnIcM+w73rG2ZYX4pHkqT7ji+vgB7ji72Si9mWN2kNZxh2dycOcJWOSteZYRUHBI/3hd20yyqteyPDNmUL/IutgBFPrBow5ZdZ3B9a0llYF5oh0z3OtMXjrBeKdJBid0nEdGNSexQzVNeAbL/ona5LHOW05fzkEZTGSHdrDVVkJsBi3csV1IOq7MaN9DshmW9bwTz839jpR6eJ1yhe2xshZaYx1etaRuoYt50GbgkWeTUasU9aa32v1t3hOjxRkLFCwNE7eLV+Ek2jSHPBmvJjc2IBU8NRnTmzPNP9K8uNZOkAGSxWENdSc19kGQ/2ZR/YOOLKfzJMMxJcvvvjiZUrgo/OvndhgzHHXLlkfXAU8C0oX6Ciwrc+qY3o+HLQOyVTriOz+z3/+c9rgy2j/Zd9P4h5A0CdPntw6WBbkRrkzphL2W/6S4iw6T9HmvLhnMRMMLXICgPL2m4HLyMmY28iha57LMNnoKmeBQUYJERIWu3F6aaxnGVwMGEZZUVbzEL0mmBhl7bFSHqQvAqPSqMZ2DawZzz7bo5XjlCOgfw4KY65yIkKNUQgeczAWYUlwrbIqg5UyLMKYMZLBQfCCyXVOTY5WCj7FXCQKPAS/kj/47djpIpv2kbTfhKHnD345d/FB9+ODShHNITiN0ZiMH22LJNc+HqF44Ey5g1PrjANPZQFSBH4z0NFa3xk4aJMygI+yCPDJWfJ+ovZkVApnXspARa3jRX3Ag2xIPNp+K/gGv/KOsl3gbw3k4LT0MlRc11cR9oy11hNYwYZf9eUT3Bk10TOnBH4ZnhxeJYLmW+Y2Q8Xnljh59jo7ENwZfj4Z9fbP5eR1YANY1nHLSQZn69C1xqhMyG8GNvpZW9Ze/BvO4bUMn8MsMqqtpfpvDYDB/kB9Gs86wpsp/WiMN1aOwKl52eslCwvn1or9Zfi94ItP9JbFMraT5cgM8FmnXk5aeWv7HNAH/sHbaZfRER0yjptD5XNlMa0NfAdmzl/yxFx7f5Jn3E9+ZhBvFgGNKovLGIwX1+lyr6CQftyLt92rbGyj/fFVEWqyozXQax/gKEcNfnt/UgEsfJKzFC+1ZlrHxiwjF//DG3jLhJX1igdzBAqkrLFa0CuHClxkf/tVM/bR3GsTOFjL8wVp0mnJrXVg1qnZdVubxsjQTX+tMZ5RvGq7dXntNOVUbf/LBxnojXvt+EXz2i2PbIYOnAVSa7sOxc4rRy2nPAc53dP9DUgtDzf/1kR6sHklq3KqwBOufQ/ODTIYq0Aa3kgv/f84x+tg5UB4rnL04GtNX8PTfDqMK3uhAKJAJQercYJ/dbc+g7ugXKdcto/dmhOY0n/yIfmaroUz8nczUJstrlS3w8i011fBD7pZ/+Rbenlxnp4p+OH3v//979MGP8AGv6tdnMQ9gDLvvPPO5T1YLf4yIBZghnRORlHOFm6bMTP0LN6iREWTeyaD2KIWBc5IW6Muobg19JR5ArSId6fBcV6Mo9SvzdeEDCeBUdZ+A0KYgWWe7pXt6cQ4Y4CLYZhQoYCLWoO18iT3Gd/am5O+CB3ZmBysjDPzzPAqypVyS+AVldPXGgrmbC69o0WfRYfBAHZ4yllNkaNf7+ch2H3vJbrtPTAf/cNZkXpjmyMaKqXJyDIG2LTvdLA1WNrorn3OSnyzEVGwwIFnPcO56SS5FC78dYw2GBnJHcoBvjIFKah1zDmUDinoFMP28mVI6otx1WEl2nPMyxrCdWUXlIdMRwGDIvbxcoZI5TStHbjiyNd+DRc8xpDGK1vCtG3MGdzGyRGXSQMHPilrm8GacbwGUwaGuaS44yXt3a8U0jxyVjL+U6Ro7Z61VXs4yhDWbqPuu4ZcD5eb+cKzZQ3BBA9Ft4vkF8HlhHd8NppZz/hylb5nGPgZRT7xjzXBqXaf4W//oTWw2cSyM+bB+bZWZfQqEcwhK7vmE57xIzqSO/FvrzxA2+V9uNpMC/x7XpBHOw5eWR5rx3d/OTAFV3KO0KiMa+sBHjP0jJcTumW7GdvGSN56fvk3B8Zz+iPX8F6nlu2R8u0fTSagt+BT9Ix/8U+lfxnF9R8s2jZ2Ef0y5u7lqOgnvkIjf55Lz5Bzq8c8t8EY98I9B5ceCLYMem1yGnxmUF87HDk9m+HISdgsS3TJyYDv6HPdR2sZDOEqh0Xba0dqHaeckJ6r7+Rk2c2CPema/5eDk3zZMZuLPvXTWNaUfqLTyrfNQhakC9fJh3AIxgIH9Z/Tmf5PJjav6N08sj3WKazf+Gyd/fRHeK5yoK0NjV82uLVd+2hd5UXOkjHpNzKLrZCMTxZYP+mlZDPerKokB0d7a4jelFl3nbxbOuZg6WcDVAW2lnfNF8+7l56J5wvA0jX6sk6Ttdl3BfDgCWzvv//+aYMfYIPf1S5O4h5AGXuwMnAz8FP0Fl+RxJRg11zfKGRRwJSSPioNymjT3lg5WO0JyvBr3CKRRXLbj0G4SLtTpv467a6Nz8bpHTud5peAYWj5TpAV9SboVkmWxQpe+MjwJnQYXfroZDHPhp9OVzOXoridihic5mFO7dPwHez6SRkVxTM/xoNxe5mr6LzSAxkNBqix7B9hCPnOeDUm4zJlRJAqoWTMcSDBq41rhGoHaJgbWNBGND/jybyKUNZnxgAcV0JpLsHLeMlYgq+E9+7JatN8LEygV+IHFznBxmfkpZgrv1zjyxiMYw5We1lqn2OvD2VgoorgML4sSYaBuaFLa8AGf/haAzDFn8ESr+ewGjunlZLukJfKLlJUDOfga9203y2eKsOFluixkdzGhac1JjKs4iF9lR3MKAB7hom1wjkoct++QvO2FtpPVsYjxZ7h6nrwFoTRNzqmxJMT5qO/TsPMoc+ogivrWt/a7WEKcOA/nsqw6XUJBRTKFhuL0wQ+BkqHNBjDM2DjYGmjL+sZfl5++eULO2qTvIj3cm785kyAvyPNM/LdS07qp+x0joGxOkXQeGV0wdU79IrIR6fo1tpLnmWsZRRmhGuHLzqgJeO3ioI1WjPKcrZyuHIUZbBy7vF15YEFroyZfISD5FoOXYGZHIt1BHIkMjBbz+kXfbWPrXJUeCw7Zd7a5phfZ/4KRlUOBQbzxNvo3gt6MziTQ8EcbnIkjLVtMj4z0rXPkG5dtAaSKeZffwUTo0c4i46NlWOTE9Eajy+6nh5z33jxRTo12tbO9fR+uFlY1rSIbmUkcyYX5nUicjh8Nl4Oa0GaDgQqOJTT3h7pggueQ0vtK9dd/gqfBXuTp+ZfMKkgbQ5Ijot+kk+eq399+V55XjjXNtka/xXUyGHUj3WtpE+QjoO1NIInc2p+OVpgqcQezxbYIIvoBhks33v3p3mvPk1/gYe+2TLjnKnsL7/LzCenzLVtG64VTDW2vqMLHFQ2fpYIHmCA3+EuTgfrAOI8e/bsksHaKFvCLmGfQZOi2MiUxZqCLttQlMiCTpAnQAgmRn37a2qTMs149JmDleFLuHg/EUfLPUIggaY9x8NhDYQxJZow16Y9UpyV3pGTEk9xa99epwSPZ8s25egRNpteJ4DMkwGSYZyS9amtvhOmDMhO2WpfUqn7UvYEMUFNqDIAS91zIlyvLI8Q951wlkVj9PUiU8IRro3BocroggMRMQ5BJ+ehIaGew8Uw9T0nGU3BD1fooGSrqD98VBaBV9Aowx9cnEIGDf5ofwcHB6zB7jl0qQ2e9Gzv30EH4+TcZDCkAGSOOEzt+1tFhjbwz1Hp+HUZLEqrvS45EfqHB3v94CmDdpVkRnC82vrpSHPGciflea55xSdo3KEBGQS7/6goP1zDMwfaX0ZeDm+wrTFY9iDFv3AXrdQXfG+2Tzv9WocdYpHBpf1mJzPaMzwywMJ5znntzFVwwNrUP/zCoT7xJbxpy4mK/8DnPrwUkEmWGLf9ieEXrfCOlxWXgcQvGeF43VjWaKV++oWD9uS98sortwfvkBdgxesZ3XiIjOlwFc/hF3Dqswx+WZDEMxhdMydjVhZpbNfXkU1ObnAnw3YDHMbN+Q/vxsmI7F4Zk5y9dVLLgnkmnoPjeFLWF6zmF2/Ha/Fjxjk5UfVDegId0M9fQbHkCVzqS5tko75ca247h/i41yAYI+c8h8/vxit7a24dOGSOgj/WozJBc8MjZSeNDT/6Dg/x+GZ1grGgQuvEPKJRjkX0QNecYmNY25vdzeH6H/buXceyowrjOI8ECCwwGBthj7nYIMsJIicggJSAZ4CYhIQEiRCBATMeg8HjsTB+Bd6ADAEeQaPfUf9bn1qEOzhCu6XWue1dtWrVqrW+dana69CVbSygVRYITTkxrtlgVgGj+s9B09fqcvR0+EzrNDufE5EDoq2qSpJFvC6QYg59jncFEnOwspvNd5ihTElzZj7oOvNk/SWf4RG8ra/N2MSn+guf4LE15n73pnu80tEdTFVQgv7I/naSbidm4lHzla50bes6vuOBtfLcc895TtTFFmb3k+Fk02f0sUXJlDb3YdNsNxo+/vGPX9qBawoy1nf0G2c2wW/xucddbACg03jTN+YSzjDG5jV9gh7rJDnLhn/00UcnBj8Ag19rE+fkHjAzH3zwwWUPVkojoOm7FOtGx8ruWGyr8Czm9gil8FK0RSUpUvcHRlKEKaeMWYo4EFgUziLnUACdGXR9VcYEQANxDIdrijhRIhQ2xUdxAklFsYy76Cc62wDd75UHZLwpLuMsop3iNTYKO+BRBDFDUBTJZ0o1py6jhyfe159+ADntAgBAgWuKwjNGvqcoi6ADsa7BB2Ph2ACtFGSKOtBur4ksmMwPmhgX/AUozWsR4F4D5X4DLO2Pcq0xaxMIU4qFng8//PDCB3PD8VGKF9/xzhg5Q+ZBv0XGXRPANqaAanuvAsSVI+lXHwwQ51JZhvfVoeNd0VzzkYOuH2AbDYxJc5TMGx9D77r6yDgGQjI2+JxR5tyRMQYTPbVrvGSsPWrL39bQRqTRX8CDsyyToH/XGpPfc+p8HwArmxQYzAkNmKEnQByYzSAXzKjkJ5Dd2Col7PrkPlrLyOnLPf3hB6fHP/6QD/vKOpXTvjmyic9kHM/Nc6Av/uaA+ux68tuBB9YCmSMnAhDulaFqDxHg4dqyHdrSDhrQV3S852B1ap61VOQ2frsHr8gs+Q3oVzJcAKD5DJTl4JBvazJwVZAjJyndGeCqfXxuD17jCAgHRF3TuivCrp2cGeNOxnM80JmTkyOZfhYU6TludBH+mt/Kb42hQFEOvf7WSQvgl6nwWyA9GSpwgNdo1Nc6fwFwbcu0kyNz1PiT7w2+pLcKauRIVTpZIKpn4bW+coLKktR267+AYHoaTc01Prq/e2qjzDeaquxoDadHkh96LxtifNrPjha0aq3Wfvy778zlALTHuGcAai97lfOjz9ZtwNprh8jkpERDZW4FSo0j2ctJLABVhryxduotesMAfkOnNUVGrctks3bidTomHqaT1smxrsquVhGTrk1PWvd0SY5eAWL9VUoeL5pj98YzY7cmqtzIwWNb2MKHDx9egp1lq9CdUxtf9c8OJzvGj07966eHltOf7i84FWYjN2XS2yPuOvfSi9aR39On+snRwr+y68Zxe3DFXfAPHZ2y7P4CGvHx6dOnJwY/AINfaxPn5B4wM0oEA2g5WZrNGcoYtqBTdjlNFE/RksCzdioBKLvVQg64dbRyESmLV1tFABc8+007FJrMgk3sAWf3UEIUlYgrZ4sSq+wnBek7SrvoNSXDUHutxMtvwF3KrjGnSEuxV++/So6Cssek8RYxy+inxLVd5NpvRYOMoz0nORnorYyxUiWZkb/85S93JXR+N3a0yApRuPhg3BQ30IoXPnN0AncPHjy4ZFniaxkxRgnoCHySgzKOOVnk5X7Zlr44FR6uyEhkZGWJ8AX9Zb3wgDNYSVhH+qNTCR9a3QPE6juH2/XurbwRPYyC0+A++clPXowdw9Sx+zmg6NEmUF6f5NP4y05mdHJslAiWaUiG9J1DXIYyUFHpEsNemSoDxuh6rUwtcFBpqbbvr62Asms72KWlnnMeeOr+6K58I6BIxrRnHtEGMAeGvTZPfse/HAJjwHt0ktEyNeSlZ8stsNmod46l9fXCCy9coq/pCNdxfMyJeewwFn2gjVw1ydcnuwAAIABJREFUX4GazdYEDoFF86c9OsGawONPf/rTlzWsD6/GtyVB67iRL/+VBAEoZIbsVUpIXtJF5hydfkNHpYnax3djNJeVBBcgCBjmpAkS4bMyRGs2pyNnpFdzHegtC+7aAk766vRCYy+D5J5O+Qz4GkNOR7RuRqy17bpKQZsLcoFHZKRofDQWSDLmshjRuOPG97L+6VH9Z3vK4LunA2vovw3ulXVxjfZaX64JqAfmjb/rvNd35al9Fkwja63hACl95C8HJlCazdGWPnfe8AxN1liBjJwW9xccqfwUvQUnWhut6Q3SeW/e/JO9Ag30c/xr3tFUgNQreUNTGREyIgBZObu2y7q1zhu37ysH22xjzlw6sYBMazU9lD5oDrS78+ZzcqwfNPmL/pyx1QF+z2bmKC8Eyo5bN9ZyMlDATf/Z4eU/XVK7rjW/laUWMEgW8HjbYUf0V2DEdfoWOHr8+PHdQ8VzTMmW9x2iJQApyGlu6D+BPbx1nTku4PCJT3ziMh/uKyhYgKNHsfjemI3Bmg1zFWhObtvPnXPsd+Nv3RfcsTaskfga9mvN/vOf/zwx+AEY/FqbOCf3gJmRwWrxF1Gi5CofoogyMBnhSkBS8DlGFn9HnvdsiMBWxrzPFnelSJRListi9j1aKOBKExgYCgJw8p/izVFijCmnotqB7KL5risKB8hTKLupNAWKro6YLiKY4awUqI2m65zgF7BUtMq9bZBHA7q03d6WNaJF/wMHZRcCcvjfniQ0o19kKUWvTzzk4LhO5NlcUISuKfpFYeILYMvB0g960JVx853rgNOMoDkpWlhUlVx0Wpx+GAQ82Axgpx+ZT05fkV1trQFVroh244q3HC3Gx9g4fEXeA5z6Mg5zgE/AtrHgS88M85u/nGYZCtcYD34pPyyqj/c5HmhTSghg6rcsjmsChwGqDHBRQ/OMrtYUAI+e5gg9AcOCCjnlOXkFIVxr7HiRo16kvbWYk7MZrbLMZSQqwSL/5j9wnOPge7IbsHQ9mVB2V1negnFAdLMYjbVsgfFwZsmdrGJlswUzyKYslrbJs39rpaPx8Twg5x6gUBuVx+hb+wUUZFPtRdS/III5tg6Mb48Vx7McW+0Xfe7ZdwWNOP/kybU52Y0RX8rmAUDGisbKccpsxDf3lXEiG2TKYStkFrArE9NaXUffvKR/A/QFwQI5OcTprwAu2jZSXYAhJ8FrDkLlZpuF0p9MuHVrbPRr+9mMwz3WtfVmzZs/Mp5z5X16LbDfvBZUWwc08Ow7/OIMBehypgBXc0UuC0oU8NjoekFB/ZetNDaOM76hm46jb8qaac935sX4cp7TU9opC9YpkgHPKg+yk/pKZ2Tn0NRzAHPC18Hqnl3P3icXOZq+y27Ra+6jZytlK1Pa6Y5kgCxUTo8n6Cb77bmJl9pCpz4LIPVbwQOfk71scDAke5STlk1vHDlUOX7rpFcGqM0OfMkObgAqGfJbzl28CYeYK/Pommz+BpWy2+Ym2+y6MlP4VSVHjmH8WEeyjBTeN6YcInrPA8xlsOKpPshOGKdgIQfLH12zhzr5zppzj0AlPhqz+fce/esIZxvS962v7C4ZQJ//bH+VRz3OwT1+p6cE9+jSbE3rOZt4lggeAMCvuInTwTpgcj788MMbC5OBasOvzwEDC5FCaJGVBi8SHDB3PYVPsfurnKSoaWVSlY+4nzKhmCzoQFgRY+2hKQBcJsDCBzi3jKpMD2PPOPqjfAJFKfZoZ0j1RzF6LZJfJLHN/hmSyrsY+A7JyHEDLNBCEQJ9OYtFyDJa+sFH11f+gEa/l2XYaK2+t6yp0wpdj0dldsrAAMeAYc5MEU68ENXXtgNC0MCZATb0W1kGQEnRG6uNuYAVgxmALCqbo6XfSgyKOsa/HBttKlNkrIDK2msDrfGhAShGD8CDP8Yog9Tctw+mvXjVoAOoeK5/bXWqG8NF/nzXEefmRaYLX/SDRpkVhrhSkgIGXtHLOJqHMkqVYmZMAwDVvpOnMiIZdt9l6NGEBxntnCJyWZTYb2hrvskieffX9RnQDF1rMPkx/pws820dZGSLtAa+tYXPeJMzUglPR/y7F0098DgnpUBLoAsdxi16S+ba45A+8Xs02puQI1xUvj1MOXPaB7Q52uSNA2b95xwZg7UA4Fv7xplMtT7LFhfYaSxl51xnXq3FDnpp/xw60JgMaB9fA7N0nWv8VWZcsKL50r5rAi6cRPR2IMoGV9I3yVVAtyxU8xiAzcktEJSTUSR6dbjfOKT1UbaETKJx6c6p6Hh8MlIpFT4GjPGcjLgOzdoyrkr4krXmvQyXz+b8vr5AbxnanPzWijHJdtIT6e9k2G/mPVuFhv5yKNBS9oCcmVdyXpazuUa7NUeutK/dsm/azBnFg/jkO+NxPb6WBfTeHGmbDPfMQMCV/JV9bn7XkUgu4nU81Ffltio5jAFf2ntqnTQW48QLdAislHXFWzJfKe7qlsYUTWWikrnWb2s+h8Nc5oS5Nzvfdc1VjkoZdu0XcNvM5wYaWn9bpugeOlL/9YtGYzW21kKHB6Wzyy6bI3zIgTXPaEWDe5OPsEEBn+Qq/ON+85pc+J3eY/f++Mc/XnRWGCh7XtWKNmRrXasdtJPtgqna0rb7m/MNFDdePM1GocPYGpe+kokyWTmprXk8yVlFI/3E/hcg3jlOB2rjX//614nB7zTN/9+bc3IPmFOHXBTJLFrRAixtnDHeSGeOQwrTgq6GN6VkYXcMtjZ6pkpR2PYzBFwzqpRIyq9oadEYxlxJkHtzulLuOS85V2jLUUNT9DNKRTereU9hUkKUXDXxgaccMoZKuzmEGVO84rhUWomGeFOWQ5voVhqElugsyogG3wek26CLd1vCV+TKGCohlDXRv3tlBwKcaJAhYoArTeJImS9gxZwASUr8lNkZz5MnTy6lfgFfPMgRxTvXaK+IWSUqPhcFRJsoHrBtXijsIryAaY6IcRmn6xmWHJAMaGVFGQwGMwdCJI+DFRBvbxggBUyi8U9/+tOFpwAOWhhOGT7teaCsa/FMv5W9kH/gBV9yfjK+AavKflo7+Kw/PC1zghdlYAOVOTq1s1mGxq6vMm3NT/25r5KO1mkAeeXH+wxwDk4gAa8LNuRccjYBg0CiOcKnwJfvOQf1vRFt37U+2m9VVLeMiXYCEdYKWewo9cBPbbZuyR9ZJR/GYO1HgzGQEXwBYrzH6yL49Abw0prPqbbe3WN8XvHOmuRc2TdBHtoDhPcdqZ4+In/Wr/7Qki7LQd5ymiLq+qkE09iit2xJzkZz1lrrcxmzHK9kMnAZUC9bsw53+qTSPr8V2MH39F8nq2rLGALIQDiHIP2Y3quigM6Pl+gk/x3c454OmMCf3YSfnLmmaLw28dc8u49OK/iGbvwyN/RzcnsL9C6ORGvKPX7HrwJYrusaeqZTZr0vsFJlg/bprJyrsj/kcw+G0DaaozuHuDLd7Jn20V0ZWu2vg1UwMF2UvcvRMn7X43GlzWQTH+n3MuqbvZHZzUErw0hHFqBpztexy7FKP8TD9MA6M+4ra9Vr9KZP3VcGp4y5PhqfNnKwqhCoj3XYCupslrB5wZPmUb8djmP9tibQlbOYjJdlTE4LJpat9LnAcOsfvQVvch7TF613+kFJnweYs3s5eWQHDc2Vfl0rGJXjYk5z/oylvcj0s3VVxrYscMGogk33HeCqJbSZLU2PZFNcUxml78gN2UBTOsj75jT9fDpYBwDwK27idLAOmBx7sAJmLagMziqilN8u4ABbAKlT4QIdRTRLxVNS+vDZNZXVFG2yuDOMlFsLuXJDiplxAv4pAIqNkq02XdsUku+0iR70Ft0s0ltklcLomHS/AQBoAJwoo/YxBCoCJymt9my0IRXYN2Z0a6c68YxD4+mQhkCHsRZF8j5HV2RSBItR5BgUcSzKGOjxqm///tDPOSiSzdHRllON0ABI4kEnqgG6HJA2+SttYBhyloy392gDqNofUUmD8frOP/DCQDtEQruVqBhbZUXmBL/LABbl9715dI/x6i9D49pAtDGbf+VjxlnZDtrNKQPnO84i/uEBp0tWqn0Xzz777KWNosP4WtRO1qjDJRZ0ZHDK6gZE0c/Qy7jgVZkU8phjkZHXX8AzwKCdAhmtJ32YG4A8Z53xz1nJsb0vD0Uq6689N+vI4GnZLWMyV/jTPcAmYO0PePFPnt3Xek1v6J/x57ACf9ZAQDEdkZPnXjKAvx3n7zN+kNE9MRAfBQ0KwPTA6DI3eOK3DrMIjJftQI9+O+oenWXqyxAGMr7whS9cSkYDW9ZHzkWnaxljThFeOEjDK7kmR+htL1LZuyLIgUw04yvdRF4ALLJCF+CD3zkpgfdAXGs90OlafPYXYNN/8+d649V/5dKu65TUrl1wrW38wRvjcb1+ODzaMvYi/GVI/V4G0Xd+r8RLW+7pgB5tphsDazklxm+urV2Zdvzr2T+VSZlrbevPuFxjnNrUF91QFgT/jNs9VRWQD/T6r1KiPSvGjs6yPJ00G30FDbMxraWyNe7Xd39+R1dANX4XOPL98j4HyusGMlvr2d2ClvorWIdPxpPskR/XAcodgNDa1X8OQhUk0ZzMtE4aY3bLa45XDmFObU5T34clekVvDo7vCiIkvwWqcpByZAo2lpWJP65LLxU0yc6SOXPdYVbpajKSnt2gYLYk3aptOpc8sanopWPWIWs+jKsMVv24h9P0hz/84RKgca222uNa0IPsWRPPPPPMZf2jiW6I7+El95cBLUCXvUyHh6t8nywVgDMe3+uvdde6SZ+0BzLnbp1/7a2DhQ+3WOrE4Adg8Gtt4pzcA2bm/fffv5wimMKgCMq+FLUqWlJGI0VS1DgD7z5KT1ubqqco1jGrFCjlGcDNAcphCZyW4aAkGE0GmAGM1vrKCFIaPeMJuCyLkOOnvwxe0fFArzbsPQjsZDgCYik9tOkDYKnUiWEDlgK8OZzxJ7AEhOf0bfpenz4H2ijqfucYAIoZ3xy5FCJwzNnQh3Zk+fDIeDhUfnv06NHl84svvnjnCGTg2g8UCAsYF8VLwZpf4LiMWkfAMjKcGvQp78MbGaMOnnC/ee2IZJ9FqPGRIeSUlXVg+HOCeh5I+yK8AmHJKJ73zCQA3WEH+vnc5z53MXwMo5JHEUBZCnzpgcuf/exn7xxF81t2CG0yLEWIWweBi6KQeL3foa1THs2b9WKu9YveTvMix67zupH4os05U+akPVju3+wmmnLIAjVFiAO/RUUDRmX+Avs+m0dzwBkp0rpzZb7JXmUr7vV7a7aIuee+mG+/JceV3mXUjcfcOvHP/LbvQpvmkYz6HV2dfBVN2iALlW7RPQUw2ldW1gzAQos1YY4EC9JLgUXtBZ73VEI6YvcoyGQCPWjsUIwyje+9997FCQGSZIDTc2U5zFfBEmPXN5p7zpj+y0CXySFbaPdbDuPOG/4GVgPEAR599NvKALnzPVrTvesQoFF/ZBa/Kr0yx8bKEdYePrkPXZwu/e3R2uZOGwUUyL45aO8ch6isY3qsa/FG+7KOAmg5Z+YW3wHWskAcXnSZ53jjNVlBd1ksc5H+10cOhjGjPT3TCZd+J2OdnpgD3IOJtdupl+n57GGBuAJ7rQV0Nb8F3sxDa2hfc1j2u5ws7eNb2T+0ogWfzUuVDTmZ7Rkrs1LQMuDdQQ6t5+Qp/ZBD1Gt0BDuyZ90fWM/Wb/bDb+ksvxekqU2/l53B4+7Fj4JBfZc+bp9lPGuc5sycZ/+a84IDBY5rL9ne/jmnxs2GcPzJrrLxtkBkL7RZ6R850AYZVnJNP9CdaIEz/LvfPekvtLoW7e7n2JU91YfvjF+b4aAcSXzIcd5gazqicWavwjwF4PAc7foRtKjUt0DB4jNtZmeso9v/E4MfgMGvtYlzcg+YGYdcWGCrPKvNzfFqkTNWLb6MSspeGxTDPsemyGGLkwEu1R5wLyq0kUyLt5OrikwWEdQHJUQhtJen2v7q3TsAQX+BiwBOTlxGqLR9YKesQTXJRXpSxgwzA8Doo5HC7EAIDkObZbXX9xm/FBMgGD0Z34yS3zpkAzhpbtp0ql20AQTaMB40MQCuL/KkTLBj8ylwUc633nrrAn5effXVy+cMbSVHzV014gH9sg9F1nKyKGTfuV7fNuLiByfGfjCg2Xjcby44XmjVr1f3cIrcA4S51ji0jwd4U/YGjWUsfG+ezDfQhe/+9cf5A5zKYAFjMnef+tSnLtf4nfE0J5ww/eU8xzt8ZUyNY+v+t0SiSGEgy2fGKudZG+SQ09ApU3gQqCF3lVnmKHitveS9h6KWdc1BQHOZVHRnRAP/qYZK13wuO+z6QCc+kmUOQvdaV+an56IFKoo6B6h8Nj4OvLkMoGykWvt4gV7zwnEVwPA9cGgtmRfy2IEP7asyvmQuAGIc6C/i2h4atOeskAn7GoCSMpLkJwciAJIDURZiMwraw68///nPdwf3oK8yM3Mtg1X2RNvtDcRPbeUMFtAxZoANL/AUP/AAbUtDj04ITOtjMyjNnf7KoO7vRbPrt2yMz+QpsKvPdLSxFthq7MZkDnyv/XSy9Wns+jHG9vckv+gr2CS4YL5dZ61VnlhUHS3mUz/kAOCkJ1xXSSH5oVsqwfZba6rqhdZwIDe+oBnPc27XweJcxUNjqcS9LD26rGd0AcqupddkvnOe6JfKuIwRHXiT7Ob4+Yxm9HDYyx6VTbpvynMsksnArXHhS85ElQAFZ3K2c2Ar//J96xcvXL+OYLbefJib1l3953y19qMnfZV+WmcsByw5XFuvD31Fr3baL+n66E+3pbvCEuaoAK/xaC8sItuj707XawzR4zXbliNrDuki/XrPTrgmx6XT/swbWdhnSxVUdW1BQgE9docNIb/kWrsdHIR2Y6KjBLfIrf8Oado9hfSJ6hLt5KSGH5Kz+HKfF/2+8+nanKcqCowHrfcd/3DhZr6yk+cpggcA8Ctu4nSwDpicx48f32TkAtIWaRFQiq8F1SEDFmH7nSzWDHIRZt/lsPjNZ20swCvLlUJOgTNi+qZgKNwiojkgjDvDSMkV5c4YZUQpLYaxp55ro9KgjEtGcWu09UeBUoJoRUcA1f1lh/CrOu8OvXBdpwgWjduDKAAB7RkfhbmZqPibIaqsQ3vAUVHkHjjLuFQqknOEnj29jrJsvxRQAJyIqBmDkgQlYe4pM2Fuc5p914Oay34Y0xrfIteVvABS+A7wGjfHyRzIwuUUOumtcqWcMnSRpSLiASftm5tATwbZPAClZYTap8MABoSAHg4Dmrw3bnuD0MdRlZkyFx4sWyYpQ5t84B+gFPh1fYAvp7cMEZ6iz7XGHFCoVBU4JM/4ijf+0JazFLgt+OD3skhkGEBtveBlTkYltv0W7UV0+z762huibbSW7fC5h/C2TjvR0VhzxMlcTph7lV1+5jOfuTgdGfwyXMZSFqGs5QZG9A9wA7+uc9BJp6MBN8lDwZ77EVS8BEa6f7Pi2iuzaTw9k6zIfKC2SHqfd14LqAD7+mqvYHqALMmMWavmAR05SfGgrFnZKPNGNgKHdEdHhwf68JcsBzJb3wE9bVdeqp0cicBrjnSAXnvkEP865bW1FCjWnrbw0Hrozz0FBeoL/dYG/UtflEGKt3RKJcl+t2asN+u4ssPsTDKCP9o3Z/QGp9a97bdEBz4JmlQG3bi37Gsj9cZSxiLnVztkMX4UpDGHBRX06b3xGRvZoYetQfcKKLzyyit3z3RrH2E6yTjs++z0SfquQzfMSft7CqI1r+vc58SYp3WwCm5uJYm5yyEqG1gAoXVf+VmOdY4G2nYtFHgpmJHNTTfmTEVf8uO+7Pe+b80WmDUn2RFz1QEceFGWpyBkDlP6KJ1YlqyS+gJgmxHrdNFOUsS39FiOYWsdHdnrTu3Vd+XhuxY6mIYc410yUkAFf7Tls/3MTqLtkAtrWp/savvSrUd2QPa/zG6ncrpGe2QUXR53kWziSYHh5hbNBQ/IR47rYjpy3VgLiKcv0CJbX0nr4j7tldWPTu3+/e9/PzH4ARj8Wps4J/eAmXny5MlNTo5FCtDkEBUVTam1gbxSpyI33ddem5Ss7zMAXdOemsqDAn3usYgDlq4vpb2AUR+MF8PWSWCuBXD8AaSMoohRIDH6ixIVufW9PjM4FJjxA3iVOekDEGT8KRdK1fUpuBSO156fYwxtvEVTyt99HJBO5DI+PEQ/Y5BhLIqU84E3FC+gUmZDu91bdJKyNgbjk6Vpf4F9MQCh0ko0+BxY6bQkv+uHgdO/DJj+8Kj6b/RS6Gg1b8YCRJqTlHARb/yxp0VmorlUGsbAoK+INWOoT+Pzypj4N78MmbYZKW2U7QOy0Oge4+FMlQUBhPQha4cf3tuHtQ6X7Cf6n3/++bv9PRkUMuJ9D6/VT4CmYEKRzfiFR4EfNJt7ckRW/IlmdtgH/pk34w/o+s68Jidei3Dib/X/OUQ5UhnPQG7rLnkuSlkGurWH1pymSmCM0Zok7+huL8CCqhwHr5xGIMJcNY6iwtFDXsrAmZciyujSFyBiLXiPP40P7407wFgAxRxr05xwfskfx1kb+NWJmOjBQ3OhXWMsiBGg1GZ6z9jLfjfewNI777xzyagU2bZ2Aj8AFJ5aZ7J41oXf9Nta95rc6qOMqfvMe3u3tKFP4zNOtJWtKPAR7bXfc5tcG2BsXEWyy4K5t1LHzRokG9qotDE9DPhaY+11wUe8tY4Dr+63Lioxdk2nMKb/rWVrbrPBgfjKwPGDnuHAOH0t/VsQQlvkjd7STk5SATzji+ftxWq94knlZOTR2iyT2HPhyGLy4FoOPno4i74nb+SXjv/yl798cQ7aN5ct0z9+//73v787Sp4NMufGQZdZL+TWf2PboMn/MukFLBur+bFWclBzbr3iI3r7S+43q5zeKIuWw+SagijN6zpOyVbX6yPbGlZoHnJkXJNNKoBUJtnc+w7NrsHT9giSp8Zr3WQb3Yu29tAVqERbfGLLzPGOrwxOjluOXPQW8NG+MQki5Nymlxovusk4PW5NZTPKZvudPigQQT4EDugtMlSmneyRJ86T37Tju07Njc/6keVizwraZJOyE+Zp9bs1nuNdoHgdY/ywhgok4RV8UKAq3YsHdFr7RP1eVuw8pv0AAH7FTZwO1gGTYw9W2aqipSmUQFifU+w5FRRCCq49MRRITpMF3rG9RUwq/Sgdn2IoKk8J7B4ANDCGFK57y3YwgAAVWvwxkJSC/pXYMGoyXZRVUUL0oKM9B4FKijF6vKc0K5Nzj/S8jA/jLDrp/oy89lJGaODY+UwhVaLX3ghjQROlGigpShlNFF9jYuC91x6gw+lpL445yeHVFjoqtxLtrV7cHAEtaHO//hh5jo1//TFy6PZ9UV7HaDMQeMnRC2x1iiKeBnZ7aGKGtEglJ6esHtqcqmQ+KkvQp7Z9rlyHcSQzHER8YgS81x8gbX606ftOAuPE4RXHy9wB85waQBUQ5GDJ4uED50HmwR/AVvYl2chQa0fGzeccny3P67pKSc2tMbYfDFDouSbo89/hJkWWN/vQUq7dDCS+cPjLNAaYisoGpspgeEWnv9ZnDk9ZAX24xvzhgfJJfCJj9rD1LLPNWAZwjBHIZfBz1AL+OZ7mxjzvYStjlO9O8OxZUOghswVAzEXldgsSgBbOBfqU37TPyjowRjJrPozL55xsv+fEBm5yBnMac2ICu4Em+/cePnx4t4cC4G7vT6Vs1oZ5B1KsAc68v56/5n3z2vN5WiN4l5Pa82205S+ZLPPhWu8ru7XuyhxWeleWgv4pGl0mqXk3h5XSBTRzEtxfm+TOeicbxtVJpPRIDlJromBVZbLG4npgs0drBArjcdlxMl2AyhrmwJWB0k/AnB0w53SZ7wpqoI3+LDiUnSqQ5vvkyVz5c733eFlZr3Gma/0mOwtIC/DQhV1f5hsNrfsyCPqi58ifOXFvwT/zhTZyUfXFOjebMSr7U3AhnuWEG4P+jb0AD34YV7Lsmi0N6722rRE6Jb3hO78bh3YKzmwwp3W+sGODNQUn/K699EHX+L0sWQGM9JnPZAZfcsByfgpG4V1VF1W6rGOX7Fo/fif/BZ0WAxQYi6fmicyzPV7JLPtZkCMZ30C0965nv/Awx7Dv2R9yTFcZD5oqGS6b5jMbp6KkoAd9T0420G0dCSRV+ogf2vSfQ538t3bxzvswkjFnb3pfUMn3bJWAUYevNNfkgYOFJwVPu+/f//73icEPwODX2sQ5uQfMjAzWgo3AmQVWCUgAxsJkQH1PAQTAioIu6C2CSmlW529hbplCezYqx9OOPlL6Ga+iWfqkSLyK6rdBOQVZn5whYJzSAKgDk2hHD+CXsvRdgBdt+hd1pJgqaXzttdcu4Nzma0oTnSJS2uXoGRca9FmUvahRypCS8l7fIlFlMXJQA4DoytniFASOGX9RVDRqB08YHNfHfwaD0gfmKcuO5M154ngUfTdOQBm9PVemjfrAjbGiQ1v65pQscA8A4l0ljZUZ5vAB7wxQkWSAFL/MAYME3BijP8befPkMQNmrU3lhz+/CN+MHiCh+ABCt5obzoi/z5l4ZFgYJ7U4W1K5/PACa8c/4a6sMQNFg8sXIBgqK6BZBDRjhiXvcj7e1B1hlKP3ekfXGllNdxDUnaQ14WUxtGCcebwbL+8BPAZKcq8BS66hr9zOekx9OCyfa3HBkzctG/r0PnJAje5usr/YsoLl/soBuvCMvHLbAkd8C+NaJualMlVwXKccb44onvsd7stKhL+QB4LWGBD98j0/t4wPC0FdgI6cq4BdwS4bTOWXBjBmNrpPFBZjRRG7JVSVnaMDTDmipXI2cllVr/ZKNAlhF7cv8toG99VP5sj4LXPkusNjpeZxYfwWfvE8nF8QIdON95Yllm3LAvaZH9FngBj+tH/owwGVusxf0QxmMwC/emKseRWFs1jw+ZkfQlC4pOOWzazk0dA/7Yr0QAAAgAElEQVR9QBZyEspg99ygNvyXtXFdsmJ86CgTlzOiDzJpvipxL4NGlnpmXplQ+sva8Bn9PWfR9x2Z3ZrSt347OEPfBYc62AC/yJa13B6e9MtmftC7zpaxuy7HBx/jS2X76aAco4KjtXs/u42OnLEco4J+ZZ9yyMpy5PT1GojPOUCfttaRa92nX8sg1Uf0FeD0faWDZVjSsZ3Qah7SU+nhAjHmkU3rUJLWeLqy8tqc0JwdNOOlNe41e7dZnx1/usSY25eZHbY+6VVtcLDKjpEN/flsvozBOrEXuMyR79zjuvSA9hzIFO2NpTUeb9EUZut+PGw+klX3u7eAlnHRJdn8ZMlcFlhJN5HlggNPnz49MfgBGPxamzgn94CZee+99242SrwGI8Wb4+PzGoTAKGBSFNICpCx8LqKfgxXAKtpaBAngSJGlaHxOYVvcKeTKAxh6WYai1UVyAFggkKJFS/ttKArtAeMiqjkxRbAzYK7xezX0lJNoFEeDcwXsUqg++xPNrdyjh6Jm/HIcKTNjwCc0UZgd1ID+jJ+xFZkzXkDNH9rQy3Eo+lYZVBHoAId+ZHjUU1dCyWjgB6BT5Fm7IrRALmcArYCD8QM3leV5j4fAYPNfZDLaAxCVACULMiMASlkeNKEBOAlccjyMG7hxH9rxi3ECnPGqZyaJBJMl34vqaY8hLWOZQ+V77ZojfJPBYnQ5WGSGI2GcjKD2yy40D3hknhmcAELOfrK6mSTXt8G/gxsYSWMsIKBv/aEjud91Zd0VfCiLqQ9Ocg5WzngOTwEL1y+AaRzrUNz/PbnCb7KBx+Y6wFwUuetyiIyj38x34Ivcmlu0kh388FuOUs4OfluDMhH0A37u8620bW7jUWXHGXuyx0m25tBKxuzfSn80lzmr+i0yn2MbX9JfaKiUUbtoFFUma/pS8qVf6956ydHlGPrjgOChvsgJXtEFjT1Agzb6rX1A7q2kMJDmfu2nlwJHG0WnF8hV89W4jGPvMwfpx9as8ZW5139Raf26pnH4DeiyLgEqr2QogOzV74F/91VmV4bEWkCrNUom2l+pnzKEZDr74VryJYva3tMcRjSbD+uHfu9AlEoF8T5w754Cgcmv63rIM5oLhBSc8116zFj9c+bIl7bYA3oQP+kbjmBOne+MyVi04T39TgcIXBir78uQmSc8TZesjqnNZMMaQmOZpexqYLr5LlhpjuKD963RnOL4YY6yNen11lAOXve0pvq9rJHPBW8aQ7Yv+528mOPNgG2blTrmWLUXuqBWNJsz95mL9vKGUbSNN+2Tco3xJfeuI0PkxNrJ8dotCjlCrmMjcnIb9zpb0VSGJwxVoMCpl+RFgNd49FtZLf75XMlpj0dBI7nLTpM7/DUmGazKN9ONxrv0t4abt3RgdOOzP3JR9qtgj3Z6cHUOljGhocoLujjddWvTTwx+AAa/1ibOyT1gZhxykfMSMC6qVGq/UpPAeUDPQi+iXxbHAqwcSDvV77o3QFVpRQDTaxtFKcYiqO5vX0AGR/sBsjaMorujtykD4A2NjJhrivgEIAL8neJmHJRJJSxAVQ/qRQNjCjTJCgE1lA6l5x9w2I3OAEKp+A6ZyCnNgXIfA4xPC1KL3qETEOIYBWo6uStF7tqi/q7RJh5qMye0UkO/6adTrgLblDblzhC4ViRN3x1iQkED3u2Pat7xZEsV8b6ocQABj0X7c0R9D2zoC3Ch0LVnnxZHEEjlQHWCmuuMH+jibHGo25+lrEIbMlHu00cb5NEK+HKw2j+hrNOc+ex6TrE5IScA20Z/AwquA/TwoN8D65VhBDDwInBL/qwJhhVPyYB/TgXQju7WW5HZnJQi9jlbyXWHKQTk+t085yQUiQ24ZITRr5/AfhmivkNL63Fla8dK9p2cVhlujqDrcxiMt9PiMuTRZu7NT48S0HYAGV2uN0bgwhoss2V81m/RaNe2t8I9PRrA/Ofk4lEOZ0AGnUWfFwC2Lq0tWTFrufWuBFL7dI3n2QRsZa7dRxZlOF0PKLWXzPdlUo1nszDRyDFBv2vdVzaQTtCe19ZRuimHJLBUpBq/CopVSmduc6zWife7f7+1Xsmo/9rVd/JQ2SieG2NrvgxUekF7xuA/4E/f4J/1Zbx42wEaaAoE4k/9t2euPV45mmjFK/eb656Nph205lwFiCuf8lu0R2trB19bM2jVBln2nWvbAyoIVbVCWY+qMvAM/frIeeiVvLCb9Ljf6V7y4rs+N1+B9exubWzlB3pz4KtcqJIhGcnxd53ftG8+Ww/pBK+uJfd0U7KwOqFAXvow+djAUo5ZGazaNZ50Yw5QvNKH67dPtBprJeB+s3bKwqHVd3SIe80NPpLD1ld0aUNWyBy6ZvViuKK1hLZK6/SVg1WAbx2r9Ef9rINVaXyBLfIi48RJE3Biw/SZnYxvZVHJWNlN+o7OMeb0AdslONehX9FgbDnpm/HHzwIX6GwdNdbWXJUH2rG+yWfOLtrwJB3lPVnG0zJfNzc3JwY/AINfaxPn5B4wM48ePbpJWVj4GYtVJBbgRve9DyRW9tHCC1RufS+FBeQHyFJ6RS610YEZKYEUM0URCNYvQ8VgU0KUMMWMlp7hwPgBaIyQsYgiFj0LTBR1orQCgZRGG007UQrw118lR6XuZVAoUf0C6xlNjpgTgXJMt6RRO9rXZvvSfFfpUM5Sz4qhaAEK9zBKFB+nQ59FplKQaM/B6JlSFKLvMxwBscqBtMPBAPoZAbRysAKx7sMH2R+/BUxzVsueaLcHOmZg3YtemQUOU1FoGSFRMrwLHLRPyjh7HpE5Bdg7tl3WCQDPwerQEQ6WvvGdEdMunjJsHBrOLno5WNq0J4eR6wGxMnaMMVpzigMH2kVrst9SIzsLPow1gIEXxoC3ZU7bXK8fD7MVhW3NBELiV5u+fR9IIuvmh4wFsAKkZUZWHpKjIpVFtHM8Ara+x/Nq/c1dgCWQrT8ywhEnpxl882mdMrjmCXiuHJV8la1CQ/usyAJ5LqBQVqmMKefMGIFy85gTq49OcNNe/dIXQAznr+h+wMWYKs/RTofB4Kvxp3dysMx1a1hbHMHnnnvu7qQ4a8Dv2ikoY721X8Ir0O83DjQZ6MTEXROBtE5bNd/kAl/ND14UxAggkSlzGrj3uWyF+cuZzVEum1WE2li9x3d8cb+/Mi4B3jIhBRPIZM+vCoiX7SmoZozmA/36LcKuzUo0zQ86gWJ8WVtSIC6dUiDL/rr2l8VTa55coN9743affgPg2Q56w3d0ARrRTx9oiy4p8ESmC3qZJ2sNn8p0WavpCHOfY6Nt97Vvzfi2yiJHxliL+LtGsMq8ar9TWrOjOQrmJkerdtI9ZNl1eKvt9gLnrPgu5yVebFVBQbnWCzlMrnIyc8jLhiwOyAaUlSrAai5Wz2xQwT3pg2TatXSBcZCp9tsVwPF7hzl4777K91xLJ5jD+omH6CEb5tlcZjvL+Ef3YplsKzr107PeOrE3rHPfwczxdM+W3UeDfXr0gsAguSEHW7lTtpPd4mCh1b3k0z/ekDn0lcGqnHV1fDoFPwoeLIZr7NmsdF6Bt3S5gKI9rORmg2t46bM5Ji9hqdv7Twx+AAa/1ibOyT1gZt54442barpT0BnpAHy17EX4UjY5SpVBua/FmCEtdV90zQJdIJQCpaT8bURVW4w3EFIUruxMZWzaQh8Hq83mMifVdHdEcNm5sgXaBB5TWsYAfBfBQTclC1iVRkdDZYbAAFrtwwiAaFM5YRHzsnpFWo0VcNAn400RMiqASTzRV5HPDmCoDKA9H/iiraLYaOWotBfF/e0h+1/R0OgDfoBnRgCtTscyt80nfojsF03Hu4BxIF/7jEfGPwDNOePoAtY5ehwbTpGx59R3Ghe+Vj+vLc4s3rRnjtPkWnIC3PpHm3m3dwzv8cBcADLmR3YMHU6CYyg4WGgF2BkU4Mk1AVivAUztttG5jA2el+VJVt1jzL4vs+G7nHG8dJ+xffGLX7zQrb1K6FoX+FiGCo/NQyCq/VxbMuManzv5srKdABrD7H9Blc85kDn/OXloxnfzEHDiHHdKXxk618VDc1I9vvty3o2jww44uZwOMu+aQIBrzSW+eW+MZTEz6vQNPuqvTKI2RKetXdnX1lYOst/Mv8CHewrsbBZ7+XAffKGH3D148ODi7OGPY8PJjO874IJc4xOZRiNnz3hyYHK+WmvmFw8qVevAgxys1n96qzUX8CPX/Rbw6hAdMhQQzqHyOec5pywdmgwXCHKt+U2OyaxrAL0OkvG774zfe/RURpW84IlrOmK/AyQAYt/1wO1kM3nJocAL69GeSbRyiji71gzdhn8ck3jTWHNM04dlCulLfQtsoAVArPS5qP5mAQL15JDd4DSTM32XPciRLAvSSXVVWmiD/KPB/DRHVQnQZyohcrA2S1Mmqu9yIMrMtVaNpYBgzhUelBHLmW7NeM2pCJy7vgBLMqateJvtL3gTDd2PlmxvTrrvCtJ0v++yb36LlrJJ2RF9ry3Ogc6RxTe6zhx28mO6s7WDjoI49FJ95fwV6Et3dl92vYBQTnD4Jmcq3iSvOY/WY3rWWmNXrQU6wzg7tClZyHEmOwVz2k9Jf7V+cuCNm60qCF3QdNdBTm4OdbYqZ2sDSwWc8B5/8UX/PUaleTTX6c8CEfHkdLAOAN9X3sTpYB0wQQ8fPrzswcroBYAsurIglYQU3aIwLegyPi1iiqMMS5GOVWJF+wOjldDpq0XPQAUWfd9JVEUri/xQCIwWxUypipCiB3hnFDOEov+VG6Qcivq4j0IMiJY167qyD8bSfgdGgLEt2kYhUpyUEdraiGus+OJfuxSf3yl+bYjGVm6YQU7xowcwoFhTsn6TUSnCFC+9GiswCAiYI/RS0vibgxUwDDzhARpk8RgC1wKVaM3JA7CAlIxHkXNtaifn2fiLIpvHsiMcGmV5ZTO1ZQxFL/VZRLa9H2jSFr7ik2vNHzDHyFL4gI9Io4ib6zhYRbjR5XvAnqHTh5Ijc8boAYxKFdHMeeAE5syUyTKuTlXK8fBbWbeigGUPyoIaS/tM3N88mrsyLsaXwxlIKXsU8F8wZDw5MmUNM9CVe63jW5amec8IJ+OBz9ZYkUzrwDjMsff2ueAhflduVkTWugvkaN+4yalxudY8VcqFH2VHchwLwgT0yzZUVlnJmbGTY+1aR52kaI3JFJMN13RyqWvxKoesLEpZJP1X/pbjU2TX505ka1M5xxBtHCjyUiBKf4CRsXHm9PulL33pLrCC1wB09zRf+NoBCpW2VWpccKooe4A2fVy5V78HsK1rf+RcP8loWZrmtMCB9tI3yYY2ywh4X6TduDkbBRPQj156zJit5/QyXneUtNJavLK+tCdQQT8LgKSfojcgrv/Ku7VLl3XKZ6DeGDrqv2xuoLm1qH06wRjaF2bNtcczua20Cs9yRAqGmCN6imMnYNa+0LIT2Y+cq9ZvclyAsuCc9aLtDgxyDH3HxWfCc6b6HKgvO9Nn16VjswU5yq7Bl7K/5iYnpIBn6xXN7q/UrgBFwdQAO94sTTny2fD6Sl7X3tdXQR3XZktyUuIleSkz2R5uNOgfTZxz19Kr1ndOYQG/2qF70Oaa1nrZ2vS0vlsf7iO71hGZzPEjr2X7o7/AcnPie+PNMfS9+zsZkB3SDj2SA4wuc6FtMko2VY60DYNckNHaRCc94xrzjvbGUWAkOcSLqiOsg4JX8boARBlotBeko1vtNd1glt8LnGrDvORw3/LmxOAHYPBrbeKc3ANmhoOVM2RBBigzfIHolELRfAszh4tioiyKSGqvzccUV0rbYu3o1Jy6nDiKoeN2a9c17q12nwJzDQPY3ifXMPrAgPsAb1HQomWVVwU4e3Vtm+mLYheRCtRwhkq9VyZXiUpGbaOU/dYeBwqewtJn0W3Kk+KiWCvZKbpeNLXoc+C0rJuofKfLbfRZe5VWlSGsTr3Mg98DqhkKDof/SuZeeumlC53aADA4WBy9HM8AZmUVRQg7AplsuL+MHwdLJskcoVvZlnYZD4awfXPAVFF582eOi+K1SR7oco/fAR7jkQ0z7xws97uWjCkx0qa+0SIyh4c2rKND5su8ccTdG/jMeKDXPDGQzU0R68oncoICIAFksphD3vyTK2NyaiHZzNkx3+5vn0R7XPA5wIJeDmGOcTwvkIGONfg5TgEhfddPwEI/+ijzEVDwGRggE5yrwIb5N1dK5ciEdZFecE2Ot3kFIvG+UsiNeAe4Cg5Eq+85V4Bx4HQdBTIIWOeg9egA4yJ71hiAQLfkhNWOdZJDkSMaz7TXWncduo2ffCWHeGu8fg/gWVvGab23z+Lll1++K6FEO/2EthyAgErZ6RwCckx2NwoegGpetJM+y1ksW5E+XhBlfMalzzKs7keX1/7I4c5BejDwZ20VZCL/xoteetN8cZxyZMiBYI2AhfVGbpVJocGDvl0vI+VPm9ZfTi7ZRhsHDO/pbPJnbRqHP+sKjwrq+S7nMYdQG+TUGLWTgx2wxLOqFMpaNFbt43MHepg/+sSapUe0VRldzpD+tBOfC5ygyxiTHTqPvHTwhVMp8SMHIOegeckhX2C/ARN8KFiQrHRPtCQP2fQcLH3lpHfKqc9lrs1xTnZZ9qUvfZcjVZBkaV19FK9y9grc5tjm2OFtJfHZwapbfM9pIScc/k6tbY03dv3KgnqtjDA91fjqbzP85t5cdwgJGnu4u3GtM7i6MrtccBg97kWrjLaSePNcALlKHG0XIBEsZJfSRdZcp/rG9w7dyS5kr/SXDszGloXUfn/ZgmSoz17DbOSVXJbFzXHFrypmsvMTADwx+AEY/FqbOCf3gJn5+c9/fnGwLNpq6S3WokdFHHWVQQ6gu6YoijYC/0XRi7YVHbdQi4gGxEtTA0GdrFfmBU0ppyJz2mQYAC5gT19tRtcW48+4BiBdAyxTLilXbRSp376Mryibayr9M/bKI9EdUKDc0AIYVmLTfjHOAHr0rd2UcNke1+m7PWT6YzhyQPG1I70royhiHGhNUeIBI0Gx+9Nm5T3o6lCOomSu8X37C0TNjFvEGY+Mi3EIJOKVvrSbQc3Jwlfvc4qLsmkfEAaUzD/+cRCBMnPDoPnO2Dp+G/gxBrzhjGmDk4ZnMgXo8FvHskejbAsZICv4IEIMKIs++xOZYzBEAfEcDeZM2wBhYMEY/Y7eSiZyrAo4BNYLEJT1CqQYfw5WpwgWhcRvtGojxx3/+owm8mUsAQNybuwB8oxkIKbAR8beXJin5DXHAP0AUyC7791fAAQAACjNTaUtrheB51yRB+3rq1KggiAcKmMzl4H+zRwFhjLc+sVboIlcd4gJmc+hMNfGqUSv74oSL5g1x21oRx9+5jymewLqZew24OJ+mVZ7IdIbvbpe2z7ruxIeOgYNwJK19sorr9w9UBXPyqgXcU7nmEfrjW7xnUBL+9uKEJeVMpbotj7xqkxW7S7gTR8kk8aVg7WR77I3xtO6DXjnZOG3MQCqC54raRQAEYCoffdzsPCwwzE64EbAw/ySDWPGn3QRGWn/m7bpDGsfXwQjKjfFE/fSEfSBdZauylnCV3ToF9+SdX0kt61JcmHsZY21lfPVqYcy4HQIOsx/jnBrqexdr2UN8Br/fE+2zZtx+R6AVgJpTcX7QHwOZ/Z1AbLvCnShIye6a/yesxW4bk7TXTk7vidP7E2B0PbP4QPekJGqSaKn/mtX34F8Y/N7dDam7g2U93sZSPeYq0r7sn/aQ0NZU/aU/qKXc17XwWo9kyF9dQx+AakcrLLx8Q89+iZv5l87+uTkoys9W8CrfrKDXnvOWWuB3uI0WR/WSZki88ZZar94JYKcsfawc65gpPijTWNyKqHv0q3RVrCowEVlxOG2ggvoTB9HT/v03NuJlwWomk/3kX1rqZLjdM75HKwDAPgVN3E6WAdMzk9+8pO752BV45shL+papK3MlNeUfAqHMQEQclzcm0LO8Fv8FEj7qii0jkMPaFrQDHQOF8XYP+VSmZ3FXhofqO60JsoAuO5gCsaS4UVLSpHS1L62AmI5LSkU13S0bsaIYqEgGV5/+OCansdV5NRvneiXc1eJIDorEaxMJvCDf9WiF1n2XcAL8EjR93uKuHH7bOz4CvwVoS9Lom9zxbgC0saSkdt9MsB00WLjoqg7jbASyiKcAQrtFAE1NkAHcC3bJuPEWXB9jiiFbr7MBzDCeQJGOv5e2REnQxTYXKEX3e6XiQJUXOO+jssWMQf4GSU0vfnmm3cOFpo5WIwc56qynfiIN+5loEXizXHAp6hrRjvjhq5AB/nAn5zzsruMsMwQkIlH2gi8drSzNjoFq0i0eeoglTZC11fguyxlGbj2ZZmzAE1lvGjdtZn8i9JzrgBZ82Mc7sfjx48fXxyLghRlQdzbyW/4SH4quc1B9BkPvaLXP91h7NZl++HoHH0DE9rhaJM38yCySp7bTJ4+ME/tk7IG24Sd85tOWTAVoG69a8taBXLIYWNMtWrLPycqp9V40Ien6bAXX3zxDuD2veujoci3tjpm3poVwW7NmKuAaLoJvQEcbZQxWfDtnsaVM1SWlMwuuE2nJ8MFzaw//aAZ/8kU/dqep9YHx9Kf9dP+TG2gl/zYx0kmyL/vzQsH2Totu+D7gkbaskb02wFFdI9ghACIfgPHaKIH3G/e8bnAFr7qo/2Z6V3fd5gCXlhP7WnVZ1kpcqk9bZtrNLRH1Z5eMuvPdWWzXK+N9FtZmhwtsiv7jGcBVvJCP3E4W785wjko2dTmrnVdUET/zd86MP3e3CcLAeLNjHvfqXCuKyhRAKPMSHK1Dl76Z23qyluOXEEf18Wj5LasU7Jp7l1TpQiZKDjYSXZ+q/QdDa7PuU0X0wm+yznMTuqvMZZ5NMYcJPKEH9o01+Rsnare5ziGaaraaF35nbNmLdhrZ77DHdEbrWSHfexB78bEhvlvGwZZwhvroQqS1SVlso2JXIeROGzax4tkLxuAJ1uB5Hdjb7+l35vjAodlFZPV27VwYvADMPi1NnFO7gEz86Mf/eimKIcFnKOk6bJGKcMMCkAA7OSItQgjhyLp8AK/VSqlffe4N6eIEbLAK2Gg3BhBvwf4LfaAgPZ2b1QKlkIuE9c+qKLPOQT6CfildIrc4UFOkHHoJ6dN/0XIgQRATF8UJZ5UWuA+v+mvjAqAgcZK24xXe3gIwMRn9AB6HIfqr/UJjAEL+lLK13gzHBRqEesMub7wUBQuvunPPFaGoW1AHIgpagXs+UNjJZdFrYyXog8wo5cC1562ADF09xwoYFf2qudcoVc5FWfBHyCEnhysoobKgjghaAfqGRZtGXslSsB/pURAlf042gOK9M8xQgvD5Z633377AvRsdkc349nx7qLTGW38ILscOPIk8l4UPNleo0teynpl8DkqZBxvKoUKnChJLPtZoADNyTsgYT57iGmOAcfUnASEMu73wYW5qiQtWScbxuDfeibvrQE0WIvWC15VwpLDr7zFCYxe+yuK6tV4/JP1AEb9+oy+yktaw2UvzFsH0xRoMH7z6Fp6wBySw+S4rJrv8ZGDbDzGXflKmbGi+Oi573wE9pozNGqbrKQP3BNodF0lQ9ojj9aKa9FHNmVuKmU29+m11veCTuDaminrHO/QUEYgJ7EIerSko1qX2re2yFxyls4NiCUngabGn74MKG/2AR/JZg/fLUsk+IHXwJgIfXrbWDgk1hj5jf94ZQ8k/eB3fbi/LAR+Jp/WHXkiGy+88MJlfsu+kGtjxu/7mTq/GaP79NEepaoRcgD1ReZqEy3oT6Y7CdM1+rEuBG/ap4mvBVMCmoHn1QsBd/pLm2xCmXA6X0a9Zw/ufTlL64TkgLiuwIjXQHBOmXujrSxxGbIctvihfTJQWW1Oe9mRxlRgNXqibx3ADUy5Lhnzutkjn7N7gf6VtypVkoUyaz3mpUOh2s+GxnTMzkm2OQerAKNrKmWuOieHmF3TjzWLn+wAO1XAY2FW+m0dtxzu2ieDDuCxPujOHCq/G1clnvR+mXM0kW96JoxgDGWsK1OlN9BQ/61t3+XYVxWjL//6p9tunaI7vbbZsPaMtibKePVatjee3AZ1Tgx+AAa/1ibOyT1gZr7//e/frBGrtIKSSUlanJRZGSxG3n/GaRduaXL3B3oCC6WtO7yBQgk4aoMxCgBSErvBPtCacvf7nuBEEXVy0O5nMLb2FWWgiuCk4FPQaDdGY6No2/Rc9EYfKfz2HvgN3QFIdKGRoxT41h9gAohqI8PH2AJlZT0qzwgYUbCBUDysRLCSlxzBorjtOWKMOhxBX5V/GltlmOh3PR4DhNoAbtyX4TU3AStz2YN+M374jXbX90yyjrnlnMpqcGACF0CFsj68AlDxx709OwqYcz36ey4S4I8mkWC0m0MGzP2MEaeNI1eZht9ssscjRs7YOUp47RS/HFUAyviVAAGLeGtuORnaNkalhnhGJgM07t8SON8XRdRnz3IxZt8DWTkLHEdtF4nEd2MAuNtnkHwlg9qX9eNkV8oX6CrCncMUsMuh8BnvzFMR3FSGMXBoZNXMew/GDUAYvwwFHnSgCdnGC+MQ1e+Bzxnfym9yrMhse8dcUzltx7oXpCiTYz7ca/5cb74FL8gLWslqD5+uXCvdkoMRkAvsGbd+ArLWWGWeRfbxs+hyQCwHK/kvi9xz+MgpmZPtAKRkSzsV0b1tFg/Mei2Q1FHh5pO85VihHW3u32yfz743xjL7fi94gv77WcwCLzlPXvXjuuane8rMxjO/4/8+S0gf5p/84qd1KxODDrzzmzkRsBHBj7eu7SCQSoF916Mdyhx5pTPx1doXNOl5hjkP6AJYyWaOe8E/v5ErMtRv6fsCD8ZXeZa5IDu7no0JHWjTlvmlM+jurtssULKWo9qY0YTG9pGmt1wvWPDb3/724sCVUVjHJTnNBuzngifRvZn1wH0BhWx3gcTsZhDkEi4AACAASURBVBlZbfXokMaWs1b7ZKDs2TpPOQxlpsqgruMVEI/PfU53ZnPr02c6KJrK7lWJYu23BwvfGkfOc7zoMSdlUHOwtmzYPdGsX/NM/xYUsS7Nf8GDxrVBthycMl7aaY2RQfqRHjPP6WPtwiz0hP6NVaBI9tw1Pve4igIn+nZ9z9c0J82xNgpup+fSbz4v1kj/FLBJrgr8tJc0nZKjXCXFOtvhxbNE8AAAfsVNnA7WAZPzve997/IcLIsmo+49xZYi6tjk0soWXU5VZTuVz6SsLdyuL+pKuRQtLgrDCFE8rmkje4aE0qP8GKuOa3YdQ0wZd+qY69AOKAeIAk36Y/jLnFXaiF7fZRT14x6OQkeTBiooa8qvmnBjbkx+Q7fxVHrid4oe/zpxkNKtjTJj2vc9kFWpYZvIK9EIIGurEsHAn/sp0gydCHDAGc8Ad/cXnc9BdJ/+OCDmiWHBD3to9FvpSEfHBmLbK6KdMnw50j2TrFOc8AWgAk4CiIAlo+Ne4y7DaC7Nk/4YHE5Ke+cqEVRuYXz+2qvBGAG3eCbzwbny3n4hPJFVYCj0KWMlKu5PiSADKgumlAOtouzkEDjspD+lcYx5EePARtnADFhgqAyL67Xp3hwMa8jY0Nna0B7AJUMl8mp8lcMwlK4zj5y/HKyMfqCz7GzR4mg0/k4xK/tRaSJ62+PCwWrfnHsy3vr0gN32EBiTdSeaz9ibs+QgPRGfcup9bi9K5YDaqzwsuSCH5gId1pJ+zRfZ0qfX5GLBZRkFvIovlcnkdAJWBTTwLGcGDwITRWmN3/qppCwgF2DGW/Rx1vGA3iGnnH9AnOyVgTLeHMhKKvWJli1zMu/GrV8058wXlCAPlU25P91oDfszB96jrb0z96Psm3nBp0BWzpF20JouMW97oEBrwDxY0/7oWuujCHpBHEGV9hsFxMiS+bQ+K33qgfJlH42h0yfx1HPIZLNzFJItaz46CzQEls0LvRJoz+nAy8ql2qdVJt5YCmaYW7xyDd1Jhzsd0pgCs13bWon3ZdECpvQhfU9G+s095v5Xv/rVne0K6KbLm7uctwXCyWc82UBPDkbBiNZd3yfr2sBL/8ZbRqS2CjqiJyd+HacgR467+8IOgfic3niRnK2zuFlk91kDdEoPFa//jvo3l3Qgu9XayOnz2hrGb2Mt+Bpfc4CSmfRkvDCvdDY6yHkOVtflBK+jkt5Ho/bjIV0mM8U29RgLNOmDvBsLHmUjBfnKqpVJ0nY8olfsb2y8Yad4n14o2LdZp/DNOrzhvZwm7ZBLNjZMlKyhIRznvl1z//nPf04MfgAGv9Ymzsk9YGa+/e1v3xTtZIRS7JvpKONksVIQDKE/ShwYyYD0Wqp9o8kUjAUNUARYLF6KrCxTCsNnygi4YJQpIiC06A8gSpF2hHMHZlBO+gkAa6e9BZS879GbUfQdWoy73/RFyQAcFCewX0mM9igvbTK+7QEo0+WeMm/aM1bKMX4BGcbAULjH9wC3e5Q+MOoUaRmUos0BmvYvlVFIwafYOR5AiT45ETmgHV6CvrJ7eOe9iHEnGwJGxgf84IPvi3BR6uZEWzmvnfqGHobPmBnJHAPvGRpzYowAkNIL9HYkr356gCh6zTeedIgJB8v8cICMz73mBeghO+1lYNREvI3JJnJ/ypXQCwji77PPPnuhQ1v6AsYc7GF+GRdjBCA7LMR3AZCMWkArQGxsmyUokwZgVfrW3il9AeYFIcyveVBiRp47BIBc5NznKJNt/NVvYDij32tR1Qynfru+wAa+4D3HktPSM3WSbfca869//euLQ69tPEO7f2tynRZr2D1lC3L46pdc9KgEYGMjsNrlXJH5gL9rHj16dAmoWHvARyca5kihydrzOecF/dorIx4w8LqBiHUy0wPkOqfDq7Hgnd8rQwpcWBPmwtomJ+QKkALErVv3u5dcJjPWQ1lLvOVAFJQh++YAXTm6lddFi9cyelUBVO4VCC47XbS8CLa5ar5yzsxXWe8cUX3kLOGZ9nIS9aFf15AZ4zE/1keZfPegif4p41OVQ49TIN/oqqy6QES8xgvt61dUv+dqJZvmoGfCmZsykc1jB2kU3GpsZcnoGuseXe1F9RrAp5/xiF4zR+SOzuih8jkMZUMKLGwGMMegDB3blKOOHvS/9dZbl7XVWgm06jvnaR2ddSDS9WUhy1DlRBuPIEgyliNovgtCFHS0Nq03f5X61Ve8y0leR28zdeiJ/l1DBYBahzlZOcphhXQW/eef7SlQiRb6mx7QjrWH3nRFMuC1uekxGWWcoymnPAepNuJzFTFslrXYIST/y8HK7vrNeNzTvBsXO8U+KUW33vVt/bRmo8lY2C1l8Og1h82b8abX8YUdJLdrb/RZ8CMHzjx3n76t47Jc61CZT/em49hmgci+SxbTf82513j2t7/97cTgB2Dwa23inNwDZoaDlQIoIp0ysPgqf7DgiwJVCpTypBCLGrZnpTpgJOaIABCUZdmuMhVAZCBngQPFwplCF+PZs6EosBy2lLA+GEi0U576R1enTbkuZyujVISo52QBtkW+KKWMC4WrP3S2Id04O0ad4k9plkkB3isZQpt/Bl6JHMPmfkAA6NAP3krTAyeUc2VXxtyeBb9XJpSxRE/j1Kc2gT8ASIlXdBpzDlaReDwHIiqtBG7wRJ++qxY8flWeZK6NGV0ZXtcyhv3nIPRA1qJrrjdWMtCDnCs18xmAB1TxCNBSeuVaY6nW3TzhkzEGZN1TVsEeB6C1Y6JltETRgTb994BivFLKYW5lIYwvB8/8A5DJRrLuWvQHHqt7D8S3B6AHieJVxpezGT/IObnuYc5kBZDLeQ9IkRtjrJwIXRnRIssZfL8VqS/qWLCijJj1JLOHzoxrJVXGZg05lACP3MMBV/aF34ETr63zgI3vAoz65kC0z6o1VZQ2Rz3nqSi78ZA9EX4yzVl95plnLk56mSv95bgWKTeO1rc2GnsALLBQdsC1renWTqXJBUDMOzkjm9pxb0AdSMdH82VNAiZkjfwFgDiVghwLmAPkHYBizvG1vX9o8n73b7UvTzut+Q7PSH/5XptkPmckJ801yWAZ1UB0mcTANPr2gArOv/moLA4tghhVC3S6Ix2Lf3hivshLtsIa5TBri4Neqbf1bX69tk+kRyvIUj3//PN3B+Q0z+3PUWKX/DWnZNha0m9Z9DK33Y9v7Wd1XeutzD7avHeNdcD556yYJ+Or/Dt+VEmA596nI9DCSWO/fFeGxzXGxsGyppMVr+vAmJ8COO5NvpvLAjr9hrYCB3jIyQXuW49lzM1lNt6Y8B5P6q8sB/r1GWhHWyW4+t4seteWVQrc59gF0FvjBSjTIfXZ/l28rzRRP+j0b3xkaHVfOjf9h849zj+blwMcHws+4LH1lrOXrdSGYGaOm/az771vXReY9X1BHviEbtNGjyIxluYrve271kxroMerJA+V5aouwcuqA8qGsdP4Ez7p2YAdvpLuKjhFr6VTwkp4QDYqv815D9dtwNoYwoLvvvvuicEPwODX2sQ5uQfMzHe/+92bFn8KIDBXtCLHpM2ZRdArsyiCWGTU9ZRBkdMWbOn4gDlDCIjluFB8Gc7ayKFpwzUF0ilpgR7KBq2Us7H411clGtrI6dJuSoeCCexkhLWjD0rL+5w6rC6KjD/eM2YUbacUul5mAMjomHY0oItS82rfQnu2jIMyznEBSLXHEaDk0STjU2khJwEADGw2/ZUr6hNwDggDf5Vl4kGOLL4ZdwA6hxdA1D/6Kn0MfBeF146xAyD4wAC0mdY1xoSGyikZGgasI5/dExgx12VEGZpALScHDfqQ3XAdEKudykY5VOYGT/CJI6AN9HBifackEL0+y1rhq/HIhmqbg8+BQ6vfzUOlevgAQAIhOSfJW+ui143+Ao36LnoYaDNOjgJ+uD4AZQz6Nodkwbz3gNvKv9Ba+WzGmQybh0B2IFk/6GqNFjFGE+DFoew0t8CCttCLl2RGf50O6J6ylq4rsmo9Ldgoik1WRWHJciW75AJ9ZVfMoXXSgS6BM3QD5O+8886lbYEG0d32fgWQCj6kK3Kg4kUBo8oz8aBMV5F19xhDtOXsojvnmEyJHBcAca15AI7JGgd9SwQrLTZO6wcfowHt3vvzat7JW89hCyymn/RV6VHZo0Bc7aQvm5fmYLNSrgkgkWX9ats/OgOzgel0IzrMX8EjfEMPGS4TQ25by+aoPZf2TZY5xB8ln/oWrY9mvKkUM51Nn/ong5XmVZLX2ivYQucUBAvkc2rwvWfvFfRzXXqsk9Lwkj1Lp9P3PVIDbfSVuaETeyZa2elkaYE3+tCGXm1aT9aZP7QmQxxv2WHtuy5HJockB2WDJ+n5SstcE+B3Xd9rAxDP1nTyofvpBesbje0Ja79TYD5HpWxP2dGCntHqumStCofkV1s5+a2txuQa624zj/1W8KxgX04rWvHdPRysMj3JaY5bNJdVSu7r0/r2p530UHbT+NLT+sM3QY6cmdZL820M5MW8uobc4ZXvtSVQaR44uT1HMh1bdq4AnbGxCdFkjGQnvriOPWQHq76J18aIhs0GxrdsA7rSQdrshObkpyAbvmfT3dPYjKdxFyDKKf7rX/96YvADMPi1NnFO7gEz84Mf/ODGgu4EpQAiRRZYqw4aMKIwLFILkzKiUL1mzCp/o6RyjjaKXySlKFhHkkqzW7iBfXRQYq5nqDoMgAHuBEJKJCCvPYouYNkG+Ur2MlhoKboK0BdhqtQhAJZT5r72SKS0KmmppAso0x8aGGT7B0RH8YiDJDsCmKDVqWxAAMVVJD8Hi1JzDVCJ12hVPqZf4/K+crOisyl1ooCH7cNyPbrMq7HoL0DqWgrVvTIqFLD/AFCHXLjX2Csdzfi4tr00gHgnJeKVfjg/OdWAtPGJ5gMXgeTAKJrwAS/JAufCe3Mpogbg6o+D5Y9cALZl3jhL5JRRMxbgwrXmwtHZZMg1ygQ5WMbD4TJ+hguIRgP60I+HABXea6eje1tqgcGM7sqVa8pqorlN80UK9YUfOcg5urJFvjMu9ONB4FGbAD8eJ6PNeRHWghGVvbTuzEUgx9xpv4htABvvBC/MjXVtPq03vMGL7TMeWCM5ygU38BNo7NTLskiuDUx4jwYZjg450X4OFnnrCGvzax2056fIufWBTtd2eqc51UcllGXP8WOBaw6YcQQc3Ee+y4YWpEGr7JJnp3nf3s0cLPMsW21uyMlXvvKVy9wHfumVAjEB/Jxi/G5/Iz501HxBnjIUZKG1X8DK+LVbxmIzB2WtAsBl5Yo6l9EIZKIneV7QFtA21jIKxoUu9JozJW70WoAWb8kMp8Q6S+fTEw8fPrysN/LvzxjIcxnXgCxQioccLMERjlK6unVmntLZaMoxLItHBula81WAwnv0oKFDU3JMXNPpj2gyHjSbox58bJ4r4dRnzkCOlrbLZllfnErfGYu/yrSMBej+3e9+dxlDdiSd2BhXp+RIJK85NNrVXv/uKSNahj3HCZ36owfxOh2FF2z/OitrHwucJk9ec95rW18FZvFmg385vvt9etNr2T19tiXA+5ySgnrWgTbMX3uYksecv5wA3/tOO/1WZhGtOdXZ+crmeqW3XWdNZmNzJjcL5Ro2agO7aGifonXQ4y1ygNLP2jU2fdKHStnTG+S7AGwOIPnskSPhLG1Zx2X0or+9d+k6sleGNOzltbXRPJJZdgh/+0t3pleyNwU7bm5uTgx+AAa/1ibOyT1gZn74wx/eVI5lcQJYRXAYHIsK4GoDfieB+T7DVJScQtBGERhGyWLO2PVgYN9XZsgJaK8VZQCgaY9x057rGF7tUmgBLsaCIqYQS527xl+R6bJWRUrR3IEdlETP4snAB7xSgL12bHaRIHRSUNoyvjJDeMNxkMHiGPjNfiCOEbDgOkA2/nSUe0YjBawspWPHKT3v0e5eRqYoYYYYj/yhs7KXHCxGHJ0Bs4yOufVeRkP/2sVbPC+r59Vc5Yzpp9Oc2qivbddleBkOssLwmHdlQX4T9Te3vs+RYXjcy7joG005T3gJjJRhso9D2/prbxfwRw6MDbgD3NEnsm7cyraACaUanCqAHU2dGKivSi0qV0R7x45zugCTBeloz5gFiNfx0D++4ikailiaP46TuS0qrx3zBFCSNb/7zTyuLKJNO8bS0d7tISFjZTqS16KfGdn2WuToFWHXpvlAqzXe/jM0+AvMaadyJm3XDl6Q6R62SyYC8YGmIrOABwee02IO9ZHB1hcaOSo5zC+99NJFNovIasc15lw/5KMgTY5kTgg5DXgGZHZNo7usl1dzYJ6tS39F4K1Z6zhAqo0yAXQfOXQfR4MjRnfijT7R6lq8C0jGR3qQLiva7fscVX3nYFWKVvYjZxDP06mB13iRY1OwI/6lI1xnTZf1yjEIRDZvaK9UOBk2Lg6WNq0hTlZlx2jDE7patL0MvrEqiWvNVpaIP9b+6pGvfvWrFz2hXcERGTH0bcbDb4FgvG6ujde1gjLWr3tdpz/rI7tUBYAxuHerNXI2yZh2yKzxGkulZ/hj7WXbsjH6z9FyPxp8h2etCfNsfOtgbVYgsFtbAXNzk3xoL+chO1oQhN7A5/otw16WhX415tbEOtc5JjkqZYZaC62X2i4DksOU/Lgux7N7XJMjVvZDO+jPAU2m6V/zVmbUdTkEyWr6OB2VjJdxy1lxXWWl2Uy/ZYPQXPAwPYU//gv0umYdLff6K3tEFuJBwSTBIcEEtr/qlpySDVjlYNnnly0XILAushHpZvqljGf6TlsFwb2iNdtUP+5pzpqDAkEdxIT+Sp1zIvE8eS6Ik2x4vZXbE4MfgMGvtYlzcg+YGQ5Wx4N6BX46epuRsWAZl44Tt7ir5aZc/FuIZTQq5ynS4nNAWnu+p8Ascu8pIH1SSkATA6oPv1MYnIsOJ6AsGT0RHvtsOhGqvQeU4tYLUxarDLXbhlltGQclUxlBoNZv7s2Ad3pdzgrlY7wpri25oGRFcB88eHABXyLyDK5xaJOThH5td2gDw1eENH6r/8cvoJPzUGQ1JzIjXNlmkViAAFBHKxBkfJUd6ZPiphx7WjynBF0AD6cW3ytJrJTTq3EF5vGnfWTmUN8BSwa++n58af8MXnOmK9XoOVhtskaz+Tc/QLj2OUbKJ/SND2QJcME38mIOZAjNnzmSwapE0LhlErVrLxVnDVhGk8/V/AcEqz9HF1n3O7CfjOVAGm8GOjCbQ0N+OrAgEIDGQBzecBoyynhhzBxw7zvsIxklE37Hu46P950+CiQElJMH/QKRZI+xNs/kr0yEfsw/GqxzkVZgAB+KmJbNCOwXKY0HfjcmPLNejTFQFCDOSbD2jZuckeMylgGVyg+BTo4xWeMIA9gMv88cTOMwJjR0OmKHx+AFmjYqXtS2TGDZjoIplVG6NyDrOzwIBJJj5W4dsoEWNFivZCRnW19lK/SHN8YfGC9bmGOHXznu5ty6wuMCOOgxP+3hKVNPf5m/HIwFfjlvaMfjdFrjdm+6WhtlnpLNBaVlMUTT9zmF6LKe3NMjHHIe8E37+IDuMorkTjt0vHXter+h0ffWqf7co20ySye41jporIHsHnhdWVyOYyWJZNI9MsU5nQXYyijSjcaygTjtVJ5G96ANz+iDHPfmKdnOeUpmcsC1W/CsLGHBGHNPL1vDAWLzUbZxs645Kq3DHKacjkBw8soWlOnSpjG6dgNgQQbzl5PYdWV+9NO85jjlRGRTC0RshrHAS2vO5xylvV6bftNPDlzvXVd2vGAO3tVv2b6yZjlxOU7pgT63vnNwCjyMk3DXdgdqkBeBgRyaAhwFnLTRWtZ/c+f39o3TGYKCZaOSgxzqnB26UVBCH+aDbqksvbGQJbYNff5yAuMVeU//l9GKx9ZZ89tcoTPd5Xd9s6PsULrLtemtqoIad/J2HtN+AAC/4iZOB+uAyfnOd75zY4Fa2P7asMwIAXZlItqA7ZUCCFRUi8ywFc0ry1CUkDJvc3ERR8pCGxYvxd7zK9on4LdKxzoWGoh2P+Vn43TZnJy2lCnlQhm4X9uURWWNfQek5fBlIDNcZaiK3ABBZckC0BQSGstiuZdyouBkbZS42HsA2Jftcq9+gXbXU5z40H4CILoIEoXKMHIycqqK/laGYVxAiHlyH2UNxDIQeA8k9Ft8z9D5nqLkAHk1/5yzaNRH0b+UddFyY8D7wHRGhIMGHJsnc4QmvMNfjqUsUgq80waN0V/Pz9J/Dr5+9tlIeMaAAdaVCOIPWtszRB5l/fRto7z+RRKBd5lF8s3w+UOnz8Yhgme8ZbDMqwwWHmZQWm4Zs4z0GvEO+ahMT3YHr7RhbgA/vxVRNUYyQtbwwH+b6tHje2PoAbxFiHNQrF1tA57WWA5AmeZOscoRQx/wSkbNV7SUaal0JhCavBQwSS9wrHpIco5Xmbui5PoyZlk74wogui5Z1j5H1lpp38rXvva1y3wCo/qxXgJWrs9JbE+M/v0V2e33vu/eor3Lf3JSWUxj91qpJvDTKXLmgryiyXgKmhgX+cJzgZGyDdrOeStzrG1zVClPWUn8R4frK3UMPGonR2OzftoM9Kxs5nj5Ll3hvbUVeC1Tpe1AmXFURmQM+N8erNosu2t9l9muRNxayrEIrJch1k9OUQEJPCjTU/awfUNlSCplKpNgDuiAHMcCel1fVQL9EF3JHZmj5/Cg4KBx4W1BhLJgZNt36N9sTsA43u4c54z0m/713RpNt0dPTkJttI7SDa255Hf1UPKE3px5/Qb8957tp+BQzvo6LsmWNgqYabsSsRzLxoGeHDp05CTlrK+sRpvfCkylN/HUOtCW9aWd+kzXtpY3iJJzljOQI1aAaOU/Z7v+c4bjn/bNt3Wdg5UjsoHaxpE+tV4KFufUsakCSrYDVGJO9nLyykKil70RdGNDyVoBsbYouIb+oa8LzOm7saPfGnFvgZiCS8mjNbWlg67znz13fVsZrI0yjt1fe/ft4NOnT08MfgAGv9Ymzsk9YGa+9a1v3QAGlEvPttmSIsqrk/gsvA5/YBAZECCjwwYoIooBOAGQiqaWCdma6/ZvpfCLJlrgldwVcdVOiogiAYaB0pQxRRBQXkXPeDO0fhMZ9V/UrrIJSj1lVgkCWryPpp70TpG5loHvob9Aqr8tCVNqpcTpF7/4xR1AR0NGpOwX5RnA8L6T3QLP+kdnxwdX6pKixid88ZkRxxvgGZ3mp9I/Y/EXwNE+hY5vnQ4HoFcO00Zi/C0CGW/IQycMBhQqu9G/U8aUM1SGlEPM6ckJJ0cdh9s+JWNvj1CKvL006OFIMVJ4SL5kXYwvZ8ocdUR9x8e7xrWcHKCWrBqHuctxKcPKwLgGP9HC2c3BKpIX0NpoZCAhMGTcaCzaaMyd+qZt5VOBNvwD+ALs+rRG9BMAzOFqneQcFGEmGxyQTqes7INM4Fcgkewom2L8Oxq8caVGyroFXvVpfXjF67IR1lEBk8Bb1+GNPo0VyDDPZVnRFLjIWcF3WV5045v9COhrT1QgPrBk/oos41f7YXI826dRkCV94P7WdXNlnNZQpZLaMA5rkqNEfgKimxkgF/omJ75XIvj2229f2sdfGXd/9Go8DgSWtSQTeEdOzGkOOZqMyfdlglcfBRBzrAKGxlEkPfAVQMrZaT0FygLCZZUDm80R2exRDYFq46b/PICaDiavlcwBgbLGvotOr+aSzpZBbg2V6csZXUfBPZuRq9wJTzuAJBDtuhzN5NZ6R5OS1PQW3pCbTi0sG6H/nD+/46NxybZny7SV814myn3RntNVxgZ/zIH1V5ni6vQqJwL9fsvpqK11TnIuckzR0vPTykBoy3/6I92cI1Dmxu/pd2ul7FY6t/lZB1Ib61husKOsd6Vogf/N8jRXGwxYXYOmyvAL6pLJXaeB/MYXDQUh4l9OVmtgnTn8yRF3f5lcY/W5CgltdkBPAabmY/njtxysZN519AY9ILBXYLf7s6e1az3RNXSFNtiu9EY6H4aRSS8ruY587bi3gHMOchjLNZ3k6rrmoWy+OaTD0JtjWyVQ8pU8aSs5/Oijj04MfgAGv9Ymzsk9YGa++c1vXhws4BYYAryLulfiAiBZVBZfEfoAHjCSs1K5CWNWJFIbFqtFbGG3ubuoW3sJKIcyRq71fZHbImU5OpSf6xnDwEcKjhICTDKcxoRG3wc+3UdJ6S/HknJleLRLqeQUar+MnO9cB6wCDMag/crIfHa/rIsMFNBFwQaYigJn9PXPQSsLVpmcaS3KXTagvvC4UiJ94VMljQwvcKp9EWZjLgKsr7KQ3rcPjGFzjXb1D5QwcmX9yvi5p0gvnjAEgdcyAOYXb3rqfLIie2XeM3rmypgZq44JDqyaO793kmMRdnsXyIHxug+ANx8dEKFfY++offPbQSFlyYw/QOx32RXjNw7lEQAlJ8yc+B6QBrRyHjaaukauSGeynnPk1VqypvSB5k5VNMeuBz4ZN+9lPTtohMwGdItoBwQCgmjryHmyoA1zGZgiO2X2zImxBVzNb2vS+933UIlPEWk09k/Wiv5uNLrgiXngZHPWC8zgXwA6Q03GnNKIx2U13SdjRF7WUSxqbDyV0nqvj8o5A4AdzqNN/+Sn6LFx+Q8Mosk6cE+lND1PTbs5Pek1fVR6a36sc+3LvilhLSskU1rGsTkJZLreWsjB0g5ZMxeN09ogO+6pPNeceh+ARDseeHVvYDTAVbArYGpd+d9DKzIf2t5otu/NWdmg9Ii5M2a0yQILeuQkogFQ9MDlSuoKUJnP999//2P2WHVYSJm11hY6A/LaD+AHMpMbbZUVWNBf1t44jNGao4MD1AFbAQl04Zc2t3wq3S8oIoOFVuuVbcyRL0O0R7DnIFXubD5z5nqYb/ytRBA92u+kycYSeG28fW7te8Vr64SsRjM5Tla0lX7JOSMrBZPQ5J8Mpn9rP8czR3KzF2XYDRaU/QAAIABJREFUoi18ULVDmGBhSQ5OgYYcq2SuoAs7alxVXGQrW7MB/YIFK7Orl7UfzdGBHzm/OQjJRfxJ9syr66syiS875uYyPWtdbeCA/TA/ZbX17f4CnWUffcfueWwGnOAz+aD7Gje6ymAZW+uGvm1MzUsZ+rBNB2+FZ4zF2AqW5HD63lrumaQFmnxf+WF8KChzG+Q9MfgBGPxamzgn94CZee211y4lgoARBWzRAlNFN4rEB7YoQaAA+CiDBMRZ8EV9KAKLNHBB8bePSF/rVFWaQXHkTKDDAmYEOlFowRVFUvSZYcnooZXBoeBkkSgWbUSPz4xvDkmKhAJDHwVTNqxIeMe0U4RtxEU/wO9PX4BiyovBwkvfi/TjGwXc8796EGoZMlkF/aPFfZXe6N/Y8BU4LlKn3Ur3GAH8NL4yYW10prBlatCc4i2Dpu9AdM6VNowRPeYRyEsmjKGyQHNujDluAbYMgvtE5dzjFQiQoeGQddyueTJ/wEUHaeg7x9w9OT7kzfdFWjPUZfE4MB3iwWC4D+9ysBgzn/HJb+TWHiz0GWuy2MNwOUE5vRwfGZb2OmTUA33GUGai74ps60d/ZKAyQyACCCXfgQDyaZ5cw9DKAhRIWKNObowBz7wHAtG884se/QMJnA8OC6CPjuY7xzBgkxNXWV2Revw2Z2SsfirnzREILAW09CV6216yAiBlTgL9eCJrJVNgTPhrvZKXHKQi8sZkfvHTOiAnPuszJ715KeMboAo0Fbgp04Iu403nlNUwrg7uKTNUFrDypU75Qis5wSenhfVcowCRTCXZCjgbY3uj6JRO3uxUVOOxPpuXQFz3oC0nYXVxjklObKWe+GjdVIoZCCySrf1+12cBqubWKz3QoyPIqeutGXzreHrjL8Pz+c9//nK8erqqSLk2fvOb31x+Uy5KH6G3tVeJYlmUfi8CjzeuNxbyaD2nB7wWVCuD5TprqucCuqYyvfievi7YRb70a26AXP/GZb1ysMqwaMv4quTIqSF7BdPaI4nO9HiZSnLCOUUj+pTHpsPRv7pl50Kf63RwHslY68W80sXJdQ538hS/zWEVKtFGZgPuzUEB0DLBBXkC8/2Ob+4p8FK/3ZeDuLoCn60dvG7t0o1o811zkqOP9gISBRMC/N1f4ChIlGMXz1ozOVQ5K8bdvWimU/DaOr+fRcwpy/n3uQxujgf66CgOlnluvaXP4nVzS484yKm90jCIteavUj72oNM761M74QA0FMDxXfY+3W7s+Oc69MWT5sb1lam71jz4R3PBpXWsCqz94x//ODH4ARj8Wps4J/eAmfn6179+Y8FVO1/UohQ9RcQAlJ5uEzPFWnlNpyxRDBSYRRxwpzAZakCi6EmLvKhUBhK4oSiK8GgfoLTo/db+sBRIfWgv44RW9FQ6V/mjcaBFn0VkOVXtBdN2z4ioVCvaU2qUJaPL4G4E2gZ9xiqja6xAJmChP4oNsNB+Thw+o0kpAUPbnqWe5L4Gj8LuAaC+Z8DNGQBMCaMHsEWfz4A1HskOUNztbyizgp7qsss+Mc76yGHAgzIzxlDUv7JDbVHC5rbom88MVNnLHhwKrHAIKuWpJArYwTfzx+D6B+DwhXOjf3u69C1jiMYMPeWP1kC/V3zCzyKF5MYfmquvd12Rd+WR2iAPPWfNuBl74wCGOFhFJzfinYOk3cBtQQn3kgU8Agj950B3kmFG3fj1w6CTRzRV6hhtnahofaGTXOYkWC9o0B8Hx/2OrMfL9oCgOxCXc1f2MSekCGtrCjggX+TcNf7KoORY6td7axPgAyoCXq3HxhCgMJZ33333Yx988MHdnk3toBmN7f1yvzGZU+NqL18AoEBIhn+zajnfgQTXJvvmqKxJ8pFOWIBuTZFTMle2omPLZTvLcpJDziL5DOxpnxySg4IZlYWm06wZ82Pc2ndPZYhlGgJYZQbwshKp1ia+FmxqLn1nbEW4y/qamzJ1Oe/aDqwGIJtfslnAx9yYj+bBPHIs2+OHV4Ci0mjj9r0x+56z87Of/exjr7/++iWAkNNK1t58882LfNmbSP5lZIE9JVFApfGiUVt4Zy31APQAJB2nz+Td9QIvxksvbtS+dWOM8Qc92vda1s4rvnEa0WXs6S1jq3IifuKPtrMdZMF3Za87uIYetDeHXGhXaW8Z1nViGlsOTaC2uXJvhz+RJTwpkLROUQ5EdtU4XZse38BVDkUZoXUofBcwX8cjnd5vQZLozsGrzWSQnmLbsytsT0Fb7ZeJN3f+y3K3RlqrrTnXuC+5LqC0NKfHckZylst6ob2gCNtUprM1tg5v6w89OZlosXbpK7pQIK8y+9ZwPE0vdDiTe7VFbgumVVpOdnq+pfXQSbXkjexs0FH78cg4w1quXVo3E6gN2TY2CF3tATU36I5vOd/6uw1cnhj8AAx+rU2ck3vAzLz++uuXHeKMvIXmj7JLYad8Siv7HJAOJFpsDFzR1up3KZdAU+WFAb1AK4UEyGkXqNFWGQN9FnlEV8DZa9Eb12ij6G9KNqeL4uI8UrzAEkVcyV4PpJRhCbhR5NrOoSvNzjC639jKOlWKwugDvmihMF999dVLH2+88cYFoOsTANUucFZEFg8oT/yuLFP/KbSUrrEAGwGMIk+BI+MDXAJEC1bxKpBchtB9gIcxyyaYO+Mrkm2MgEJlEmWZUt455GgCLIGwFLN5CAjKRAECOQR4ipacWc6ZttFv3xbQWuYNTRxFtOIZGUkW4ktAOmOeQ1dpV1HfshFkSH/aM3ZGHm/xuz16PWcLrT3XqehrhtlrDkrZ0Whpj54xZjCrjdeXDc1+C9ABEj3zS4ZGv8kEGtv0bC7Mf6U9OQ0Ar/vIZIfAlJl1TRFTdBZFDYRkMJMRwJEcd4z4OigLSorgmiOOBHkrq2T8ZVUqwc1RkAmT7SVr0VU5WTojB52TW9lyUWf9WldFp7cM2TXtqbCGCkT0nbEkf+tgWZMd2hMoDswWSddnR7DjEYehBw275smTJ5d1gK/GZbw5uzni2ixbXzbYPOGd+e5AhvafVrpboCvQXGAmPRfADOjjDTpWZo3X9elwbZI/dNK16IpnOZ34Z92ShYClNoxbe8ZgLq0nYzN/1rosLBnXl7Zdx6HGn2984xt3DyrWhvZ//OMfX65VWkiH6Y+cyByRATS2vxYdPWdN243LNeQmxxI9xkOWy/4XWLCm8YqeCvQas/Y68RNd1iQgiy5rqwwffld+2prwXXwgs/2ZX/oOPeYX361nzwWLl+xDVRbZt/T7ZqGa5xwW7eE1HUY3dDJtdjG5089mOMw1PYpnlS+uvSlA0pwXwFh5y1lyTW2nU5KfHInWuXu6j2x1bzasktwckjKv0VNALZ7kYLVWfe+v9tY53O9bF0sLenL0CnaQhXUa40PzkANX1UW6lEyyQ/afclqMx7yXRa+dHEj2pmAYGa1EMBlKl7C14YYcumQrudem+fBXYKvXgn85i1WRlNkTDLae8a8qhrKSCzPTxbeyfWLwAzD4tTZxTu4BM+OQi6JbHb0NTFisFHFRD68WHwCQQapsz+tGyysRqd6ewQIyU5KUQMChEg9DCWR4jybtrkK14PXvr8xLJTiBI9e3H6QoUadOUV4UHEPOwaDQtMn4i1jpnyLiODHYwA8nzD02gDL8lJvolAir66qh7wGYjPHLL798of+Xv/zlJSLrPcNrPMBl0ckiaCnt9pWlrMsQ4GPP0QIwAs6Nz/UUte/xBwgytvageHUtUGXufMYDY5GpMLeVP6ag0Wu8aKDI3Ru/8EzEWaYFeOKgmk+AJOBiHtABaLY3QRTOdcaDD0CMfoF0hxuQP5kNoIzDpT8lNIxUe1Q4/hka9xbhDkho29xVEpMM6jcgCWS5ngPYfo/K4YwBL/27juEJOJO1jFkZn0BWcqrvMkpo7pALc6Qv4DOH33d4SfbMK35Zex1wgA/kakt6jCMjTg4BrD0anvzmiBTVDUygNXAYqMDbjnTv4b2VGeFdYKySGjJjHECBeTOnjT0whAZ9VeLqFR/NLT4HAMrqtO7bAwigFAxIlyS77o2WSpqLsrYevBb5Xn6QzYCbdsh1j4ZAF96U4dgMn/dkxRpER8854gAA8cZFDzR+vMUb81OWPlqLOnewhkBGmZFo1k5lr2V40wmNP8BkbvG39a0t35HPnHhzoW199oBb1yTPzV/laelUfecMl4Ftzehf5g7/ioaTX44R3YheciRbIxvtj871+Aq6Bb14/tOf/vRynWP5y/qTd/qJw2YM6STj6IHzyYDv2luZ3cgs0kuVlLoGzdZTwTTXVRpoztr3hy5rMqBcyXABv2xhDpF2zWt6Izq03fpJ7xqbE3C1BTR3SmaAfR2a5iVQ3Lhc619VhINDzAEeoj9Avxnd2m68BYjIrDnOOcp5u++EbCAmZyzarNOc967z+b5DktOf/DamdFMlmPhTdtA1jbVsknazn633HLaCG+7LpibjGxBb2KS9LRHsWYT0Vc5a1+e05dTpj3zSK8052eDUW/scFjqGfFRqV7Bv9QKdr9+CemRp6bauzHV4Qf9oS083nwU14m1lh+n9goHur+oiHgsawTjaMKdhrOYtp79Aj3Gch1ysJP3/vT8drAPm1CEXjECAI8CY4iw6yShSRGVD1qhnzMsauTfF437Xcm78BaaK2uWYpSQCREV8GFnKgBFJgRaVpoTcH2jUj2so633QZ3uPykCJ/HGe0FjUnuH15ztRVIAIwAQKGE7KR2mZ/mSjlI50P6BR9JODBUT8l717abXvKN44ntfhDUeZCGoQQYOoaEKuGhOvMZHESAzRd+RAUESN0ZgYY6IoEcWR4FQcCQ5ERypRERycP5/F73t42Pif7cEZ7AOHfVuru7q6uuqpS/fCp1deeeWILnrfUa7oKnqMNzmRgHKlYin8sgEBateWfSnylMHJUPnefTnJ3mfcvcc7RlWbxgJwGSujgI+dWIiHPrsG/ZQzh6qjwPEA4DR2dGvXtYChuUMXGlyj/0qJjI0sVepWNNn49dehEPrH9ww1GrUt4musjaUsiz4ZoBxzhgIYNC5tKDuqxLNrAboyL+aPQ8XIVSaIRs53WcWMYwaucVYuUj0+uezY+aLLrtGXEkHjx3dygE6ypy/jBdrbg2UswB4Q1oNw/S6zZy68D9yW1Qn4BEwy1hlK/NYmOTTmnKrKlJZ/2sh5Mbf60je+FjAo2xzw8lrJFb4BqtYNPpbJbI8iPqKvh0sDnDmneFt5SxHbAE9R8xyIovXNh/7LThSF1lfvy5ZZS/hOvitXam4DdK0rfMVv69tappf0JxuBj8meV+07HCEdk4Nelq1DBsoEk+3Kbjp6Pue2gAKZih9F6/HafZWsJYeBy7LvlQxV/lmgLLCbjt99Gu3tI3trE6znHAcHV5jTspD6C/STYSBVFr/yLmMQOLHWrTWOl3Xpe04MfmjPn/Vjz5ZMAJnI+QMaZQzjS06Be1xTqTZe9Swr85Z964CgnAj9FrDBx/Y5ktsyRGVDtV8Jq34L+nRIimAS2b4FPq+dWrws6EDOPMNRn2RJAKlne63MBXwDtjkv0W0NkC8PU/enfbxBt1efzXdzXOYhYF2JYCWMyU7Oy2ac9Fk2t/5zNpKtzdCUwU53ey2zlY3NCctJNQ/aQr++6w89xlqGdh0s/PK5IMzaxNrXZmMva3Tq3DU+/VQaXyDzFGLFF3Rlv8ukJxPkm54kp2WBqg7Kue/wCDbB9WjQTg+8rxJEm+3pKqjgtfvTLbW//GEzyvSmEwuepEMan3XuoB5813dO4Y4/HZ8zeXGwzgDAb3ATFwfrDJNz3333XQVMGMiOameoUtSBHsaj8iO/9bDJwEFgvv0nAaKeY9P9KR1gglKpr0BijhwjAARXUtaBFpRKR013epIxaBdNDB/FWgSniAz6GG5GGy0984mR60CNon1FpYoMU86AlH60YYNxUSW11sCa8aLrvvvuO8bEwcr5QHNKGQ+1k3NpfIyteyi6AH0KldLsZMQOzjD1lC+ll9FcMJlDx2EoW+E9npiPLSHRP3ALkLQ5XrucS4CqfQKMD5o6SMJ4O/QiXuOpsZlD/QEdRdpyivRnTIxJjjNHiNOGjxxcY9NfBryMURF9PMSnMhuBwCLVHAjzI6JurL/61a+O8eE5QF8GQZ9oZlA7gKV9PwCisQdkK63S95bDJudlBRjNDmBg5ICqaudFNsuU5sBwWjkgzYNxl+XCHw4KnuAR4A6MoLl5DYwFNHyunHIBEdnJYSMDeFomGZ8DSZUzBX7MI55YN+azTEvOccAm413EFP+srdaAvsgl59A4jEm/nJUOl8gR9IofAbN1LgKdOZPG2sEEXs19Y2mtdU/7PDfSnxwHIFob9U1/kBmOpXWKP/7pHvsvyZV+zLm2zIuTBI2zz2jUTlnqnjtorvEkMGpMZfgrX20eNssRcNImAN9meve7L5C6pYcLkKwdY1oQHrhuraHRHG6/7UcyDhF6sl0wSp/okr1TDuh0RRnuxuY3ssv5sj9UP+Tb+AoqBWCNi4Ol3Lp1Yk7pJzrSK94WhCpDXdVFzpDr6DafXV8ppDa979Q4PHNvh1wYnyxap2HGkxxg851TYk01Nt+bg2wcnpubdIaqAEEp15AnGcIy6s1zALY+tNG6yOHXN1vz8Y9//JAffCTT8bSMbOMta4HOSpYr0V7nLRuVPu01JyVHN+iR3jjNdHT9BgNcEx2tx2yYbCHaevzDqQ3MKfKKT5vdS+5yJtFcpiUbS3bMv//WVfraXJUlNb9+N0/bZw5bGKXy1ColjE0b/skM2yOzjcdkubktINX2CeuBXs1G0l/mEt2uJQN0rsqHAlKtJ32TWddU2dC+LetCO1sO6z6f6dX2MRZIr3wbnWxLwZiCNclkfL3V1gWDnwGD39QmLpN7hpl5z3vec5QIUtIAgnS0BVvpUOBSVykh11qEHW7QKV8MrestXoqiaHYRraKwXi1shjYwWMkLgwcwMBAUQVkMRsp/yoUCoQgp4iJJlIJ7GQmv/ikqtFYaJOoHALRxHdBksLVdBDfa0Nlx7Mbc3jRGgHGTxaJwU6TGDYBwsNAGGAMhAGYKfqN6aMMbSh89HBqg0/UUNgXq+iKs+LGn9q3h7T1+ottc4UMROf1wjNDImch45KToO2fHbxxOzjZ56Fhp/NWOayn2DhDJ0c54BpLwzD+DDkyUBcE7n2UFRbDxyhHlaFGySPbKJBmH7/FPPz2MuZOWkkk83MMBtCEyyNCRFU5wz8cxjwyKV8YN77SDvvYMti+t52wVWFhnJoOeY5ujFeDMyHUiWY60tjPu6DQWQMv87Ill+InnjLS5YLjbLK9PNGUAk6sc7yKWrrNOyRWwbC4qHQ0EFRhxbxkxv+nLPOFjpZSVR7kn4K2vnAt0WLvWjf8OYsFj8+45SeYwUKe9wEplPDmKfV+03BwFMlxrzebA9lBt3xfNTT02zgIVlRkXmOjUyYDbgth4bC8O+agk0pogj9Z+5cp+L5gjAEPX+C0ZTR/SM2VqyHklnjuXjdXayIFCL77nKAX2AtGB3ZXVjd7TKWWfAn0B5jKelRlpq0N5csKsQXNo/sisCD3+R1fzRW4caMHBUnqUju9gHHTjQXom3WXM6NWOPumEL33pS8f4XWNtCspYM+kv+qXHSiS7ObXopdt7Xpq2taHtggEFaCqp9jvHkjxZi5xkADenNTsZ0Eeb/jsNMsegIERZMX0ag3bxDW2CVzmx7lsnJUC/9mKdFu/ZxnvvvffQC9rLhlX6ao4KtGRLmguyTn5d01okA+m3HB/jaF2k53KUwgTJYfqvoE5ymp5oXbUe0lW+52joi8z53BrO6d8gQ3xYp6eqEHxoHaVjjS8HOUeoQIZrkgftsQlkgb4MM6R/0vfuyenH19XnPpsPgTt7sMiH+81vTpBxmqPK+TnyBQDIRwfKZE/xxgEy/goy+w2dVRQ11nTROo/GlX3UBh516EVVONYpet1XmX/bQXKGm6+crEsG6wwA/AY3cXGwzjA5HCzNBA4sro7TZsgqHcpJ8kqJuCZFwKkI1LuekhSVs6iLTupDexRTB0gUsSq6S8kA7+4DgBnqoimVMrQPKGUOtAIN+k25Vv5AiQIS7ik7QflVGlY0NKVeiUZtBogqf5NBYBBdb8xAlHtkOURygQ3K0B6sjAxnSc09oFn7eIUHlFnlOt5rz3WdNOg79BehK1IZ4CnSvlmKgDc+F/2iIPGGIcAHxmPLKcwlIB3fAq/mLOc55Y5n7aXKsaX0c4JSxmSkY9H1WTYL7xkfsgCAld30fXze445zlnPAgVag1n2Aj3YznkUH0ZAzVkQWPT00lbPiHuDJ+Hzvd9eSW3RoG584fPoOTAQaivwFNpoD88lIt+m+YEFySL71X2YFP/HCnLuP7OWY6lN7HAAATtmJsVUaF//RFADxin7j57SRy6LZxuH3eJL6qLTXOgJGzVvOXqdqJat4bMwBzs1+V36IZwUVyojK3CmP1D6e5Ihk+MtgkKMi9wE/vG3zu3EZjzkDbOOfMWsjsF77lRP7vsi19+g2toIy+sIX15SZiD/osT7IGh0QYET7L37xiwOkBgS14/r2eZYhRFvlmtYD+n2m39ozGQ3JUkGWAGeBlgBmoCyHIn4Zu/G1ZpLVypCKchecKssQUEYTeskkpzye6jcnn0w6RZA+LHK/zjcdCLDRiXhThB5NC5rLpuB1YL5Xa/2rX/3qIfNkyponlz0wPIc8xyDg2zjcZwz4rS3tWhNlR5MRNJB9fMQbY7L2zbeSxn0AujbKLmjH+sIf8qG/1pffrAeyUdDR7+YdX9AkG6o/4JYODcDmVDUvGyBo7bYG0Wdd+awf7Wkr52kzEa5xPxrJnmsLVLnX2KLBnBo/GXHdguyCrgWmmq9K8DZrlVPVGHLk9eP+9GmHp5SFW13Vus7RyxHXZu0m4+sspZtdb27jUbq8Eu2u80oHo1FQrOBD67Gx+Oy/bBhdn7OHjn3QMN7VThk09xoL3ho3XZFD22M4Ku9FC9lVieGaArI5a+GznEht11+4JxyWvfA5JzRaBCAFEwvOtHcweSigUT+3dOgFg58Bg9/UJi6Te4aZueeee65ONzVyHjgKlHApaAuyDeAWYUqcwaNQGCEKK6VdyUrR6IBfTlCHEbQHhIHTvmg5epSQWPxFbN2vfc6A9wGI9mfUPoXEiFHU+vAfSAdcKa5KCCkpCq2oI8WDXg5Exsq9nVwGeBQtNl60GKcxMMreU9A2eSt1o3g5DhwCe4cC6ugAON3HkLeHAh85F9rKASoSiub2lrXXzDWr+IqU4Ru6GRZz6ZUirpym41iNH41ortSoEpsyVB35bdwdIY8f5KGHAwcWA6b6z2DmJOCdufWP/k4GBJLbj9fhCT7jkfFm/LTtM7nksCo98z5nqZKR5E0bxkYejQUAMqdoxuecP7TvIRLkhhMASAKXbfyt/Qw6XhYNDBAFUIyjMjIAs1My3SOjRiaMhzzUP550iia5KipqjsgD2skV+ouo5jT4bJz+Acoe7NwG9hz7AHhgFr1orSSyk/FcF4hxLRrQ3tgDGgF7YwHoyJWsrTGRF2vSfRxZtGsz53BBI14FHgLJAUPzUQbu9ICI9EDALpoDfuasUs4c6O0Hj8lZe6KsgeQn5yVe4AOZqaTUXLnm5ZdfPua3PgMuMqOuLTAVbWhyfae+AbH4ntOBzsBizqy+C6a0xlr7OVGBXPSWIcqJDFRXconW08xazp3fcjbIUg9RL1DWQR9ki6NANgtkoTsHmVxFY2A0EGmMxlYggBwVJAt4ezU3Tz/99LFe7HVTDeBQh0ovA9xF+suwZCv0T3asByVW/sim76PZeM1F1RftyRVooV8eeOCB6+xtOrVgorHiEfoqHWxt5qgVGCSH5Jw845t76VZz1EmC3Vt27VS3t+4CvehhR2T68Mq4Kz1bB0vfrZHmqLJ818Vz/eY8aIuuRrMqgw3gdE1OWQ54mY0ckuhvrfucg5gstF7wmgy0LcEcFZzYktfaSh+n09K9BYDxNdtRZrcx5CDG55xHr9a4Psx/zkoOY3KTk+hz2ydy9ny27vGO7Yi/OTJlbrMdZMcc9tf+2A5nQpNr2I10EXtWSb51pE+0+K4xVcGS455zV2C3dZqDprrDnsoCTO6rzDq5XGfLeC/PwToDAL/BTVwcrDNMzhNPPHFVpKoHv1L8AGkOVWCwhwAGShgvShBAAKAoAoBS9JoiycgG/F1bxLqDJyiFSjwohR7+ysHSvu8sdPe6BxhMyZaVCaBppzr6lHM11YGKAGPZEvRUephCzinJgLcXyO8MdBmZaKPgAvJ4qQSRwuK4UIw9XJKxdS1+iTwyzr/+9a+P/tGj38o7AieBYfeZEwoYj4uYRXNGIqXoevPGcOU8Ub7ei+IGgPHHPAVOinJWlkQW2nAPTBXZMgfolVlp75bvjLlnwZAndPXg4I7ADazhC0crBzcArm9ATragCHiGwt4d4MAJjfpDn9fKgzI25om8+A3NsoPkEz98X5S/Y9Dxjbzpm5E1R4wso4M+7ZeBQKfP2i4aiNd9V6Swctei/PpkePEMTfjAAGtPVN48iJxm5AJ9PeyXY/ihD33oOvtDZto70j6tTrMMlKNlSwDLnJn3aOGkmmPjKdrrvtZqY8zZ1y9+tS+KPFmvxolHAWr0i65bD5XD5gCQ30r0cvy1qS/rpAf6mkfznYOR41O2snsCc0XEA41lTtrDGBAz3p4vh3fG0PPlip4HxAKDxiuLSI7cSyZfffXVQ25yEgI4PQh2nQxyhI6euYZGvCdvOQnJUGVUOQI5UOnCnNd1VJPHzELZoiLY+sZrdG8Ufp3PHFy00qf+8TAHLH1ijkS909FkG83a9lqkO5lK73ad8dB1aATyArPNo/GR0YcffvgoxXYghocVc5TKtmsr4Jrjnl5sL6ZxcLDoKu1ZX9kG/PDeWFyvLfSX+aVslhiLAAAgAElEQVTLHFjUCa1+N7Y+d/CMthtvsmPcdIv2AuTtgZW5R5dxGKdS2s0k5RCvgxXID+Q2H+SQLek5UmVqtI8++gVN6Xt8p3sKoFVumd7f7G1zkm1Z56Y1YQ7KqqwjleOkvxyvAlEL1BtjDhY+kIeyMAUe+hzYr62cuQ3k+m71QOtiA5K7buKtvqxHv3Xo1Wk7OXbxiTyQoz6Tw04fdmhEh7HU9wYBjBPegRFa34J6ZCY7pl22UAYrHuRMRbd7w2j4UlD8VpbpOuOe/vb96mmyI3tlv2Sl4OSitdR8NY/N2b///e8LBj8DBr+pTVwm9wwz8+STT14Bkxa7xU0BABEUReUPFrQF2Z6rMhi7mEUVAccMWhs1gaNAAmVU5KTv9NNJVegQzREd9p2MCcNH6QK7rgWCKiNgXHp2EMOCfu33ID5jKkJTNBvNxqKNnLxKZVzrfcdPu1af+qf0eg/0UXqUYLXigUtAsqeu67NMjrEwpIwqB8Q4GXuHLwAArjUegAYNKVN94AEQBNi5NsDpniLYGZp1uChd/QOT6EQ/ZQpQ6sc9wJ22KeXAdaCo/TGBWnyo5Mpv2tN+ZSnaU+6ATrLCyaTU90HKeCsK7X4lRh3DbsyVRaDXPeaRc+GvkkOOvDF8//vfP+7XVwd6cFKMGX/0W6krmUaXNtHo94AeuTKfviez6MZvfPF9R+2SBbzGo7JXeJaRy5HBZ7RaI+1JsY705zuy4b9IrbGZdzKhffxAdw5jWS6gTxsMchk4feM9J1UUvIBH+y4C7UVL9Y9fnYYHGAaicgzwL7BVhirjHzjQrvf61q9/8u86suO39g2g12ft9lcmoIyuV/cLHuCVcVhvZX96jdaAQyAuIGBuXIt+/z4bM3mx7rxah0Xe8UGb+Gdd5ZC3f21BU6WODq/At+Ts9ddfP/igvwIH5ok+JHON0W9lVoC39KIsGuCt78AoPrX3tOyAdgK6lUNbf0X32y+yDl1AtaxBGYr245jf3bek3+5PF/bA1eaPnFqn1orgQ4cK5VSRvZzpIvxF97VpbZeZKwhXuVrOXQ49PWE/q/WBjueee+7gKx1S2Rqe4l+OhT7LwKXPrB36TnCGjKGDbmFn6LT2kurf54JYeIMGMlwZbXbLOMmq8RhvMqONAlllGsyb+fQbG2APVll19KbT41MANvk7BbbJgfH5B74FS9CSc5FtNh66Bo/LaOsTvQUvAtDrPJC3HNj6z1HJyfF9joD364w0huxSa/X0c2Pp8JwOqCkQk4OVQ+e1NurDeDaD5d50luuT6WjcDOHqb+/JhPut0f/F93Xs9I//ybTP2oCD6GgBiPaEZ9NzjMkrW0qWK/0my8pF2yOaDiPzggzo2TJM78NC8cJ4rY1koblq7to7i54ym+ZQllJm1X3ho5zW5UOyor3//Oc/Fwx+Bgx+U5u4TO4ZZuapp566AjQsKovborLgLT5KhsJgXIpoMgwWvkXHsPTMoQxsG20DZylhhpkz5HeGSRuV7LURnnKjcChbUV5OVlHyTqurrp3iQLfMBGNZ5KeTELXtj4FhWCijDMCWPrqeEvd7D7NlsIDgyouMmbNQpsn1gD4DzAFgoAGAwJTvKVn9AHjaA/CMu2wC2o2NElb+YuwiX8aBDsqW4qPwAkSukSlAq39/+Fw0vzKAAKS55CjgRXvQ9AtQBog5SP4AkMrSKqUwR2WXAq6uRVPle+QDLQFQfENvgNncACjaxycAVXTfnooOz2gjeI4UJwBv8EHbxt2pfJUFckScxgV86aOjrvUDAANT5hawKXKXsSY7eGU+gBv347Xv2h8EtJF/fQSgixIGPIqEaz+wE9BFT/sHOdKuQQ9ecPTws3n0WkktWUV/ht5c4lvP48IX86ltPHGf9r3mYDF+ZSUqj+FcMPqipdbiOk2Vr+F/fNBvc7vZukr3yD3gymHBsyLC5NsYlciRtSLcgfeAunuMS5S9Ej2fc6xcnxym5tozUcZ5wWTjTe/gdWWgHZbjN8EFY8A/soqXMqkAhvYKWhSoiCcFMhzSYW7LfGvPmKyv9nIaMz1GN+FjurHscllTsoJHBQYqh845z6nPcc1RXkAZsNRWDnBgK0AZKIxHASZjLXAUjcaFTvPj/TrO+qUvCnopfTZm422NucfnHEN9lkVEo7Ftdstn815QAO3uNRZ92ctF97NNZE05HD2ZfDbmHB+vdFbgt4AK8Mj+NHfto7Leysa6T1/GbE0Zh8MFzGXOWlnX7BD9UwBBX/GYTLgGf3MKtGHuOeVl6fG0h9iXpW1syXf3B+BzhHLIrWlrTt+dGpttMCZjLAhWmS26fO/fX+syJy+nPAclpyYbag693+ua84UlOVDrcPV7cunVGvBadUY88B2+ldXDr8YfX/babJ97yFTy1DgKHu09OcU5wtoXeEu2cg43SBQNZbCaK6/kE4ZSIth+xzBT9KPLunAdXZmDzh5lS82nv54v53M2Wb8FXZJNn9FaZYNrvSfHVfloO+xQAMZvcIUsccGT1tA6aI259Xk55OIMAPwGN3FxsM4wOY888shVJX8ArQUG4FIuwCqD2eEIDGFlHYyshe164K3oXzXnRWqAItf1LAdKqqeVaztDYPFqk6IVjWO4OQKV8vmNceo5TfrNyUKfawPURXo2Qo52fQNWgTCv2ijFD1AD/R1SoF0gjdFi3ItqMdIdWc44cgbRn0J2PSeifQ4MtNIWvNAGA6sNJ0Ax6B7GySFDj1Q9WjvREX+KUlHclDaelJmrfGcjfOhAj/GipUhtdAPrgf7mmqEFRAO22g1kZaQyiB0Sgq4MC2OGBnOgz7KJ3veMk7JmxtYYc858LsLOAUFze77IT2VBnVgYsPRbR29X+sKRAIzKbgU0MxBeRZLtnzHfgLD5qlypvX54ZG4q84g3AfF43p4+tORgZdQC3kVVy/RqIwMokGDdZKzLjjKo2kFjWV7flUHLASE3aCwIoZ2uI+/4o18AE63+AlLa2CxGcxAIr8zMOMgz+TUvHQZSdDjgwrF9//vff32IRw5WWYse4mq8PaQ7HRAYjc/RkJEP5BVdJ2srr2V9jceaM//u9dm12u+ETvRUHktWyUPguLKu7RefyCQHKxk017J36KpEOOfHtUBvzkfZNe2UJclhQac5rTS0DEzyqo2ckjLROft4FNjFl5zhAGRgyDXkwDySl3UmyxbkIJT5114lW8k6PVV1g8N9ymAF/pKndQIrNe0wmZz+wHf7UoyzDHnySTcbQ5mAu++++7APBZXMvzEVmccX/SU78YmD5prKbsm5cRpzTmG6iJ4i5/jVwSzxFc3oJCPuZ9e0hU5jzhFHf6V5mWm8wS9H+7sfsHadNUEGjTEnJf0duI9Xm0Fp3gUKrO8qFJr7QDg6qj6h53vYdOXo2d6Cpyv3q/tzUqIhx1I/8TtdG93dn7ydjsN15ohcubfnZSbX7it7mK2r/+x3jmcOZ7KRkxDdydTKRusKDf47nKh90Omc6CyQVBaMLJCTxqlv8sleKRE0pzlCZbkLgPmNTecgJy90q7nqoBm0wkTksL6bX5/LjFdNkwOMZ2GmnFQ6sNLAgns5yQJFdJn72grSms85zm4Yh////ve/Fwx+Bgx+U5u4TO4ZZuZTn/rUlcVmUTEYORSaLjLegkpJMjZFlQKjlF2A2KIN1AQaKCGAg/NCyeuPEssgao+SqEyQchRVBnzQlRJL+fjse3+UnYh6J6AxFGWpUsaVgckOpCiMm2EMoGsj4Ihu1wLrfmeg0ZxTWeaLc+W/6Lr+0MGpyFj6Doi64447jjErb9POZz/72UN5dmSz2nzvOTpKCM2FfpWpUbju59BRqsajXTzAw058RFdZpzJNQAV+uE+b5hWAcB8F7173dNR2/Gvey/xkmNzjr2wPReyeyhe0s5FR/QL3ZUXdi+/tOdN/e6zwBe8YXHwFwo1JpM97c6Rf/A6gBPKBl8oulGcFOjJolZqRFxG7l1566aBTO/4zhsarT3MhSu8avGYojRM/y1hVmlTWISfb/TkXu5G8B/WWwSpqqw9rJqe+SDkjSWbwwp82XeO+yp305f7WA1o4D2TLvzXVPUU0i6RGh3ZbiwE3821e9CODiz/tydn7c2LwvMwhnuMNXpfpM3dAR3NdAMQ1wF5lM63Zfve56H7R2gIxyRQelXHGM04eOcoBI2/6NY7kukCKNcaBjQdFnQNRgXHyZA26Hk/RZd9CpaI5ePrEbyArpy0ghC8d3OF+7RhLzjW5Np85Qq6vBCnQ6ZqCAZURaauAVXRsBgRNOUELNMtkajsacnLQ2WmwyUR7GDsNr/K6ovs5/T4HeH3XAQa9R0MlSvHLHNFNBSkKFOWkokvJIIcCPfiwmYPGEJBNz/u+kycrt86xwpPkVL9knAOCDnz3sOGe0ZTDgp6Op+/ZjmXGAurteTJP+k828cuDhsmitvGITavMtkwH2isRzClZc78ZJXMigEdu8AQtXpMXvCbTBWA6eKfv0IAPOXjNtT7iYU5XujanpeqKdH9rt9dAepmu2tsslN/YAvT2oOFAPZ6X9WxNJFc5ceGNsu/aK9OTA7GO345p5Ue7lXK2PaJx58TpMxxEbsgTfJCjhu/sowCL6pT4EhbQTvJmPOwiW5/zSE7p8taP/ugRQcCCimQufFOwGE3aQE/rGz+0VWWL31yTXitw63dYq73CZHSDFLUX33q9lAieAYDf4CYuDtYZJufRRx+9stDKRlAMRUwBosq4KCzKx+8t/iKtjIh/C5NhKdJC2VjMXt1HSVCYUtGV7VXDXcSl488ZV8b9pz/96fVxpgwDpSRqSKltOSIFxkADQZRNxgTdlB9gxaCILrlfW77vGGp0a2/34VBsQCMjoqTNeIGyTnUrKu9zIDyQXHStrBA6OJjGp+yMonv88ccPvqBd/77XFp6IlPuN4X3++ecP2vCPUcZrzqw20KvNyrXcK+psbB1pjI/4kSHj7DmJT5uMc06C8aGjDFnK2zgDzNrFw0oaciLwtsi3uQw8ZQzxwb1twDVX+s5pyUELYAJR+m8fl3aMAZ/xy2flQsZiL4h5weOib8bxkY985DYRb9d3UIf2jYVsv/DCC4cDz4kOjGsnA4SPShGNDe/KEvWQ6gy5MfjOn35zggIfjGYgiXyar6KaeF1JFrr0XfSy0ipr0Bxm3JNZYyDrjHRRfTRVRljZZNnVgGcR4eY0ByiHHf36C/S1X6yIaRHrQBO5sVcFUCiLV0Q1kIgH9p5wbK1d49QfOTCnZZgDJAsu67fMHdmqDJQMc3g67j+wpRRVoKP51h6d4jrj0XeZVdHbstB4lT6L316Nh/NIJ9AFxmoMshE5/OvYuI5cLdDMwa800vXkjZOVrkwfLlD1XRH0ovPWRo7dAuKyoq1Z12hbG8km/hljbZVdM/acCPwi9xyNnCZt4ak1Zwzm03rLaSlblO7TVoGJAg/WSME5tFYaS1f5o5cDdzkR0Wk9OeSFbshR04bx+b8VVb/eC5czYJ7QTvbwoRMg1yHTB/6k/41bf55/Zn3loLZ3hQzlbOZAbSYoZ6V9qzkMxidghv85WHhABun+dZRzcBbk57CkT1xjPXU6abqRs2X9l4HGL+1bX9aiTC4+G0eZqJXVlf111MqQ5LC0vqqoyHGK5to5bdvnxkdu8NJ3lQh23zrqBRCyuwX+0O87clhQppLZspM5NuGB7b9gETmpGqdMWmur+evVtQXu8DpZJV/kE1aCc7J36/T7jmyRJfPGOSZ3xlBQG/368F0PZte3+Sv45r22mosy+/iRjuO8+5yd1V7OYuuFfSEb+Ge89PHKWQ5WuK7Xi4N1BgB+g5u4OFhnmJwHH3zwasEycFfUrQhXC5EyFZnNEFusC44sziLiSCsbVhqdYabwlENQDJRAmav2cjEWDFqGRhkKA0SJcSoonZw8YKlouHZd07ON3O/3nCHvKSTOlfv136lh7i0zVQSTojXeNe5oBG4rk+pBrJQig4Uv+1DjslgdukDxAl1ODgRg77///iMz04Z2NHJ8KEU86Ahv/GKoOWhPPPHEMYbq+13rs/7R0SmHouI5a+1xQZ827rrrrsNxxdui4+aIosajwApj56/MBjnIgFQSmMJuo3qbz4vE+j0nKyNXhggIzRkOdAXQKXHvjc9cdnR+NeqMwcc+9rEjo/C1r33tAIOBc/eSYfx+9tlnj9ci1uQTmHG4iPGWlTEuhst+OSAS/fgGlGmbI0BOKps0Jr9ro72IvmM0c3CKJnJ+M+hKEcmA9gMlGdvKiwCjeFaZVoczBJgKZHzwgx88QH8HfZQxwWO05TzvPAYW/d56LVvFWemhvcadMxXw1y4+14Y14BQzNOgrZ6Q58B1ZV/ra890CtoGuSjCTr0rFNlpsvBudNV5ODh5qF382IGCPpMwDehtD2S56R9vtJ1JenIOVI9Z+HLSaj8oD0WDdyHjig/Ua2MeT+GT9WdsLOLWlX3JjbbmPTmlPnPvLPLT/ghwU8CqjUwQ5wBkf0V6mxP0FbrSBjsoyA8k52oFyn+vD/drqeUCBMmsp3aJcmb4pa5IzlVwVVCloEyhtPHhBN+YE6ruMvLbKrnlvbO4j7/hatjMn1W/WRtm35iL9oy/BFPoE/ZWP1Ud8xyN6swyVTGj7m/BEP7Ib+tpgY8A+57ysZ3YnZxO/6B96hO7yPXmkZ/QdPTnUXtfBMq4cHu9dTybJo8xJa9B42NIcbrxt/xUHy7xad6cl19ouQ7NZsmjIUS4jgx8B/3TcgvPNVAVXcg77bAxspWu3PC2Zy4GIrhwMY0tParOgQjjE7wUSTh2sMq6tJW37ruP28SfnqjmI7hw7n42/dZSjSr8LAMkKme/mMqe7caGtEwILvrDjxmtdVM5HzujXAnrGWUUKeY8/rZkCHdGbAxlfCkhUlsym0oE5ru2HzLFKX9Re319OETwDAL/BTVwcrDNMzkMPPXTF2FRWVlQ6sF0UvTICisj7atAjIcDoPm1Q7hQ+hdUmeIrCvRnB9ni1L6rDLxg09wKuFJTFrz8KoKOG9cMIVvpHWbUHq0gMYBdILO0NqANMAYkiO5ROJTToqabe/e0rwiMGrBJHDiMFiTZ9GTP+eM9BM15jMv6OKA8QUmJ4wzDaL6RPhk9JWs5aBjHgjj7RLtkCkS+fc4gCT5w3bQf00Is+/64FkGR+OG2i7/horOjFE+MtKom3KX7tGBveAa5l7FLKOR5FeDPE7ik6H/jLGDJC2tNnm7M76Qq9gQ2yRR6Ma/fQ4AGQLJKujYBdNOHPI488cmSyzD+aODseDmteCha4zzzgWRkkr+SL7OGtceW8bIaLrAe8yJ3xVh5bBgl4z1iTbf+uM67WW8a00tOMOL5bJ4xghi1Hwzyoza/fAHygJn5oq/YylmUotA0E+vc+w462wKn3HWntfb8BEh2b3bouMwc0ao+cKb8rU5HjEOAsWxFQ6xjwgjC+d+3ui6JzgPc2h+OvTGeBErzmYNmHZc434mv+28/T0da+Q2MAxTrpUABjtU7pDeVp7iWDAiDkkZMRP5JrfdINOVh4UxYF7e2DycGiJ5ozayUdm+OU4+X6nKUc7JyPBZUFE/qtAAk5LgASYMZb4229Fp0mJ+Zyj2knAwIE+FG5Zydk4rF7A71lHnxnXtCbHCbz6ZtAYmMw3gJbzUly8tGPfvSQOXwwF/E8eaJjCu4EfnN68N3cFUDBa7Rop/7wiBMmyEDGnN5mLptDbZI195KfgLk+sh8FMyqxLJOGF/QQZ8p4VEdoh0Mn22FutFfGMAdHe80XeneOWk8y2ObGOMpksCnJVfutqtLAi565GL3JQEB6naMF6wu8C7DlYC4kSX7XQVyZznExpoIhHXil75y9vd89Oep42PuCvvGj4FLlpjkh8a4212lChzn1XYGFdS7KuBW80H+6viCOe8MvPWrG/FeCGZ3tO3TIjWx7DmsOlt8LzLKNlRu7LjuE5zlv+mVvcqZcZ+zpPvSR5+aJnWkcrlPOCLdYC7sesyk7lzmlb7zxxgWDnwGD39QmLpN7hplxyAUjmuGlsIqGFwG10DMoFipjycBSyBSEhcpwWJwWOMDX/h/KwfUWdvuoUqwZTcPwuwXuWoAD+NY2RQAA6a8Nzxa7PtHdQz7LbPUwYBFtioNDAUhrm3GhyHN83B84qmwmujsBroin79GGT5UTdtoboIX+DgPRbqVm6PPnWjQqu+rhnXjpe1HSjL4MghKkavrrv43JxqNU0D2VuhSxotB/9rOfXe9hqK69DdTGyghz6PBDSaI/fKZUzXOOrO/jibEFnAAMzk770cx10dEAU7JEfvwe+AnIZWT0Wz15QAcowSf3FJVGk0yJ+wC6jIXrcpCL6mZAMs4cYBm7nFW8EEFGq/b1i4/Kv4yRbAGQ+sIPPDVfeKFf/KtU0Ti1wdHTXhktvNNGz5biAOSYcEqAc9e3DqI5J6Oxl31h7IG6gI01gV7zWyBgAx2BMH0GSAKQvgPozB+6AEkyFjB1Hdraa4YfZZYCvmS1ErhOaQzU0wPJONnPsXVvwRd86bCBIsx+8z359l7GC5+7Ln7Fx+bMvJJl81pmzfhlB8xVjq37yp7rkz7TH/nEB8AmXrm2oIS2eki2sl2OmHGRK+0BxoHrIujo8DsHL12FP9r0mVxpw/10hrGgo2xEwYwcLZ/xYYF1wCe+1ncAq/WKbwH8AFlrxb1F3XPCcox8j168Sc7RaEzmnE4WDKpEcAFroLdMuH5zGpJD1+jLHGc3dn9IANv10aYPcs9xLYhWNqDrckK1hWfxJ+fNes7GtTeV7GdbjJWuJU/k/M4777x+AHiBG/Jm3jrZtDUTCEVDgRFZjIIz1i3ed3iTsRhHp1i2XgP18aAx5giVIXJdwUIBAMEWNragW6Wh+Ncax2/j89m/+UuuyhinZ3Io0lMB6/Skz3jpr8zZ0p5MnGaAchj7XRvtq9vnlOVMNN76T0b73HrJofZZ22Xv0Zv+WIdhHddsUsGOThHc8eRwlknKcSoTVHvso392vL2lq4cKOqBPfyoA+k6WteCbuTKHZcPL2ppzYy1wjX/aD/ssrkoPoK0tHbBTmT980Qc9Zm20H7uxpjsWaiYf//rXvy4Y/AwY/KY2cZncM8zMPffcc9XxwhYgQ2PBBaorE7QogQa/MT4cmI5ed5+FKeOxRpJyokDcmxMSeHYdpdBCDtRppz0aaOkBrIBgZWgpdjSWfWt/VMY9IA4IUkaUjrYpIQoCcAD+OEL6qPYeHSnZoq7AvXFrAw2Vl6DT9z0k0jiNCV2Bycpf9OF3AA1tZQZF7JU1FmXFV3+AuL7QWQRfm6Jjsjbq93OgMnBKl+xHCsx0eAeHoqwLZwBQdE3ZIHRRrvoCNsxJkdRqvAOfjAsHYcuxjLn9d+SlSCx6K71rvou44Rs+4z/5Azq39hv4LctifOYtJwxtxlZE2GsZu7KMGUEyJEIIDOkH/zlMrtcmXroH2MFbv7mucinOAuemRwp48Kh9WWVlABvfmas9QKET7syr7wMDwCHgv+skY2ccObjmpOdBtQeqkyZF1EW/yUWgr7VU1DvgHLAoum7OyYn11JoM6NTWKQjRpvvJm0g5WU5PFAXlMGgTb9oruaAiUG+dmg9tFPTIMe3kTLzEd3JUoKEy5hwIIL/nTOnXuCq5NHdKPTkDyUFrUgCj8Wmjh8+Sf23nnOJbWSJzaY7JpFMlXWfNkiGHdrTPIl6YR7rSGq7cszI5PMYrcoYmQQbroOhzIBGNze9G/cv+t98kfVOkenVQ5qG1ulH8xlnWrwh8TpHvgV18wVc60PyQd690PSfYWCqR0mbzjC4yknPl+62GSMe0dzMHWBv+AsU5jo3F7zKXBUGS8/rNKXBfvEjnaAOANRfG4JqeU4if5K6SYTaO7aArc4z0Tba1x/ZV6pjuib/6Mb8dfd2eGzKhP20bd3uSOVxkOB25DtUC3PibI7RZBfqQTdBH+4/KhnoNjOMX3YUGeoXePnWocirSWfVXEKW5KPDi+5z37kHbBnrKFK2TWL/oa19djs06Ua3XAk45NO6vLLz1Xf8bRHBfJe0F3nIq6d6CZ+Sh50JWMbBytY5i35ON9lmHZXKwBCAKKuJ740gnW2NsEBlDh8/0Xu9zlMmMeS1bWLWNudv9XwW/8SJZqbS6+SgIVaVEeoMeYxfY4OhrvNHd+Hx2zWUP1hkA+A1u4uJgnWFy3vve9x57sCw0SjqjyADkDFlofu9ociCKgQX0GFwL28INBAWs2rvSEcmUPCChjwXiFm7Gl5LJwFASjBcnpFKKnBPfVbrlftd6pXyL4nWEMGOa04E2dHYvwOh3isiY2hxadBD48Rfw1U9168Zh/GW0cviMJQDgXv0ZR8/3qvQOTXjje7+3+V2bPTtKpJhxKDKLfxSurAwQic4ieIy0h+96dT8+lIXRp/lUXmPvEl6h23euf/XVVw9AlSGqDE2/5r59K/iHJwxRBr7SSOC1544VoV6DV+lhpR0MkX7QAajhceOs1CPQUbmLz/hcBLtyyJyUwIV5KksFDJsr/DXW9v4BUP7wSMbDM3c4o6+99tpxb+BeXz0ry6Z3PBaZ5hyS6cC29WAurQ8Ai6xW2hawMGeuSZ7MAxnIcWgdkUnlZ0CaOdYXBwvPRTyBTLyuDHEzEd77b47br8fRa6/HApKNwLunzfGtK2uNM0OmgInmIPkyXiARaCuaGqjXhjlqXtz/9NNPHzoDPZUlGqN79UUeRH/1Qw4CcIF0+gh/yLJx5mBthsbcVmaM99rE4xyb1hG+AnXm3e+Bh+TPfeb1gQceOHgHhJCFDr8R0Dgtu7OW3SOY0ameaHZf422tWUv+K1dFAx6VvS14sDzwW4GbMuvtXcLXyqKa19ZbDmT3aINsb7BrwSxat3TS+jUu4yDbHCzZ0EqAc4YCZl7LNlsn6ZbAtjFVEVBWpKyL6xcols3JkaBfta3N/orMBxADk/rrpFb0lpyBv6IAACAASURBVBmlE3oeYSc3lsGid3OwyqIWmHNPGUe8PM084aHgCGecXJkP11s/1jAnj86hN9BGl1RNETAuUNJ8GONmCde58t7YlcWSS/eUufA9PuCV64zdGrBe0ZiDlWxku+tvHaayQvVdBsc12e1TGv22zs46jzluaNtTgtO9rs1m6KuDO8ybP/piy9npVOt1g01lcwqWuC+90tgKyuI9u4auAp0bMFjHtnutxfZtJdcCkPRYcx9NzUul8j4bi2oU65+861c/u56r6MkGbTs5SmW38NJ4NkDUvOFhwYWyZMbsd7qbvWnfdfLXfOZ0Jx8+XzJYZwDgN7iJi4N1hsl55zvfeZUDZQGXRk4JtC9ly3ras2Extz8pQxAgoPjad5EDpS3t+K2TayzYygzcy5hlDAyP0qH0gKkebrptMEyr8DvhLScqYFNEDE05QpRSzk2lZpVH5pBRfMAQxYS2Ng5rh+Lr8IWAO5opXHykrAL+Ppf5YcR7mGXgvQiq34xX23jE0FOMGXU88AfoMKgcRJmFol9lJ9At6qUfUbGcDdc7XAOPi14DKfZuKRnEBzR31O+tSNUBco01J1TEkXFmwD/5yU8eBuKVV145Ivp41RzWT1FkclKmBO8zBp3Qp7+cu0o9jLdyPr8HCMvKaBtQzonqmVJF9AQGABvXmUv/Oe/tjdOm/Rbkxh4t8+B68q1MyCuHoIdBA5j25JRZBZ46Ft0cOETD9cbSBnSgkez7c1+ZoAIZOYV45DrgndOK964xXvMD+HWamrWQwcWvnCljBKCKUnttHx5ebrS9bII+vPe7V3IMBOasNy8FR/CAc0VGiyQXcTcWtPT9liB+5jOfOdYsevCYTLnef6dq4mGOQvqBXGXozTUwqT98xqcyWGjvEQtFl9tb0KEK5pPMGKN1ahyBxIIKZUytM/8//OEPDyDsPs6TOeJsazvH0tySuzava1OfaOrxBXjS4wboK7Rqy33tOUNDjlEyUylpAaPWUhveW1fuxZci3unywFegSV9bGo7G9J62/WZu3O9Pm2SvRz1wgvEuZ6M177ocJnw5DX4EuvVXRUDAzbzkiOakFyzQvuynYEgyGxA1V2Wv0VMJlTVDxjpZ1TqQnSA/VSY032gwXtfK5rtGMMM6DfSaNzqg7NBmQgLqaNOPA1A4MgUa7Z1FG+CNbzKc5pTs5gDkSJ46OMuzdb6yn3hjneojR7PKETxafQ7EJ7c5WDkSjScnJdsaPas30unJzYLwdcz+P2ettt1PR/uzvswlen1PPxeE07734QKfC4QU3K1c15xWhbPyWEZ7MYb3ObaVaXcgz/IjB6tgUDKYk1ObdAOZKfiyJZU5eK1RcsS+5GDRpcay5Z1VDmi/SpfKB+MturWJpwVW0hf0TbY0fJZsFBxnj6znnmO6jnBr373xw+s///nPCwY/Awa/qU1cJvcMM/Pud7/7qkhUpXkMQouTQgvgVb5hcQPugXZgokhoG499pih8DggA6Pqq7LDN5qI9gd+ARoY548TQ6Q8oC+BVQ57xoSwAfxkeoItjwVhTdl7LEOmriHbpdmNERxkpoIixrfwjRZ6jFsjPAXU9vmzmhVJjODqBTttl4oroF3GOFz4zLmVPAOXKSShhxpjy5xT5zGGioI1HRJnjBVQC+O4rm+E7dBRdC6ijz5hE5wFIvEGjdjsAwe8cFMYbTxgO89NzMzzPy9h+8IMfHPSZY7LkX/+yUxslB5I6lCAHIZlyr/7LVgS80c54VGrl992XYn71V6lnmRh8zgmt7A/A4RyQE+NyDdDlHn10FHyGVNZKOc93vvOd60NT0InX5sHYO3IZAHPoRqUuTrrzz3HQrkghuXWfskT3MtBF3csWogWNHNbNqqIV77WHpk4466AVwI0sVfabUTYuNJv3+BuY1ldy16MYGPVK6FyfPJp/AE1mw2v7inKUteXP+AqsVCYTiAOQWwvmt3JesqdP3zH22qgsCBjuJMXmntPjPVpysIzDvzJM/4H7wBYAgT/+yqb7rmhz9JeV0L+ARI6338la2alTByuQWdavrFoASHsFWPCFzLoWzea+fUO7j6Q1UEanh7KiEf+Np/bdlwMdgMXXMhQ5kTlbgdV0e7bAOtNuFQNlNa0ZDiY5D5Ctzk7Otp+czhygMoU5sPiQY+E7/K1sNGciOXBgjfVciW1gcu9fmXdfoBQfrMFO9bSG8Gp1E/mmQ4ybDVO+VSm2e7XFngTUC/5sdgMtHcdeJpZjKkho7Jx580YXk4WOTC84EYgtu5Cz4vscn9MAiWvRSVclC5Vn4kdyaz2wi+jqFMF4p/3WaM7DaabMNQvWq1TIiVkArq3kKqhy2l795GDRW+hNJ5oj4yjYkrPda465fnIAKnMtcJVu1abry9777FrjsfbMRWXqZCS+r4MY/1s3BV27Bh05WHSDttGVPuy+dK/+2VUyr239ko1OFvYd/aBNPChznfynb/BxdU18dd1mcvVfhtB48Zd96XmbBRbNZ2uvgEzyEV8upwieAYDf4CYuDtYZJudd73rXlQXXSXIWEcVbOQcFYoG1oCktxqNoMmVurwOwSQF0xG2kMdLapiAoCsCzvT5Fad1LMTE0FA3F18bnAIkNvLI4wLrfLH409oBR1wFhjIx/CsPGTW3r1++AWBFbfXtfxEq/HMVKK26lwK/3o2WkM3rG7zv3Z1x9LjJfCRgFVkkkI6tf4KHIOgVcej8QqA3GPYdUW+194PQwjoFu85Nx8p29IkD3t7/97euHNhqT/tqT0jHDnAJ89YdX/l1rfoF/PBHZMlZgQCaGAVJO2AmNDATgAOxyBjhqHL8O+QhA51SgVbmVhyrjf4C6fVjtZwmoeQ3gV+IQ+O1UJLLQvOFhgA0Q4twYC2AY4P/JT35ybNAnL8aYM10WVp9F7byKNCurfPHFFw8ZsgbK9OrXHOMNuSWPwLpxoI8zUXTSPHcEOlrc47ccppz1oqnWEzDmz3WV5pkPc53h9Ls1UYllmYxk1edkNLCrbbwyjh43YK1YYz0yITrQrU/rk4MIhOJZ/Qd+A2pkEl/NNSCOH/pPhwDIfsM3vG5PnGsqN3WqlT7LenOWyFZ7BAAih7XkYLWfMABnzt0TmC8zu2XAxmnOrCmZhoJKxlNZLjo5WMCSuSeLaOwB5L5PZgNN+O068heo02ZA3munZdI5+O9391RuFy8XJBd9dn1lwXikrSLRXpNjcrWOlT4CkmUjc0a8BgbNX2Wd7Q1yr/HRQ9YsntEXHdPefqSCXWWW0q/mZcuWXIe+SgTLhqB3yyprDz/QzuGxbtrnGZgOYAeqtxzRfcaGl2V0BVTshzTWghZ+p4foZ3bGfY6FZ08qISfX+ihbjG90S8EevMcb7ZApsu/PNelfgTBr1dz3jDu8CSxnO3NOcqw2m7Km3/doonNltskHPlYKlzOYLJJjGWK8aP/w9l2gaR2MvtNuzk1zuEA83fz/ZbO27dYqPmfreiwHmivvI0NlW9szpO+yneaAjV1MUhCmoJrrk5WeuVdVhN8KbAlo6rctBKc8zzZkn6yjyrTRQO7YVHOhRLTscTxDV/a+Nd9puOSvx6wU2EUbey5bbz4LOqVrWuPptwKkfseXrSIqYOjabBIa0EhOVbDkyKY3crgbd479LafxgsHPgMFvahOXyT3DzLzjHe+4sng6maYITw4OwwBkMOIUGOVUvbju3dfJdBYrcM6AiMT4nANWhL/n7FDujCRlw4BRlmrTGTAR2gxdhh4N7bup/t5ipxB73pN2/FEgATGKpDp54DBD7jo0FO2jYLXveoaXcjIW4/A+Be++snMUtrb1ZayB7gAoXlKAxuZ+gKvxUMAB5UAUeii2omIUr/eMfXugchR7dhB6ix7iB/AhsyEb1XNVcgiUtLmmo9wBVPRXYmQ+AA/zi5cpdQAYGOAsoPX1118/wK5+GXPzhReuY7zdS1GbS46ZeQXU3Ot6oAUNjEBZLrzwn4HF8ww8vgYSAqk+k4MtQ9Oe3zMknL4vfOELRx/4hGfqzF9++eVjjBmN7guI6bd1YFzmSgaVUybzllyTXTxAn71Vru05OmRAG9Fp3OTJXAIZHBm875lI5g1oJyfaSybIDn6SnSLRlcPow781YN601YEYlc94LSvTAS/uN1YOFWfH3KKnUrycS9dwxkW8zV8nWaYv0IgHgQwBBECpMl1zYT7NtXGb3/a9uKejmQVc9IVX5kn7nSLYGsMDYzQ+16GVPFrPbdqvRMb9nH5Ax+9li80VGcAn/ZkTc4t/HNnKdoy/UuKyxD27SL90Uc/bM7aALF4EbPABX3MiCxR1DX6gS8a9RySYe+/NmXYC2AUMKt2tdDA5rTTSfBT530xWDnilnzmSyVMZzLKQ+sdneoF81Z/re8wF+s0Rfmo38Jq84XvBuS1RzHFtbVQiGKDLWQiol6GIRtF+8971+FT5bI6l3+iysnTpa3R07DznR6mf+THXxkA+y3DSZfgvI+S6TlQ0F66rwsIrGbE+9aPfnFK6gv2I3+yKNv2OFvJvffUIkcz5ZqrKGrSG01nrdBU8oU9UM1jT6KrfbF7Ou2CEAJff04ObuSpjsQ5WjkYAO3pWT+dobaCqrFIZlXQLPqTTrcWysvifM9x6NBbrGb3mzffGgu89TNzn1on2jCGdslmrAgE5XmXZzB0cUWVFAazG3VrLKTQec9ghFz5r23eCetZxZc6t+eVn+7LQQW/22IcOCMJXfWmTHunZbwV6fV9QxLjx0vy3HjrUpKBtuMire9NL6DVWto1NN97N3u9cthaTgcserDMA8BvcxMXBOsPk3HnnnVeb8qcofGZQLH5AIkMALAEj+wBai7zSBAu8dDPlkrNAQXDCtFmJVA6bxQ50UTIZmiKYOXllmygRfQElgTevlER7l3ICy2R1IIXfGc2AZwoz8O467QC62tdOgI6TScm3UTvlXaSfUUBbmTd9GF9KrdPqKkHAV0rYdfjByHWcNaDLIdAHAIimjsnXvu8YAoDQ/RtRpBzRiq6MfM6DcTpcgFPC+WLYAQcGpWyLufPvGjQADfovGg2Q58QydOjSl9/xQISW7Ni07TMlbjyyXRkObQIBwBl+Gg+5MBY0aYsM4mdRQvzqPYPhNwZMZM/3PTcMPcmMNsjuM888c13io8TsG9/4xpHdbP694lHZx+0346otY49OMkfWyYRx4hWZMRf4AZTia44rQ99BLwESBrNslj59X6ktecFHIJazzFEsy1vEEg0FB/DAHBYQaI9kIFnb+FpmyXo2VzK7PX8sQ1qEmazilywFB6jyk2jtiHPzgDZAp5My9eUemU7ASJuBcdenF1pXxhmY8h16GXz8K9OCvg4MKWvMqdW2NWStojHgx1kFxrVV+W2lxbte8YBe+93vfncdMW/95rAFEps7Y7AxHR2eJVeJXk6xOaLvrHHvzU9ZxNrumX/a6CQ7ckLWi8STg7KW+O7eNtSfqn406r+MVMDRGCqDK+qNp4Ft7awDV+l0ThZZLpNoLDml1hqe0UXRHZjLGQrYL8BNX+UokNsyFZUlBcLjW1lIdFciGNhDm7EUHEF3vO7+xoeeypW9kgdy4ndt40+ZdmvIeAVW6DBry3rwe2s/sKqfsqE5kNpiK+nJsgKt3fbssHmuaV8g2gPh6cAcLPOfbKez1iHLYREUa82lS91nfOys9qwVc8futDdtwX9zszK2jsbSmZPeWnFPv2+bZRbNZdnX+GHurMOCodqi0/G6oA8HxL0FuHIoOJN0GBnXb21rM72Xfvd7pfLkpmCI7/GGPhZMMv5KvJcH8SX7XwUA+fO3uodOpMPIWONsjbYe0Ice8mDefG989HaHrqCNbTGnOdU5eX4rc2V+jTlHuQoF1+JJMuOagoJlgfFCxQBM0Tzn/PZ5X3OwLiWCZwDgN7iJi4N1hsm59957r3J2WkSVBFm0gATgxyDJRAAGlHJRjsqbAEGAoKgYkM3YUBTVOncSXPsGGK2MKuVq4WYUtLu18UVBOQWAE6VQHxQcQ6VvbaCbwuqEsIw4+o0RHSlXinDv52ABixQdcOGPIswwcIRS+pVVUogp7zblMtA9AwsdjHT1/YwB5wAdFHmOn746zKJ+KMgig5wb+5fw/0c/+tHRXsC3cXd8ecoebeZXO8prKGuGVSaHA0TJGpvfGXzXmn88YXAyWClpWbWOM3evtsgEQ4E2AJADw1D5M6+uM+fawAvXVmIDsGUA8cI867u51EbR4ow4eoFSgF47RdgBoObCfcb37LPPHpkM/PzNb35z7BPTRyWMxlvdfWA0kLDGphIlhofsFbGsZCUnA92nR4xXruTajs7HQ/IYQCVjlXd1BDS5II8PPfTQ4cQseCnSn8Np/tAWIMfzNuwXuDA3ZRw5Wzk17tEePrYvA12V4+ojJ7E2kundN4SG9u448OS3v/3tbU899dQxT7KefiuD2/y4v/2c5pnzh0f2sZkXvwfUAsrGiV6Opz/zzslqLeRc54ClR6yRnv/jGnrJeMgMIFzpsXY2sBBgzPl0T9nfn//859dZtegknxxYoKjSsWTaePA4fWXOy+TljBmfuaEf8KyMY6AxEBUIz4GkVwJcyUHZa7R1kAzeGTs9iVY0FFhIz6LXe2Dcq2utWxmsAmmdOlamKKcnOc3JS1/mXPk+0In2Xes5+tpIpqNNP7LfHNeyM2USAvpl7rIrZbe6jk6ji4yJ3NGpfnOdV/oMz82Pz+bQNXQceQwwp1/ZgHR/Y4p22Su60FyYz5y/DlLihGtT29ot+452f2Uwy1BpP2dfW9Hg+mSHrfYgeXJXps1rsuN+Y7O+OvgmPuszPZ8z0XxkhxZyrBxuRq1rojv7lSOyVQg5kO35pLPxiv3dQC67aBy+y4GmgzrNsyqT+JN9L+ND76A3eU9v5nCUyemQBwGiAs+Np3Ekj9qoxL3xm4f2YCmZb0vCBhRaB661xvFFVhZ99Bj57KRPvBIorHqk+WhPZBkrbeSEt30gOUSb67IZ7Zcn/2jwG4cbnvJXBrCASTzttXYvh1ycAYDf4CYuDtYZJuf+++8/noNV5N8CDvAy2MBpANXhBkBwDljOhwUL8FYeBJgp22khBhYoCYqgKKHrcu5y2DIsjFCnjAWw0UYB33vvvUdfDDyFRBl5BSCKJlK82vB9EfgAFMVM8aGbQQI2gFF0laVhHCszLCpZWQp6MpbVMseDnqHFsIrCoQd9ORUZl55/o+012qX+jd0fRVrZnveyP4z+j3/844PHa3DRwNB0ul/Ap0iy34FXzrC9I8aLFxSzefnEJz5x9MUwGF8gA43Gzph0PL42KX5zqHzKuAEGfaC98gjjNP9FhF3Xg2rLnhmna7SlL3+MWQaxLGNGAi3o6Jkv5nVLVzM6eP75z3/+cFDIwfe+973jgA5GTeSTHAPnDE0OxoKaZDEgU5YyMJTT4V70+Kuck1MhGMDYdRIk3vfcJWPqlD8yUgls++18ZvCM8XOf+9zh/HY4Q8C6UprNkDTXAQe8WCc0o6mfHB6gglwG1HJqitQaN9qLtpZBygENOGkbjeRH9sr3X/7yl49xcjqtlUCdMbTfCqgN8HQ4ihPYfG+tlW0p+BJYsca1A6Baa7XhO7znBLk2EEeerGlz5Dt90SO+qwTQvdrBm7KaAa1kwxxy3syRB3t3oAi+uFbbnKa77777GsAs2MF7+gbPrdEeF4BWctF8ln3eeQgE5+z5rb2kOf9eA/vaMJ8+m5t1aAJetY8/OWuux290+o7uoeM78ZDMyG5a18ljNOVgeS1a7retlAikbvamuUqu4lkOADngYNE7AcHmqYBBJrGggH7Tg3QLmarcmtxUQdG+swI0HDE0VoLGlhSI0OeWZHmPN+jsBFN0WPfWcCWcrU1tmRM6yJh6fAQ56tr4Ey/KWuR8B/azQ+mqHo7cPj3t7zXGyx7+8pe/vA52rDO1WeBTZ7fr9IWunNjmre8rbyN7gf6ypzkia5t8xy5YV+yR9UEv9zB761TGnxySOX+V3AtkuL/sbU5dzl+6L9lrjbVH2me04Xt7WPG2g0cam9fsfnJpDtm3yksLDgqKsYX2NFkfBWdznPVXCWtBQntG8SqbWDbKOOAvMp/cpaO0px16ecsF8amAXdlT/KmaRz/4Ye1py/U9FzRZidad612X3l9KBM8AwG9wExcH6wyTc/fdd1918phF1X8LS8YDmLBQe+5JCs01lA4FQwlSdgCLxVpEOZBMkQCLFIcFXaRQf4wS41J7lFkGs4hsgNv9IkTAUydZpbAYR+8pPb9TJD0oFs2VVQEJRQspJ9ehgYLVT1Ft36ODYsqQGysacmza10Chdcy9NjoEoqhufGg/lj7wJAXf6T1Fk/Hbe8ZYJgC/tMsAdQofI7DR9cpE0FY73jOyZVE6Ar7T9oqmAXaMgnH2cGPfRW/75fQHmHAoGD08KyLvWr+XsTKGnpOmTX1Vdiozav4AEPdQ+NpF5zoM+Ft0NmehDBR5c33yU/S9yDkePPLII7c99thjh0P53e9+9+iTMTdX5DBam88c/Qx1oDqjTl7QZD6KkqK9iGKOmrnFH84b+vAmQNKeQdf6zb1lY3pemTGQIX0ZQ9kYbQSCAugb4fd7hy54356sgHWvOfDmo+i/+TavnWi1gMp3GWs0BURzKjL61psSVGvkwQcfPOZbGZ22yi6Q4Q4GaF3hZSDM+GSGWo/WANoqJcsBF2jQvzmVDWwt4GvR7crsyqLgWQ6luUQHfnWyW3Qma8ZV5jRZ4CiWITe2Sm3wsWyFkiYHzrgH39JtxoZ3ZEC/xtYBLGUD3VP5Z1nGZNo4CkK0Nrz6Tt8BbW3EjzK82u/BwK5LfgscGav3lSjihSBOctYpq9rtGVnaM+6ccn1pA03xsvUbeMs5cF+HjqB3g2zZn0Cd3/FKFr5yqYBrEXc88B6/c+wCir43jrJQ+iYHdBfbpe2yGPriHKGTjHgFcNFCRxVw0QYeViKsbfOLB77nJJCrMkmNpec4abNAFnno3pyp5i+Qn+PSfKU3K5HMgaNLyF+OqeuNw2fvrRU2BT8qlcshCVKkD3OI1tFYm7bOVPSe0okf2abm2DXNMfoFNsmM9/Rezmb21XrGd1jFq+vYeYGMqgjSC9GXg5+cpNMrwW4fVNeRh4IqAo0FnHI0W1PaIdM51u6Pj+ii+82BPU3snr94oM347r15ci+nzFjbq0z3uU4fKnZgHgHPeJbjiE/ow4McpoK46DTvfSaT2YbKXMku/cXhLjiUnKTvtH8qi9p+4403Lhj8DBj8pjZxmdwzzMwdd9xxxcgUnUsJpXT2xCxZGcrPNS06iqYyQM4YRek71zEulfVop83vHdwA7FVrTHkEsDIwDY8yTvFpW5QOeKVURHzKgrV/QF09xdszXHKQGiNAcysCc9AKMHWKnb53zwKHpJKhSlnKDuQIRB+eULAUp2v8U2TGC5BkHHLSFsi2f0hb6OkaNFP28VH7RT3L6BiLPoyFIeLUuJ7ipFADqn5DM+cOXUAEgJTjoz3tFJE2n4FQYwNAAAxGQFvor2zIiUnrRHWgB6NVPXjAxPjspcBPc4ReRh89ZWnQgRdbLqid+KBf88woAKxlBCoTy9gCuQ66ANgrD2x/GaDjvjIa2g+8tg7wC914qy+giIPOkUBr/dcfo4RuPMVnfCNbOXT41kOazQ/ZFL2UmdQmHgBbHWKiHeNsg3ynz+ELGemB1oHYDg3wWsanCGcZNK9Fthtna5rMBgYCVQG0DHDZDby2fr1ycjrqlw5woAr+fv3rXz/GFcDVFtlw2hnAXglrPEa34Iw9AWXV2kgeuMDTTibVHl3TA3HTW/gtYJD8VArTQSPt4eNs+46jXznPOnLNZdF4PCG/ytToIY9DIEPRXyCn59S5ll5aQGk9Vg7baYv4Yz7NlTFVBrXOT3oxwJRTw/ksyx4YREfrOqDkc//p1kBjQYLAqr7QmeNqPZoH4yFzdAD9XrAgZyMZIWNVRQSuCzIVlNMOfUL3Nz/oyrEP5Pcd2pS/qYRIRlcmcwaK6mczcjz03+FKZR3IWntb8caY9d+BSK2dMlQFGfSb/iYH1rR1XrDPK7nAo7KC0de+R3qvUrgCYgFZr8lcc7RBipyIMpXkmc0jG+gB3Jt33zV/6CbrMkFlsRc855DmDJaVTD8UzMn+m5OCEK3P7Ee6M5lzb3qqgKl7tGUd4nWn1ibr6aBozHFvTvGQHimrvs5dPCyb6Z4CFvQHuhoHetiq9Kv1WcABjcap7UoN9edefG/No7UglYCYuU+2K9PM2SKjaDFXZIquau+0disb1SbemNsc94JFybDx5bS3Z7UACltlTFtFk1y5n+zT3crn27LRuknu/peDdWstXTD4GTD4TW3iMrlnmJnbb7/9qhKwDJqFFfCiVBgE2Sfgz2LsNwue4gmsWdyABcDIuDhhK7BAUVACFrTIk79AcXsDfBdwdH0OTWVNlbpQSm0ULmLKuBX5ZQwrm0EPmlPcrqfIjLnN6cqJGCEOQkYgh2IBtvH5vmgxRcdw5RBp2582gAc0Uv7uY7D1136TnDOK1z96jdO1xlc2THs9sDiw1x4B/TEC/qOtEittddBGxqlIp2iYtoBS/2UwtFtGAq8ZCfNXZHYd6yLsxqr/MmJ4gyfNsfECNRmrnDgAuyiabJY9MPaVMSz+2q9XZgO/8MVYKu/cLKW5C5C7x3XmR5nWF7/4xSOa+K1vfeuQBbxisMybKHPZvfaJBVLjrVc8wm/A2sZ3exg4DpVY+M01zUPZAbzIyOIlIEYmO4kTT82Z8kx02LuUc1VUWR9ojf9lVDKQxllU13d4R/7wCwDxXZugzZf7CxIEUAsStOZc33t0BKx61R9+Ka0Dwsm3NSbDoIzLuD2w2d6rSveM3bjRdM899xw0oqXSlUCXuVRmCHj4Pbld4Ea+OJ7tYdF/6891AKYocvqHHHIAK9kxPgEEkWMONvnLeUdvYzde79ERqcQKfwAAIABJREFU2ES3LDIaRH4rkyO3OQp0ED5sJqfMjXkm54GuDgcxJzlkgagAYQ5aoLn1tGPO6VhgaB4CWwV+rKXWSBkC96IHr+lpusq6Td8HaHuYtjmyb6OMWOsj53RL6nKQ0NXv+kkeCnCsOQvgL8D23tqRPQxIGl/j8h4PC5K4vuxWcl4GKx60z6eHtXeSK1nWbseyu75yVWOl21uXBSWsk2TIe21zZKpOKPPRQS94VMl9bTTuQG32qMxH422vLxvqWnam52yVWUFjgSFrqc9kXak0Wstk59BkK6Lj1OFtDayzvA5gDlP3pS+SnzI/ZZVcRwbJvbGlx7OjpzKN96fOJ14os7Ue9ZfeKGDb2k1/kvN4UWDCuMgGXaT90+PrzU+6YINv+o7HBX44RMr6OFhVg5RdDU/oh1zASmSOXGuLPUZLOgjtxtXJkDnpaCmr31pOZ+foesUv/AiP+E77BSvxnQxwsPSN335LLzSfZR436PG3v/3tgsHPgMFvahOXyT3DzLz97W8/HjRcxJOSsABbiBkWyo9CoJxcm0FN8bTIGSR7fFwL0BTZDdR1NC4FQckwrsBGEdRKBSoj9LoRlC1p6sAAirH6aHR5T0F1fHgHSRQVplQ6rhd9OWwZu3VYKtuoJMErRxO9AIJ/hrKovu8D23jGiaD49EeRdUy37/Ck7FtRI32XaWA0KdYiwQx2Bxd0ZLY+AFY0AJEBriJlOQfaN36GqKgnpW/Mm6kwt7UBgFaClbLOITDuDkRIHjJWrl2DZIw5LbUD/GYQOXL6fP755w+DZPxoKgOZc8XJdx1eMgJANB4aQ/uo1iCY109/+tO3feADHzjk0X6ZLYVorAtam7/WQcCjoIP51x6niXMR0MgJ8Xvlp0XiAwkLsDYS7nfzLIopIyJYUITUXFU61prs1TU58+bDfJlfsuA/hzyjTgb8WcPWaX+tzSKxrbf2LLaeAv1ox3N7IK3xNlVzeDm01pff7BPsYdTksCPEOUYACF4F7NM5aEKnjCiQgyZjQWNls64BGGQTy6py8gJUflc+yhEOFDnRC4Aow0hWyQdHqRJB82aMXsu6BpoXGALI5BddjrvuBNCCJukUgYPTTCFdm4NlnOmVHGNz7ft0kPFX1nMa1Q/EtrY2u1AbBUz0my5OluOFV/OQjmi+8YGuK8ihP44IACkwYZ+lNVp0Hx05UGUU6neDd8lhGQFrs7+A/TpYjbPshzlr71yAWz+BwiL0ObTpfa90UeVn6CaTZJRuwd+CUhxL68S6al9cNFo77sOfMo8FPcpioKcsX/uq4kUHOhlPhyok/zv+BfJllpqbgic5jOyAvtFEptg+dpg+QCud6Q+d1oqS6fYdrXMVz5Kp03lIV/o+x6V5aZ7WKS4z11hy4N1r3sMedL73le9qK5t+6tRFWxjE7xx/gcOck5z5xuZz1RG+S/eEW/Td/tDoQEP0RUP8iE/tI83mkZUcLOvDOnFPTkv2ov2v5ggNZJdMsyut2SoQOjm5w1HSM5VpN4ay9TmvZMBvritA070FidGKL/a8FqRKzxakDBvGi+zP3//+9wsGPwMGv6lNXCb3DDPzlre85XgOVtHyokNFXi3QlHpGknIJgBYtrQ3XAiAMbYCntgFqhsz3lXK1wZeh6njwshSrbIs45kBRZB3qwHiUcs+YMjiBSI4NJWNM/jvqHO2BA3SnYAK0XgPClJWT31zHQHVcb8qwsQbOAtP4ULantio7KXpfVCoFhn+MMIXJQBoTvikVlBXMMGqbQ4oufXSM8EbsiIjrXYsf+KI/48FfY2Y0KW/XdICD71yvNM1cdYBIe7G2TLLocP1kTMuMoae9VehBK2fAfJep04f79VPpmAcqVyfPyMQnvPGnX0C/mnb9aS+gB+DKlPTMDwDbPiz3lKFYw5lct6wCRMl4ACLAxTC1P2UjtQGM1sQCgoy7tsq4JStAk/G3STnQBSDht34LMLiHQeZkClqYvyL4ZLRMSutZv/hVpDwwmlNVIMWYW/PmI2c8xwzwFJk1Nx0C4xr7BDyQF2/JlDIk4Dxn0/1oQaNrOZRoIE/aCTyYb3Ipg2XN5mAGMOOtcXDSyuZaG/5yqPBFNg3v8FPEvnJUbVi/ZBDv8FyGsygzmt0TcEF32Unfo1WZGn0GmFQm1yb05smaJePJSKVSXptn8spRrMwa/WUZzU2AtrLAMhqBsjLM+qRXcsgC0+aczLiPHkR7ejxdkHyX/Unu9Gk+09/6sjb1IygmO9MerBzJ9HqOj/4D4OmltQt+r4JiAXrz7Lv4oB0gWqaGjiz771qylE5Af05jTlDzSabJW3vgOPvmovJ179HeMd0dSIG/6Qpz1douMIiX64z7XRuCMK2B+Jr+qiS5+Th1MtfxaQ4C+NkxPNG38XUypXlEtwyqYJD56hETeE8Pklv8y+kINOdUnNpu/Kwk1TgKeKCnypLAO1lwTSX5rUm/s1eyu36rLJ8OqNTOd2TI+LLN7icjZQLLshXAQgMeyEb3GAPXtPftNIC8AbWqY9zPfub09Zo8oyXnKNuHVxys5NYrXtMrggB02FZW5NQVMNUeu+bVb53WvHNgfjmP+FN1SnzpiP1sWXo7u4UXOY6tjexCeIosknkOt2DZ2oPGld1tLbY2//GPf1ww+Bkw+E1t4jK5Z5iZt73tbVdFKFI8jAYjwtBkmDJyC3QCpL5r4WZM/UZp5UxRmD2MkbJnsBiBDkioNLCoPKXRaU/oyIAyjt7nSAXSekChxV+pTaDRq/YqgeFcZJjaH8XoAAs+A+RFrPWHF1L5lGGZNcbRe0a0h8oW1WI8/FFwZS9ypgJCXtuDA+R1iAA6cw4zgOjiaJkfwLWsHmUOSFK+7kOHNouW6cNfJ2ehr+cWGSPeA8ztCwI69sGi+pORACYp4EBqBtDvm12slAq/OQspfp/NZQDffcbY0ePoyhgyvoCzP+Ckmng8NQ60attnWTygohK/Mjg+++dgaavIrkNBXnjhhetobvRVHheAOs2Mku+i+zlLgQzzmtO/6ygjtOApZ6Wobg5WkULfFwkvy4APZENGxlx3CAUZb3/fRnILGizQ1kYZMe0G1jOgja01VjlSICtZlwUCGirpMx7BCpkrvMZfD3EumGF95zgHKqxTjiF55lgYQ3sxza82Kue15oxdKRpAT0fkROib8482cuCegj7kTPvKLtNNrhMYMbf0TydootH7nlsW3zswJ7CDxwHZ9qXSIzKi7V0I6OM9OUU/3aFv/4E+r2VROiDB9clB+zKMA2/KeAQsc54K3JiPspZFywPk5CS91HwayzoIZbLSFfjcWIFOnwuaoK1MkFIzelNfZazKxJd90Kbrk1F9BXgLhARmXdscBvij3X36UFrMOS8bWta8NViggz6pb2Pt1DjfmS/Al+7rwCNjZJ+MNwfSmMsEG4/PZRrRVWZR31smmIOnj56DFehFC7ugrcrCG/c6UX7vc2Y++2wetWEdee+V3jYX5q3g6MMPP3wEGdBnzMaoT4GPl1566frRGTn1ZUDKrgSo/Y7f5j5nqcONNtBKTvEwYI+/ZbALItHR5q/gpWsER7JVbB0esU/aMhZ89r3/rdBovZS95GDRR+nxbEq6OHkr474BD3yjY/DTv/EV6EgW+20dbLISn4wRD9g1e2qdIkjnaLtAQzQYE/o6zRbN3rePL2fO3ClLhxHSkwVX6PFo0ndZ6w1wth5cVyC0vep4bB7IKVsryJScF1zKfvk+vob7/vznP18w+Bkw+E1t4jK5Z5iZt771rVeBiIxAZWeUG8VNOVNSKZwiui0+9xXB9EoBFcWiMNpr0KZg7VDWFmpPsndPf0Xp1rDnuFGyGfkcmWrJ25tDyVJMKdJKjAKWIkWdbmdcQLoTEtEF9Pl9T6bTtywRBbbPANN+D17WHoVFMaNDWwBYp8cx3CnwotA5GqKyHR3fXjKGCB8ovg5/aH8PRYl3DIo+2ufk3sAxRR9Y3BMD8c49+INWClYkvtIYvDKu9ogA9HfdddfhSNofZGzuYfzQV58pbwZHe2Sk0gQ8JkOuYXyBzZ71hJ8BAu2hDSig4PGW/PneaxH4AGvROf203y3g45WRU8pVlNXJWQ66yDAFwPC1U6C0aS7wh6wl80XkWyMZwJyUnE19VY6Rw5VhKouUsYpnCyZzWMl+zoHSQcfNd+pk7efQas+fedFHMuD3SjX1dZpJyVCbU/Ojb4a/g0nwO5n3OznyZ6wcYQeIcGTImnu++c1vXp98qK/WIdnCi7IVgILPHBDOWU5l2SigBB3mTxvKBTlARarb/9KDijvWOUdbe2gCMMvsJY8FFdDXkeO+E71FV/sa2osRiFtH2TUcd2ue8wckaq/1Zg60zcFbEIjP5s78VOKLJ51iVwTa3HtfxqB5bh+e3+ho31fWmHwWLMiJ13/7LcowbEBBWzkvgap0MfnffYnasm6tD791Qqv209Xp5DVNBauMW1+th8BmmY547JpKDdtr5Rp6QsCHjtbmliMWvGh9Bjg7MS5nqAOd6EzA0hySO2Pw3hyRmQ5dai+o8RhjayyHynf9GY/vc2rp/AJiGzgh02VJcxhyqALr6YGyNDkJOa7aYJPMFR7px1yREfZCQIb8V2Kec6YfmUeBEOPWv/HSLR2y0KMmAurmq0BA++bYB/8518bjfv3R/9q1ZgU+otncWBdlIPHEHMiIl6nu2Uw5a21NMB+VwJcJXIeUTLf9AN34tTo9udCPQA6+JT/xvsoB11aevJhEv8lZwVvy0bp3H3oFfug2zrVsPplCa85QQWcy15YIbeBNpwUXFCZfHCwYocApXuewVRWDtvQEGrIxxtS6r4y+YAc6zL11RY+Ri3i78ui6zQL221//+tcLBj8DBr+pTVwm9wwzo0RwHSULrDpihoLSpkgt0hZfYLISIgvWPSmYoovI20hwQNKipkApBO2vEsgYF0WthCi60EQR5UBpv2hYpTqdrFZ5COPgPSOLZsAsw0Txuc8YGVjK3x/F7/oME1DhuvZmFIFCH1plF4CPavzxSx8dg0p5UVRFZPGKM9KpfynKlBcj5Zoe7rylNgF19dtOa2NQ7d3pMIxOFNponPHruzJJBtV48c48GAe+olcWoVPyjJ+zpy0GM6CBT8bNgDLIKWttMPz2ppjbyjS1b66UrKC/hzgznHjAKPjzKhuiXc5lslkGEp/QhP72gpi7nL6yVeYHEGPoOoREWYyDFwI7AT7tlE3VH14ViXdNc5Pc46Pv18AHInLmTjMELdXm0ecyEsnYRlr7Tl+Aw1e+8pUje4WuDqxYRzFnrOgiOqwrfOAA5KxmiCuv8tk8tRcEffrQ/2arfe5ESU4Vgy8QoV3yp2TQmulYdPNN/itFNAZOTFHogJnTJAMWPYgbzWggF2SmhwObtzLfeGUdax/t+l4gYD5kXv1vpkd7ZZysWTKsP9H/ght4U0lVDjR+at+rde6gBXS7rwdLB7SMjXxyBvZUwPRjGVbzY27KOqTjzIFxVsK3jkQOf0Eon8sq5GiT10D+ArvNtOrbWs/Jz2FxTeCzh54m78ZPL3VIC2Bs7vVRiVwVD8l/aySAloO1enCBfDLX64Jzc+EZiGQvB2R5nu3IKWls7SWs2gF/yC29QbeZD/qmdUVfdBgKh6K1mvPUmMrMlXl2XY4CGrRvH0420HfaINfrYC2oTf+7Nn3QXMezdJ3Ai2voZXai4I61YwzK1ASrOlQjvpBZBwqhC2/IqDl1T3zpNMXk3zrRDtvqnsr7zFP23thdUyCQM1vQo77p2QJYZYqs3062bT92ZdgFkzr9MV6hS9+1m36yNtcpwot0uWtcjybtFFxwvTVvXluvaNp56dq1Adn4DaiZG3qFnUOf5wHqvwBXQZGqJ9jgxkFH9n36Bj2+Z+vZKXRWrm9OOqa9oG33V47oevSZW/rVOg3DkMHmToCZk46WnFHjzxnbQEBBvL/85S8XDH4GDH5Tm7hM7hlmhoOVwVgwUQTEIqvcoshjjoLFbCGXDQqUWJQB4cBBxmedtBwu11N62mL0U8DaF9Hp8ImOKy1aqu1KBvUHEOREaFu7FHqlESkWSpiS0I/fio5RNiJ/+NEzJfABbf6KLmVQK6WgtBhi4JJi7OAKCqw9QQy4/gMrFGLP8cA//TBcrqNAK1Pr6Nic0EopirbZ96Itp7XpV1scHMpUBDXDgeaMEaABHMsWAZtllHJ6AUY8KfOI5rJmReBFKgFt/QBZlWUGgCnsshjaBbg5bu973/uOfh2CgG8MZ1FA9wLNflc2goYcnLKU6ACKeo4SfvVAZw5I0XdjMkY0FgXnYAE8ARHzjyfosxdDW9rHN7LnXnR0CmKGNAc3B4lsVJdf2xkh1wSMAgVrpH0XSAzIFb1sDZLRJ5988jjaPkNXGwHussp+Jz9kFfBCv3G1ty7a9VXGwj3to/BqPvDEq747lZCx3wMn9KGsROAh8Ihmcoj/gWRZKs7ua6+9djhCCyJlGK1Hzlf7KHMu9GtuzX2lomTX2kC7+4pwA8R4UcmY7+vXWAPRlfxaV20CN9c5d8bR3hj054ynv6xZjlXRenTjg/7LmGvDOlTOVplwQah0Bp7734j9ZndcT278t++rLBX+4ZXfAv1leMhBEe4yYu4rUFFZWvcVOCvj5fvsQVl8nwN8xo0HaALIylCUqa98OQDr3tZwgK32tLlgDi3JZKYtRy0HTdaULJXhSzftugtsxmPzWwmjdswBIG/OOcJ+J5fm0fjoFroHnemIbFWOa84y+nY95+RaN+ZWWW0nE6K19UTG2s+aXc2RWnus377P6dIH2UU7Otk9/Mh+l7Ume4JVggE9msFYOWMcLHOVzLbnqeyK69JH6a8clHRHOq6Ma7ouOgtgNQbfoz0n1PfpCWPRjnWU3JLjeGEuk5Vkudfmpn3Zy8f0pTHo17jIegHHbGL7J7O7PY8wnR2eKBARr+nEdfKNgR3i2LI1AqsF48JCXsNQcAOZ4yhZV9mR1j5aOWwChXiETtfmHFUNEM9aP2WpWwvmNxy3AcOy2/S4gEl/OX2Vlq+T37xdHKwzAPAb3MTFwTrD5LzpTW86SgSLllWWkvFrX0aR+QB7nwPEjAlHKEUU8KHQKKWAb5kI7TIAXnNiKCtOVNEX1/bcmiKu+ssIFG0qmslIFoGvPIryonh9TrHUr+8p1GrFcxIyEMZQFi8Db3xFRgOzvqsfjgdgCKSL6lNwxqj/nLbGzhFiKClThs7vAAtg06Zqbfu+iGIZpxQe3uEDHnivf04iB4fCzFACChyOjvd1PccIf31PeVPKeMMoULjGl/HIkFRWwjAw3HjEIcPbNtC7JsPN2HBUyIZ20V1WA5/ap8Mp0IeyKn94Rw6027NyvOdcKZkwVkYwBxwdlUUmz4BY+1e0pQwC4CFLaALQ3e9eBhGY3/JIPBHtRVsgTb+BzcAjeQn8+q7sU0AygBtg6VVbAdzmM2PcvYES2ZDHH3/8Ouqas2eOiu4CbNZAmSL82vVapiC5r+Qpp6p9HeakvYLJOx4oeZGBYuD1iScdXoLP1uVGao0FEGgeALtKbAPgHfBADsmFufFfsCLeJ8cFUIzf2vHXnirzlVyQdxH81lb7ONpjiBfGmTPbiVzGUYbJHHjf/KGPzNNl+rHOHNevTTJqvMk2sCT4oX/yUPaocqGy6dY2GlzvWuMMcDfHrrU28Nec+S/jmGNsPK4JlOYcRlORe7wq0NM+k4D/OjPGaPyNKwes0yqtG+vZ7wHmsmXaqYSx74wTrdrNtnglL4HcQB0e+K3vtR84dHCDEqycywX/9RX/At7pbuM2jk5z9boHAZBPck+Hsmfuw9P6ai3mODQnrePsRvOEN/RYgUe/k4+CFDm7qy8y6etEbLs5itmHDn6IdxusMVbzYJ1YC+6hP7fcu/WY/TfWdE+8zZFKf8Rf32sTDzdbhZb0ZI5vtqRAX8Gj+mXX0c5hzBGpX/Kw1R+bvVxarYscsh3Hrt9wQSW94Z30pLHoN2d7gwPpnuhBb/urkjF6i0NErzlFFa/XMdS28RVw0X/l4NqqckfbyRl7p710ZkEk1+aIVU2E3zmL2mvd12/rrXmpBJgNJ//+yojHy7VR9Yd/f/rTny4Y/AwY/KY2cZncM8zMm9/85qNEsAhPRoMSaYEHEjpxxqIECCiSDBbwFTgA4ikFBqZynDazW7QWfrX8gRj3ap/xae+H3zgcFnMRm8oUArlFArXZXqQUELpzfLyvXAHNbSoXaQauGAiKxfvKbioZQYf3lSbKDBThQqt/JRaMAAXNYdGOgyEyKFuWZowd8Z6CLurMYPoP7OQ46aPShhRf8wNYAnucGQpbm/atKLFzD6Uvmq6sj2GrBI7xB5h7lgdeOOGNo8E4oIPDK7uTk2Tjru/d43h1ZSqV81XuWR+uYdwZTwZLRI/yR6e+zB0+5ZCRATT2XBMyI0qO364zZ0oljDGnAuDgKHbISSUO5NNY9GXuATsgz/M+8KXjaWV4gI9nnnnmKLM0vj1WHv8yStrOGG5U31ydlioV+QzgbmQwgJlsBCQzqmTFuHLk9WUOnn322UNu8Kn9f3hP7jk98T+A2hopM4wnyk20Zf1loDOqyVPRcJ/Jgr1rDHCPQzC/rum65hufzWXjCTwFjvpcFFn77cUMzJIJOgON6AW4yg4FOnMyyL0+ybNr8Mb4yAKZI2PmrwMl0EZ28Ul/1mEBAzzI6SoI5Bpz4Br90AE9o86rdS4TywnfIJV5pQ847XSGPnO8tB1A03b7/AL6fvN9YKtosfu1W7kjnpaRt04CrAW0AnHGUJSbfJXdqGwu4KWtHC98yFEjZzmf1qVxAekdqtAzwBbYbwYpkGwOzBt9vIB915bxFbQyTtcbTxki68BaZVtciwfG4TrrO77iRc59Dol7jckcVilAnn32vT+6wDzTacblumxBGbrmoMh+drP51U7OqbXJCY3/BSXJHXp8v4AXzTmFyeNmaTaD5P7WLT50XWB4HSbv9WmcSizpchks99HLBS+0V6AoZ2KzQevwooVck1vyILBjXeXYlP0u6JKTkR4s22TumsN0qz43M1Opc0736k/vs4c5quvE9V08aAw5aWW1sq9k3D3k1RpMv7QOu1+/7jWOthI0P/QCh0iZfKWm7t9suP7RaV7Iob7aO7XvrVdBHeuOHsoxytlaB6usdDin9VPQKx3WvdprnbCJdG1l562hnOWCP8mIsfzxj3+8YPAzYPCb2sRlcs8wMw65SBkDJJUdFKEuGldXjLAFC9AzdhZ8ACylTEFQMkBsz6AKLFaeRgEHZCgECofxpXQoVCArAxfooMBkfYBmSsn3OWPtKVlgiza0ZLgyZkUcN/sTMESHdvGkWvci0EAV46sko9IP/EG/a/XnXopN2wxQ9ATAfF/mwOvug8rxQUsOboo8UJ0hzZC532EAxtl9nEWgLwOuT6U1nZhVOREediIcQ0vBKikxtwwwQ0y5B3wYC+BVpAsw1G6nGwLg+BsIywHSJ/6hjSPQPHslSz3QMUNeZFb0nwMHoHB62k8XmKyMq/05WwpSGU/8NQZRaX0AxDJZAUqv+nz00UePOXzxxRcPmSq6HpAJIAQOcy5aFxvlK+Lcd+uQbJTdvQFjPMqI5VQHsrTjOuV0wIx56kHFZAxtOXz4HtjjkHI4OLnuI78M+jpEZTqMvQzvLeN58ErgRJutmfgRAC/KnXMWLUXUk9Oua22lc1pbrRPXoaPnZHHwOpggHVL017i0s45lGe7KXa2BIrqAL7oLwHDI6CgyaFzpgByMnCG/BTTwk27DY2tPkKJMMdr94aXfHA7T3sLa17/2yVzy7z5ynfMUQHRtusI4c1RXnvCkDFIOBhrSe/gbyHXdfp8TlvNRmdHqS+urLAcaAWprWvBMYEPwA72ViRUYSrbTe5VX99ygHDJjXMfC+2Q4pzKd3BoQ2FseeL/OQUGWwKj5MDbjcC16OYheF2TK2uuLjleBUDlrsp3zEZBOpnNcoyP9Q84qmWx9FgDTb+stJ8Fv6wAYk/v0E4/KxuRUdK/fC5S25pbu5ETQiV597rnnrveGpXvKALm//X+VR6efm1+vBR7QZB7LchYMNR79Rr979OGP/HvvnsrEYYIyYSvLZb/KOq19zrnUZk55PMNfaxwf6IjGp8/WdkEtNGi/ktCe75bTV+ldcp1+M+f62XWa3YQRyD052DVVZQEetGfV7zlW2qqyw3v2GO7ZIG1ynF7KVpSRaqwduIX32QpjxlN0mcOy2mjNLhd40W54hizrrzn8wx/+cMHgZ8DgN7WJy+SeYWZuv/32q5wop9IBKABDRyVTjhSShZUxyjEB+BhbRzd3Ao3FS3GI4HCEGGCGmAKjpBlo3wNAFI0/iz1j06lOPdMpw+m1jFTgCWCiJNr0meNQZDojRIEUmQnQGYPrjEvfGaeNulO2RckzJsC6e4D+9illADKIKbvNBOSkFLUKZGm/OnTGAH0UWaf45Vhos/KiwAlaAWd0MgjAUPxEU4befKC7kirAoXKZsg5egWltfvjDHz6Urra10Ql+rkGjSK+IVyetVVJgLIwLeoAZ4LhTuHLkFpBXCiJTkWEzRv0Bso899tghW3jtu90ngLcB6wyqOe3kOjS5h3yQaZFbDp72cqByVrUFaNs8nxFDv3srz8zABjAymM11DojrKsErahy4Nq/47nOR1UC5+zN8OXNeK2EJlHREcOuhaG6OkvY4AIwyp9IcRpvfchBruwht2QBr1byZ3xyPdfS6Pvkpa11G2j2BisaW8xRIS22hq/Fspsh73wd+Cuq0vgJq+kx3GA9ayCCZEwCIJ2VmOuymjAWHQRvoIp/WeMDENQGKIucFXPDWHJNZoFw5bvor55rMCRJojxwJypSNNw500oNlpY03xwrf8Ca5LnCFvo7Kbn+itspKNU8FZda5rdSxExhzIo0z2YsvOejGTw9nA/xuXMYtAGZMZCUHK2fOPHRlmm4qAAAgAElEQVRQRs5fma4cLHwJ9FWelfNXZqkMQoErdLA5wGYlgwWskkc8KOuVXiqyX6amgI8xpC+1I1tOh1o36DX2xtR6S5bRsmu44F3OShmSnLENKJRZwM/WpDHmYOUgund1PRpbbzmYG1xB2zpoya0+0GdeHb4gOyyQVJASrX5rrIF3fQXQ09v7mpPROkV/wQgyoZ30THPiu2yv+3JQ2H0yQ2cX3M0pzXksE1MbyXtzon/rsrnwmqMSfwsq0HfxPwfM5+wHPZYDqN0eidF6Dg9lY9IbrrWuPeRc8KXTWQsS42fBQeM17uxg2VFzaD7iHVuoLDYZKtCUDOQU6cOaTUZ8nw4zb94nI+lmr5VEt/5zbvEoGUyX1LZx/v73v79g8DNg8JvaxGVyzzAz999//xUlQAE5gEAqWimXDEgPEi0S1mEPGQ3G3r8sVRF1C9Hio8S1xVD5ndK0YCkOSozC6OQ2Rq1Tx4AXCgQNlc9U5pfBNWzt6BttgLM/NDC8RbjR2eZ+Sq2MWL+jw+++T7kFbLTbM4d6oB9+ULRo1CfncY9eTwkVzUsRBlDa05ViDCiiwVi0+3/s3Uurbke1xvF8JVsiSDQGiTHGGBOjiCCiNiR9Ozbt+AlEMaBGk6iJuWiy3cm+5CaJwYaQhkK8oPhB9uE3Of/F48LTexuLw7tg8d7mrBo1atQYz7hUTTxi2Nu0n5GsFLIp9337A3ZjuT4oVnOlH4BGNgDoNi++07b5pSy1i/+iwtrxG2fDv3Y6/U+/Ip/u4fAU2czAo4VTzeE232WWMiw5oT3jp0yCOUKbuWiOzCODde+99x5GCuhvXjv9sXkPOGY4OGtlAtoM7DeOn/YrYwn4FdlGv/FVehT40EZlrjlVOTULaFoj5ppck2+04WeRb/fltAUuAkQBtjJn216/5ay2/gISATK8AT5lKzt4pqi6uVzDHBA0D8ZHljtWOIffa/ebxzJrvi/boR2Oewcf4FeBhx1bvAvsadd4vJbVCVAFenMGi4LH9wAhMJUT0j0COOgJtJvHyjwDQUV9y/oGuHMMAlFFfHcu3FMWXV/k01rKMW+9kmcOlusFJDoMo8w0fqkASLcE4OI3PvnXd+AYP8hSmZf46554lP5qrNYC/hpLjlDXFLVfvZSMaNs803PJijFWWmodyVpbm/RzdBeEK/LvXnZAUIcT2ylvle5pJ2epw2gqmcKTHJtkRHaJjsHHy2WTaMg5TQfQaQUYCpIki0XuC66lZzqdlB42x2Vm0hkbnCB/rYXe51zl9Ld2jCU7QyZzbrMb2i8j1bXrVOFlWZycC/OU41jGfLMt8S+nCfCnGzxyo8xKslY2aIF72XPt5IDl9OVMJR8FF9yf87nzl/yyQ3RV9ojMdcADGak8sOBSfNSW37QTLTkd6QTtVnLou/ZU4iuZbM9ja77saGXE5LOyP69lu3IW1+HVjzWU05aeFoCQKaT72bKCQGWNymy25zxeFRD26q+MtfnqBFnfFbhFXzqgdaut5iXHs3Xve+/9lXGz9umGHieQPSdTBcRysuo75+yvf/3rGYOfAINf1SbOk3uCmfnOd75zR8aKo8DgA4YMp4xUwLLSmQzhlikwZJ1oVeTd7xQCQwhAAFwd8GDRWtRluACPSnYoplLh0uvu7XkYlBFApg+KjfJlCPWVg8gh875ylFWKlclgme8pp+qfKZOiavqjQPouY+w+BplClRXguIhIU6IZH2PLuAW4KEBG2rjav8FIurcNsO5r35H3+3wR/bu+cr7qsClIvC/S5boO78AbYIHSxWeZyZQrZWkcZcM6Vt648BJvM7TmyffaZrhkeESszWdAUruu0zdg77QjzrEIaRHODB6+mjPzU9kR3rlfRN+rOWyMrg0gB5xcI4pufsqUxHM0mVOy4rcypBkIc25+gV/v8U4EUhai/TXa0nZlq3iJ/5WlBIDKfrUEjTVHCt36QDuZBvjLJgKa+LNZt8BShisjV9QVnfonI4GoIo/aJVftk+Osmoui4dFrXDkW6EQbAMmpsgYrzQmwaL/9SRnv6In2shAB2MB187cOQEY/vrm3/S+tFTQHFstarJFHR7wKoAfumgfXVyqUo5RT49rKXTZo1NwFhNDlnkA9XlSulx6ynukBe/o6Ir4MlLGaf1lTbZEx2R66KQefXNhLFK/wsKxdpVU5xWhGg7YCljnXBbQaT/wte5ouQ3/AtAwAHdABOTkNgW79FNnO8XUf3lYhwLHkmAdE0W089aVvY6qsmpxZf+lg1+u39VuWn84pa9D4jLeIeqWdVR7QCc1tWYxK0Iw5Z8Z1lWclmzniaAay6SpzQ6+bM8C/xw2grzlqf242T7/JqtdKAPXdnr+CJ8aSnk0PFYQriLBZms0yVkmRM+O++NDaTQZyONHdoTFO1jSGHjRsbukr9yZTjaOgRQ54jn7AvXWPBve3RurX54I/BWfITo5IcsSewAvoNJayn+EMbYRBclbTkTlIZXE3m5ZDlw01DmNYJ6IsXZkosmVN+L6SPW32rLsNWJV9bp3m8BfUtN4L8hWUWifLODv2Pn2WPUR7Y+5RLsmIdZBMtqa9oiN7lXz0nTnFT2PKFqTP0WRtwgzodE02L2cMDwq8ee+e8x6sEwDwK9zE2cE6weQ88cQTd5yEJYKhjEwWC/B/7733jsirhdYehiIYRdAD0Bn3ygCQ1QEHFiXllBNmwbu/wxNSfpXxUbSUg7IbCsBn/5UwFDVyH4DDAIqyAogUdYdO5EAUFQ28pnSrMXddwK3nc7k2IBZIcJ+2y1i51n1l7oy5yFPg0HcdBsLAUdwpPnwBUPA4fuhro1plAgIGlU8sGEMn5yTnAZ/Q2XN98Fn7lCvHBLBuL0L16QyBtjPkRWCL5C0w67jsgG6/oVH5ziOPPHLsT3vhhRcuTpjLMJQR0Y/3OYdegU1jB/p7KHFgI9Bs3PjpoAv7wBgEcubfmMmncWqnDF0OhrH465QnfPlfI3FRBmVO/RfZz7EIMAY4ci4DIhlsPCgzw9BV2mGOKrfjWMsAlpELjGz2JocDGOUgu9dYCwwUDDAGmUe8a68bWvSH5suASB/aYkztQ9MmkIBfsgxkwO/WccY9WQhE5di3nvC7E+1y4IryBma6t3vQhj8bHQ7waiO+FtFtDtfxbP0mh0XofdZWGZt14sztRr7jc5ki/VROGM2Bp7LS7te3w1iUkjnIBhAvih341NcDDzxwgHX90BP0FHrIOJklyx0gga9FlTtQobLDMgzGqG+6rgxVJTu+J9uB7bLTxuS3AkaVbsVv84A+dCTfgTfBDn2VWUlWZNqtUWvMf8BtaWrucqTJmjWa3iw6n/4oS9Qc5zDlzBdRL9BD3tHc6YTd1zylWwL+6dbNJhhvDl+63Nxwnjsl0TwJYLT3s6xL43Kff/Q2PwUBc7TSTclXmXr3GU8OIpqbl7WxBcfwqH297YOpQkDf6ZDLjnSnteINXeH3GzduHHbZPbL7OT4FmLLtrVU0ug+N/gqEZFtyZHMy4nvzbOyurfy0dUSOBO3on8qF9ZVu2HK1eNOaR3vlw2UszSfd1WFdXsktvnXKbPfkeJsf822sdGr3ZjN2fZAj9OEP2dsAljHho3WtGkLgutMo04UFIPRdUK/yd5+z7ekt7ZNHttt4t2yx9VoAsXLOeJ0ubI37jP6Cza5rH5Z5KFis7/Zvu74xNhd99/e///2MwU+Awa9qE+fJPcHMPPXUU3eALf8AoY3ZFA3goPyl09lyHnpt8abULboiYBY0YEFp5mBRRv4ynBYxx0BWhNKwwCv3ooQAaNeWbahsoZI1SkK0nvPlXooMrX7PkC2AChSnjNrwHhBFv2hSIKxIdc/KMU50UcTAQkq+EoEiZ0WHAlrS+1vSUpS/cjVjNn7Kf+uuK10s84FO/9ovulnkHeBxf1Hono3S6WXNhfnAJ2MwH4EtNAWsU55l/3IyAr79nqLPsUQXQy4Lij/28ORMG4PrA68UtX8yoF1GTWRVX4yt+8uiBS6KmuHnV7/61WMMAgMMQdH6Mn3uETmsjaLavvedz5xzMsHhQQNa0AFQlfEALnP2GmcR1DInOSB+J1OBUeOVVaqMo4wI0ArEFfkOyC9oCCySbWuyY+q1KcPMqfJP/o19HZU2cxfRLPihDWvKHjQOQUET9KPzy1/+8pFZE9kO2Bd93kxUQAzvKldqPnOMAnutvwx+zmSlupup2UxskfjVNQH25qEStGQs0NO6Sy95NQ5/rglgpE8aW845Wr3vcQaul6WpPbzmWAE8+C/76R/PFgjTH3RpoIk8tg+JTKHFHFam5jr/vvfXnCYX6Ap8pWc3Y5Ejgo/xymtR9gJLxtPYK8HSds6vsde/eaIvklG0WuMdAsG5slb1Gf+1hb6yFH3ugaj0ObrwIKfPWso2oDOHo4xwtsZv1oPyK21USlYAZ+WpjEH6WB/pz0pGfddpsnQl3WNd6MPaF4jwO1kwn+iJf96br9ZKejowW2aykuDko3nCj3RgMpLzkUzn3KdT9JluWLnFY21cXi8+4yWd2RxxsARQPXC9crn21VXBEH/Kqmjfbz6jJV2cvYnuArDZjrUN6C3wkyOaHJChHnRcAMdcJYfNYfq7QBP+pUvMC/k0X81JsuSz+WQj8aOsZVlGNpyTo70eOq/P7JP7kydjb471vQ6I/qwPY1E1Qi8U8M1hzaHJwWo/I/nqdEk0el/Gtmx5enSdcHxK7xhPmbxkJ3vnNZ6G1crwo806b9+qMaZDzLt2rY9sX7rigw8+OGPwE2Dwq9rEeXJPMDNPPvnkHWVCTgyjiO+7775DiQKvlekFDlvwRchS6BYoo2pxA5kUjKgfY0qRALEAXvuCUtIUmP1BOUkWMUVYCYX2My769H0HG1A2lCHlTnH0QE+Gu8MX0JWCoRQq80rZF8nBRrS05ypw6h4ZBEqTEtY3JdSDj41X/5RjKXQgKjCBRkqMEi3yl1Lvt2jUhv6130lAHffbfqCMe3wp86X9okvRKjOWkQfkRCm1757Kw8qI5ZAGcgKTAex1IuIT0FGkvQc1l2WsvCD5oKTJREo/sNF+KXPMkcU34F97Ab2AGtq0y/goRTQODgG5Ml/mX/t4t/Ka8dFH4FP/5qXor3HgWxuti86SJbS4PrBHBgNJfReAb44bdw9l1XdZUrLJmBXZNa6dV98HsLSX4+E78v7www8f2ZMyOBnuHLbAbQ6xz7LBgiVlB8uIxBsy7gh4esDpYuRDvz0zKnmrPCpDm6HPKfGak5UM5QQUkc+4F/FHZ+U4rcdtt8BIPE33bEDDOqy8sGzUOlKBfG2UgWgO14GprNIrp9MrXigBBKZyKDs8hJPOafVIBHzOScMnAMnpnubMfUAkWa0ESQk2GXRtIB7NgfbkojXTb2TJH54lb+iszDqwHrhtPpoH7aycpoubu8BjOp2uK5iAB9qnS8o8GFfOIVqbzwJZmShr22/0nL7ScTlPycPOUcC9NtwnwCA7EH1e0zvG2HpIbnJM07NlEFon5qy5NZfe68M65XDRK2iOrzkH8TE5Wsdrg2Hmpf090WY87T2zjrVvDJUZljFPr2g7+Q/85mQnDwH9fm8+yVeHStFX5JoeeOONNy4eu0APF6jBn5zyMmroqJ9O/y1rly1tvRWcygky1oI5rk23atv7thCke/HZukhudz1HF551TYcnFQjsIeTZj8oNfS6DVTl0zmqVKfheSSia3ZscoTN7qm/thWdyQI3ZGDmsdKq1E6bJtqKzE3aNA07StnnrEQauzaE3Z9abYPRlXeqeglhl0PvO92WzK71NZnKQC7B6FSxpz3trS3/o0A49WHvJwp///OczBj8BBr+qTZwn9wQz8/TTT98RoVW2xPjff//9B5h8/fXXLzIERbR2gVtklW1kOCinlEHRYkrJ4mS4elbPRntdTym6xrWd8KavgGCK2e/+9YtGiq4yC3t/KH/OXHtKMn5FaAO5RTxjXxEj99dvCp6iLD1vnB16AGAwXGgvS0BBARwAWUYy8LdRfcoP7Yy3fspiiS728F/K3TXtvXJdEShKT1asV79x7DgDHakdwMqZEAXj5JShy8Cbe4YADUUMU7BlgHJSGQNtVEJhThmHjtEuitt98bAyGwCzk4zwutJG82G8AD16Og2xyLZ2ciBcp71KffZkxRyGQEZOJ1mJNu3ER68BI2BY2/YfFgk0Z3hjPEXV0Y+n/jK0RfsCOX5rjkXD0aHNsnh45lrfFbTQV/Xzya1xoH0dfpvUOVlFagO/gYWMHzkgS8A/Z9t8a9c852QETsmGNsmPwAre5oQHXIqwLnjctdIc5bAsKA6kBKZz2DL8PgeE4u1GhhtbICVHqABAmYXAXTxZoFI5UPwMIC7AbzzmxNqsvLi9fgEs656Ti28cJYGowEcRbvKi3Fo/ZIhu8GeNa/ftt9++2O+gL+W1QKbfyggWNccLfF/AXclWfC+67TX+BthXRrRlnAWu0OR9QQS/GX9ZLros3ZWeErBprZKtAkHJSnOnrfRfa5r+CVwnS8l7ziV6rZXWcc46WpUH42EysSVpCziTDfzQbocdoaNsTI53WUSOh7HTre3BYhPxurI195bFjZfxMF2Ss4sGbXcK65ZB0iPtTe2ZUWWoKmGrvfTJZvRaX9nkPremdp61j2+dWPenP/3p0HPmC//o4Q2SBNrNezrOPEa/to0rh6L538BawSy8QmNrRxt0k7nSJ95YG/jcYVYFTXt4eQ7mBgFa2x2QpV3jrBxWG/GXvejZeOiuNDqbgp5O+2PjChwWzAnroNnaND/ubUwFy1qD+CmDRYb0l22ND3QreUSvYI32tGuc/go4FWCDkfCnElzXrEPv+vZ2trazwQW2NijW2rauypjDTO0Jz7Zqy+859wVP6uP9998/Y/ATYPCr2sR5ck8wM6+88spxyAVgxUHycEzKSoTLdxZ/QND3FmrAdwE4pcTwVg4XGKLk3G9Rey0qnvNU2UFGdEvSAgraKrWeM5fxDvwDO/qnvETs9dtT2du3lRIrWprxLXq3QF77aAv4ZPxSVMBoG5U5GL5PceYs6qdocVNlfP6LXOqnND9lqy1GA6DN0YnuHAbKluPXoRnocC0jYi9dQK6oIoCIDkCjTGMZAEqV4xOYQ4//AGPzUgasUgPX6JdxdA1eFzXDq4xthjle+a1yPOPo4Aa/Gztacgbquyh0e1SSkTIMgfo1LgGD9mQEPNbw5KjrR7kXGZVdMhZgxBwJPLgXr/WHxjKKeKj96IveAEFOUyUrZaP0u+UnGbJAg/sZ/LIW+iUPZXeVSJH1HCV8jD59cFIdvmBdu6esWGslA51DYW6V6pIf/DcufKiUsTIj4wQMrMWywYGsgP3yoO82mxBvcnoL0ugj2cph7bV12do3tzkCZTw2Oo4m/ciKcnDxH9ipDCjHvzUQ2Eu3tfZbs+ShQAKe05NKWuk6kd/bt29fZFzdm4zrG5gjL8mKNrVhLOsUAcCcfHTjcQ59jnk6wn0FTfTls/lwvXEXcLjs5DTXHWYDvLZGXJtu0U5ZLH32EGX0o4XctgeLc0XWyFxlVDlLZRD8VgDNNe6vjCm5zOHxm+vZEuOgBwOIjflDH/rQIauB20C3sQSEy2ilwwpiVaLpWjq/des681s5PB4YG90ouLblgVUsZN8C3ZU+4mP7//Ccfuygnsooy37Qc7W3QYP0W2NvHZQJN185nzmS2bQyPtno1rr91bJXApCqVegF16KpZxm2D7r1iv5Kcc2JeUI7x6CMpPb9lo1Ovl1XVqVMWPpb39mbdE4VL/iQo71OkrZ8n/4uk9jpxH6zLjk3PePMb9kX8+A3a6WDtdID5qsDvQpCom+zZ+iqbM/Y9W99hI1y+F0ns43fZUTRTC5cr100tB+RI5bDmk51TQ881m6n8+JBwVx89h5NBfAq+WzMBUZa22Ww0lFo14b5RKu1XIC2TGNZrhzmsAb5OpcIngCAX+Emzg7WCSbn5s2bd0RgOVMis4CDBS/yLdLV4RQUWFG3ouQplUA75URZBzopsKKxHSZBeVSWkuIJ0BZRtHhd34Npfb/RsZyrlIzPlETPbareug2vlAagQKn5KxJX5JyRqWQk2irzw4+ehVXUqtKG9ny5H5jjyDBgHWignxRUEUL963dLeeJD0Vif/XfKF+OTk+hen3u+UXRXMlHZAnCnT2PmDDI6FKq5pZS1DUyXxQkY1Z7PGXb9ZZwocQocyNE+Y63dShgYMrSaE22VVcLXInLmyvjxxl9jc328CDgGqtFdRD6wGBCo5KG+MkLtuQhkBGoDn+gJoAVq8NGzYj72sY8dNfTXr1//j/Id15VFzdjnlNZWwHejywvqgTH8qOw0h8GcAtqAIGBOjq0nJVF4dvPmzeP7BZPtWeAQtvbMa3LYGknugEUlUJ1siEYgEk0MrOAE+SYv6Ch7B7xYu5VTFf3dKD7+pxP6frMPOw85n/EwA54MxK8Fe8ljWahAfJ9zZAveAC8CL2Syh2SXXUgPuDY5zfkL7OItZ5YOePbZZw/eoNt6sNeQkyugIRiVTKGRPHZCmHlILuJFPFo5pjvvvvvui71M5skfGU5XuL+AVBknr/rLWSzIUZCkbJTrtGXdV7ZMbxWNTyf2GnjEO/Tr19o3Ljz1XkkpJ9xv1kQb44votx7xK1nP+S1aH9jTBnrIOf2ivR6/UQDFPfSaNeJPW9GrnWQcvTmxza1XMuAe/+2XxDc6El/KcuGPUmXXtwc4p9Br67XsnP4KZqEBLTnU1mJBhOYEX8psaCNnOkCfDDWe2mtNxLs+p+8C1DnuzYN2rF9rnm2yznPYXUt3kzc8Mof1v3QUAGnMOXbWU9UWyVhBxRzonJMc+YK2+nM/u0l/dYJvjsw6U9rMmYof2YPWrTGUrcr+GLd57SCeAhj6zklGD1kzT3ih/9ZFWCNd05rM2Y1frRE0CbyoqLGvPUe2wKpXvDcW9MqEwz9b3WFtKS0ui0vPCGpssFoFQ88WjQa0pUdzsM1hzp33ZWKTkQJVOVjksu/iz2Ze02H4cXawTgDAr3ATZwfrBJNz7dq1Yw+WPRqUHOBg8XCuOCXtcQHeRPQYnRR7xsui89d+Ar9THpQAhQas7ZHklwEBoyqDYGFb4JR3mZwMcMBbX2ukU/QUGwNS2V1ZFNdTQIBOJ3YF9ot+U6hop4y3NMbYOZ2Ar/7Roq32LuUwuIYSpMgd7sA4u1abGZUchXiX8swgV47hc/sEtGdMlCu+lI3YewJdnVKYIu+UPGPueRxo8X2llMD6RsQC40VOjQE/O6ykendGTGbPGDgh+FTtPGOJP5XroMd1HDL8bRPxZtByyjKERc+KcmYY1mEpM1ZmEc+SjWQmgxQwD+BnOHISaiMw+olPfOKuBx988K7nn3/+rj/+8Y//8UwX9xadrdSwOc3RCkDXXxmSgAGHxjVlg/AHCHV4gAi9aKrsk3kz94y+P3vOGMIcd/0GfMoyoc1ckPf4WnTbXFjHTrcLxORY69+8ydh1jL41ay6sZXIQAF1wclkF6d/Y4nHgeMFhfC+jFyBufous9hn9gaiAQTytn4IzjSdQCbRZO0BL85W+KqvbM93WCS5oRBY4WN///vcvdKH7zJMotdNWRcTJauvSqzk1D3h5WS7qx5qPF3SF6gFzjYdF/fGiPToB5sZuDcTfZKt15XPBrQW2ZEI7rtNHUfPWWPwjT/hVVBzNaCE39KFxAer+jcP4k491cNBROav20FzwpjlNN+rTfPW4CTLcYTw5UIID5qO1WgCrdRD9XtOFgW39CJz5bOxl8MqU4YVxmAsZLHo83vuu7FsOTkGibEaBx0Au2nuECJ6kz9BeibZr8WSzUtmlDQgFbMtUFsQsQJBNTUb6Xr/rEPrdvQWU9NFe2JyHaCk7jS/JWmvH2L0vq9nvZRaTba90vn7K4MRn/WXXev6UcbSftoyLMeivPVj63TWiHf13oiw71Ry41/VkqbLGDRCjqVJ3NGaftOl7vCjA4fcyONmMPrve3OiXfudg0Q3m37VocH9OLFrQK1hg7OStzBg5QQeZMy72t/3TOevazCGPT+a5ec/26FN7zXfVE81tVUlwCx65toqZ6A6rZGO1bS7+8Y9/nDH4CTD4VW3iPLknmBklgoAUZ4piA/Ior2qjRWgtrDZ0b/RrDYCFvU4CoNDD8SgPIJyyS/FavAtMKaVKAnKKOjq4SJXFn0OhHfdnnH2mCNsTVRkIuiqDWxBePTNjK0rJARCZpYhEs+w9YGBdB0gVka8srvHoU8QK3xhUjmpHs0YjJR6gSclmxEwhXnSKIOVm3IFM+w38mxNKrXInkeNKa7RVhDIjgO4cDPT4x2NjRLOxcY5ysAIkRf/RRcGLGHfUrb4ZBo64+TU+2TG8yOFBOwNXSZ7x6AMgZXTKtBUZNKaML2Mkm4qPGaQMJOMVsNEvx7PnkbVJ2RjL4JUFDfQF0AK7RWebh0CYcTN6HKxr164dcrDlSGUqAiMZ+3X8A0OB/3iTIcz45wQYR2CtjdU58mUqzb/xyRhWDpiRbJ1kdJWUWL+M5oIKvCHn9gZt1Duwij7Ogn56YDD+tzZ7tlhrbkuY1pHayHMgOp7kePt+QdBmIpKJ9EUR8d2z1vWpwORk5QZPrSu/JQc528lSmYfkNQegTG46Ucll+s61AlH4bA+W//ZIpSf0q40qAAKmKxvxLHBqnZO9LaHL0cO3nIlkOB7il3bJjt8KOsWjxpjD5fcyeZvhqjQ3GffaAQ31BfjRCWTBureXJ55W/tRnfEdPezaNwfrPES1SXvCqzJJr6DOAz0ET2Qrt0iH33HPPAQJzYgP5jTcdGs+tpQCn+Wg9x3frp2AY3YNe/bKJ3tM9fu+wi+xWILvMaSWOrkvnJjPp/WwWGtFV8CNe4QleZ582MOd9YN/98Tn7Ej2ty/ja/OeYkynX6kM7eN1aa2z1lRO1Tp92yhDiaw6LNqt0cb/PaDqsFngAACAASURBVGAvKvFvXeUs4bfsEhtcBUdH51ddkZ4rcIMWbeOVa/zeqZ8CUnhfptc8ap8cJ3ubYa28jr7UPrsiiGBuzGvOb45LMtU6t2ZqL0eEQ+TwLg5WAZbmKztODtEsg+WVPUdj89AzPvUneNvjVpLj5gM/Czind1evllVMrgoGpJfdbz5hNHwrm1t2OMcRH9qr6Dt9nR80fAIAfoWbODtYJ5gcDhaDIzJucavTTon4HnigHCgdRzz3wL0i1RuNTUFatB39SpGKmlI0KQ+LvrIIC59iklWxiPWpnSJLrq2PHIyiYoGnosfaAfwZzJ79gXbAXZYuEJSzY5z+tSMySon5TCFTsO1NAqYqyzJuDluOJ74AHGjXPsel8gIKOyCfY6nvwLh7At3eo7XMWwbX95QwflZ6hw8yjK41XsbfeNv/xgmuTLKIJbpcD7AbC2VqzqMvByNFbCwdWsIYFH3F244zL0sWCHIv3lHEAYQyWPo1du20kdh4tF3dOwOjVLUNu81PMlKk3DiVbjHmgU3j5OwBZY1FO9ET8MyxY2ACJhktv+lT+/bDANU5ukXDjQsf/bXfJdC8mQq/B4BkjYwfmECn9aA9fCB3/tCZMUMbYG8e8dg8+A6fzZnSN/OAX2ShPTtF5AUEvLc3CI8zuIHpjhnfTKXr0YlnHT1OhlyDBrKJfnKZM1PUvM85bQvwi7LGowV77UNbp6fSqox4hj45DpxveVbAa50s1xsTcGJeAJhKaQoiuL5Smsa1chJI9FtZO/3rWxaFrrQO6chkM7DTs9nIe/0FeLUb0NnsnHuUplrLyy9yWhbCK91p/nfvaHs60FeUuwNtfNYPPUHOCljlYKCrSDxaybx/f/R9GQyv2gBCXS/4QB7LBJaBxq9kzTj1U8bBb2WyLtsO4xeUK2vXg7Djles5oE4RxZ8c73Rqc2mM6Z9o0b92K6tKz+UQ5BxYU77jOPrv4IQOokh355ygkS5tftgSurqqAWO3RtGRo2j+9J+eKxAXaPdZPwV/cniNoTWbzJujtSG+L3iQLMSXdbzKQHklx+0LCrDrvz1P3mfv08Wtlxz/6MUHPHada4zfeHNEfN/48IONxfNK4lxfJqYSbrLWwROtJ+3s2vWePuXMmY9OrZX1Z/8LwKbP9ZGeotc4WNo0d+0BK2CVM5M+TO/hc8/BzBFzDzzAwYKX2jdbcKjsnTGRdwGD+NM+wLJ4Ocx0mGBOazIdlX2MN+052+Bq+iUd0Ho0zwWsvS/Dh1c5/smsgIE+CrBWufSXv/zljMFPgMGvahPnyT3BzLz55pt3LExOA4VBwViUKQLgIYOgfEiko7KSIjcpzRReJ5VRmtqsfISC6Bpt7kP9LFqlJEABJUDxUjiBWe8psyKXHIuOjA2oy84Aj0Xoir4ZHyCUg9K+hpwi11GKFHr0AQtF/DrwoJPIik7qp70THJhO1rqsADOsFF9OYpuLtWGsaMghi585NZUgGq++8bGIHLCNJ3iJJxk44CeHTbvAgnYpfsAdvZRpzm7K1JgDoqKKPjOObXIuIg9k4Vd7CRojRY2/bejOOH3yk588xo5+vO75HwAaB6Ij6jlYReRzGBak4Ze+8cJ1yaulYCwZSuPxu3/zH+gsGpozFeA3PtcEoDk4DG/Of9mBDKlMz2YnXIc2a8JccKjQ4h+A8Y8mc8fok2XjQE9z6TM+FjntgbLkzxyaU7Lir/IV9Pdwbn3pwxr4yEc+ctfLL7983FMpnjHgFwcPiPBvntyj7x4noF/OJTkxXqCxCHRGP6cILRtZ9jlQWzYu3gfCclzaI1kUOmc/oFnUt4BPoK3gQ6dJut61lU01t+5TDilA8cwzz/xHeXNOdeA1hzgnceWjo4oDJOaagwX00Cv+G1vgNscyXRQoK9uRMx7wac1rF6Aq0t/3RZrxVF9lawL8OW1Ld3OUM9I+lvZhBOCjqSxVjqf7OPU5D2glG+1rEbRiN/YAhHhUybc2yGVZ7gXrlS2h2XjIreyqtUG+6SfOfs6m6+kvTug6I61Za682k/noMSa6KkdSnx2CVJbd2PyRqxws9sj8W6fZh7I/rseDHYf7239XuTu51F9/2jMm+iNHAX054mWEXJ/z2PtdAxvYiIdoa92kk7MrtZGzq21rkL5Ci/via85c8ll5qOsKFhYEyVmNHrrZe3JTpov+yHFCTzqlZ1j2yBXXdGhGa2bpzymPl2XacuTMnTk3V/pUBp8dxPOCsdrOwTImMuePTLB7xlswzf05JM1jDqbrdk70T/dbw8q8yUD3at/12iuDRZ7LfNHLgoTGki5Gs8CXzFx6Ut+NyTyV8WbnvM+BzZlsrK2jbCce4Qeb3drpeaKXdYf50W4VImi4devWGYOfAINf1SbOk3uCmbl169Ydi8nCyVCleHzPofKZYQJ+ga7KFgLPGfUcLgrFNRY7ZQkAeq8N1/jLYJVJ0BYHCRhyr1KxHvAZCO50Poqhgyky/ow48KgESj8dD9t+EpHGyqUCjeig6NBEgclcuLfygBxLfWi7qDHnhGOgPYYC0Oo5Nym+LSvpIcBF7NqzBNRqo/1p6FkFnqE0XjxEA3r17y8gXbkP+oFm96Wsi8bZS6R/wBvvbcxvE3nzpg+K0/dey5p5z2gUHQQsNiKH5k4KQ59+gIgi18br+P8e2ow3aDQuZTgcDHOsDXOOl4GWQEEyECDJAIhomxcO+ALgnHnX4XGR86LeAQjGp2xHJRb6qmSo/vGivQTkkINVVsNY8RVY6LlAHSSib44vUGrc3euVMS+LlhNVWY15KzqMZjJSYKDx9rwV82bOXIPn+CyL5VEL5rl5RRNHD8+bc32QbyWuxl1WlbzI0uq70l3XkeUCGukBc5Kh9xofjdectu8nPVFkG1/MWc+B2ah4eiEVt06W38hw+6v8FkjOcXGN+bFGABT6hGzuX4A2+nMUjTcHKTDaWnS/3/GX7OETh3nHVhbLeNAQAIovrfNkOD6aC/TSgWUPyiigx3dl18vgdWDK5T0n+io4pR//Re1zFApg6L9DNZo/fZE3/bX3yJqSmQH+8JJ8AITtFQmcCzpxsNBuPZBLOgtf4k2BLHTlPJonfCXfvtM3+5NTpk/63QOc3e+a7i1jhbfxVV/mLb7XrmvWiQ90N1/WOXBsfOS3vTU5z/jqe2Onr9IDOdna4Shbn+0xwmN8pzuzL5X2aneDC+iOP2jNqUhXrQ5MZnOW1+nJ6WpOo9/nTlHEH2PJYU+OfV9mrdMV0+dls8our6On/4IAOabsUyWWYYz2geEPvUkXmkN0dTy7/soioaGMVs5AGfDWNN6iqYyLsXRy6GWnFd/SGegrE9Vz6tClv7K9OTXNcU5VOqXAnevZSpigDFb6hZzk9OjTmMl7ziYdzi5oI/1vzqynKh3SWXhALtFjLIurfC7LlB31WhDQWMJ47qsyAU1kGq+NJ8cwvGVucgbdd+PGjTMGPwEGv6pNnCf3BDNz/fr1OymLjFMG2fcUiAXJSL722msXzwXyW5HolHqgNcCTsqVsOE8WcNFsynBPBdIeA+s5P/p76623jr4opIBz0R+KxV/lDQx+pwQqE4iuIpbuL4uRoqe4KZIiaxQYg2gMu2+H8hfxkYHp6FQnLKqvZiT8l+3LKFJOnB0gg3IMkGiLQebsGS9lXllNICxjiy4KrrkxZuALze7HI0Dg3nvvPfqhnAPk+0BZ91GKAKax6RM9AE+KtfnGG20wSu4B1DPA+jIWf7IiAEhOUpG15hYIAurbi/Dmm28e89/R4gxK91Do+KLv9h11CqOxBzD1u9FH49J+DkPHxaPfPOFj1xdFNM4MbaU0K8d4Si7wB40ZL+2go0M68Ab40qd5I3P2z5gDEf/4WgS5060YVH+cM/2TqwB7ZYCdoAZY5vgxbAUHMrxo816bOXNlnMybkwetCQd1dKgGus2/tooOt7fNfPQcGu1qyylYOQPotY7x1fw3xgCee8ihtouIAhpkxr7E6O96vLHe8d/1/ZW58bk5CsB1jXuMBa8CRkW5XVsEtzG6fh2kMmBb6lP2MRnYqHQAabMmMi14TBe0tta5K/NQRqxs+ALgaM0Z9MrRBs6T0wCvz3jOmaMHfTbv5M66CqD7PhBXFqfgRIC4/SlrPtBnDtN9BWb0WTmZOcNvvHddx7R3OAUZEkwhk2QhZ92aoO/JgL/oCCziQxl9jn4BI3302AD3kBNOudMWo6msZaA/5zFnbqsmrOP2h9I3yQ59g2b09l4ATXbK2i0To21yUgk7m5INS15zyB2OorogZ8AY9V+75LFSumStcq7ksvlZJ6rAyGancrhqZx29dWS1l6y5v4xE2RJt46c/cki/ub6qi10TOXQFI3KY0rGuLfPrPX7TcZWv5Ribj2xs+9284pc59lq2PgehjGt9o5vNY7fKrpETNt38V9pnXNqLB2V0ypbicwesmJ9KaFcPhS1al+0Xjp/4Ta/Zc8zBal9V8okG/HRfh2FYx2jM+W7+C0IbC92bo50zV4AEL6u4qYyvrGmYqbLcnLEcRmPER7arw7tcYz027/HJfJhDet39L7744hmDnwCDX9UmzpN7gpkpg7UAJUUUqC2CXslRoJfSCIQG0leJp+gBALXGRVbc36k5FnKKDGCSCaA47B+hnCg6SkJblEQGDDgF3oBJ94ms9uT0oqI5dBnjHMAigRnbnI6AV05d0U8K/5FHHjnAPKN469atw1AaD8VW1mszeowWsMDRCpBwaqrZL4qfoQHScw6No7rxwB2lilf6a65y0hgS/WUglbeUlUCz35544omL5/GkXI0vUJgRxxt87lRC11Y+hs/oAJiMJfASgEWfMYjKMRr+zKFMirlgtCloRsy1jIFx4j9e/fa3v704gVGbRQ+1E5/Qhs/uYaA4BeZCO/qs7LTsUCdflinKwOJVY1/Da657pk0y7Z4ihgAt8IjHDpEIJOJfJYn6KsuCn8ba5mmGTFS/MqKyZX73PmedE+avE75W9gPfC/7IZY4b59Y6wl8HdaBhS3vIQ9F1tAGVwGTPRkKbazhSzaG5//SnP33wgVPBMU4Ofef3DtdoH6K5MA+AsTVSeWEAwvrVv+tzEIyzdgPjZSDK7gW+OpK5efLqbx3p9NG2WYYjOnLgei3Sn1wEpmoL/z/1qU8dzg3Z5ojmwK1TFzBxf4DU+8qKAqzWBcClDfwAzsvQVN5j7HSHtVdQwJoQuODs0XFl/Sr1yoELjONtp+Lhnd+rXMhpM++VCJepLFtmPL4zfvKEHmsvpz+gar5yuNmO5IE8JruVsjXH6OKQCCKhpbnAF/dVXkxGAbwyq/RcwBOvylDrB93pZG3iFxrd469y3MoXfa8f7QgwWN8FMCq9Si/lKMQra4g9QYv72TxrsCyD8bmGg2z9o+e/7cHaTFRtBc6To15XPve3dFy2Yx2jnN4CCXhijPrdwCL+GRu6W5O+y4bmyKBhnbjWYBnX+E030zn6owMrU23/E51TMLDMl/nxX6l2ck8eKjdEsznrMST1b3zkRLCP/slJ8uq39EEBCXbCvR0ukSObbKHD7/rKsTN249ssKhrpNfu2ba/oePhsiH6Nh12k25UIFmjN8XJtgYPNiBU4KYCdvdC/NsNr+JM9d23bLtDWeivTFy8EjK3ndOPO72ZorT80G+MPf/jDMwY/AQa/qk2cJ/cEM/Paa68dGSz/KdIARcbdZ4vv1VdfvXjwZHts3NPmy8ixaFM6FqxFCQgEfrTLwaJ8GHoKJkXNIdB2p8n5vnS2NnMKgBugvBICSgXoA3w7DSuAQcmigzL2WyVj2qt2O9rrIwNv7JSNTJGjySmy3/zmN4dC12ZG2vfrpPqeIhLNCtx6Fc0XOfV7fAeuO03IODiLgEvzsQo04BXY0waFz3jlyAHG2n/00UePchpG4Hvf+95FidRmhQAq46jEIIPQRnvtVDZhrvwBH673H7BkHMybceB3YIVs2KPCyHXEs/4CdKKkjBpAYo8fvnIQAC3AsywYYOK3opHmrTLEIvTGom8045223Yenyai5jGb3BWLQVHsZKn0UCSwbQJbJnXkgaztHRfyMPSDp94CCcTKsbbQHbDptjgx0kiS6k1U8KCMTaPRbMmVs5h6twHcAsz15Stjal1bZiPn83Oc+dwFclP7a6xI/4ieAYh4Awgwr3sgua1PfAYfKWpbXrYd1NFrneMIZJzPktUxP+x1yuAJ15DwHSxuV+cZLYyu7UFuBo8DG6qd1ltaRDmDgQWCs7FO/6duR6hwCvCPfZUtzrNN1Zb3SqQtwa5/Ooz/oBeP9+Mc/fiE/xlRmmVyUMTE2jkEPhy/ard+CCfEyfei3DgIoUi8w0b6K5L3gAyfJukUXGbP+K7OznvzGMS+44Lsy8Hj20EMPHYEaWdRKqcoAVK7oM97QDdaV9es746n8G9/pJY4sXdazqVrLri8Sn7NnHVQmrh08bB9h13foB7qzZ2VL2CcAueciab/ov6BZeyrxxZhltHt2lrk0JhlO4yEb2jV/1lk2pqyDceQU5WDlKGSDy+yWvej35GzXi/faySmI7q5p/Mk1PpWpKphZvwUryiaVqSn4lcPV2qzqIh1bJtH9dAjbZh466GhP+DNnrsPTMkjadX2OsvazzeaMLaL30O+z++MvfS7YZ0zN62Wd1Hrh9BmL4Jk2Cnhk/8temks0+StYEk1VoXA+zD2ZqBpjnTFtWFPslf2EZYuMuUexsBM579qjz9tbVoCgADc59l26X1/a6hAwvPEeP7Sb7dRvlT3WKHpbv8nXznNYq0eKPP/882cMfgIMflWbOE/uCWbGg4Y3utOiTVFmeETHlXpRaBZvWaEyTAH0gOVmCixWDhYFUHpfxIjitOgt/gxH0aHdU1MEO8BQGl6UyH2BK6CvPT3uYTg4OA5VcC+lBmx0ihsFaXyuyzBXDkZheV8plHYoQ+3fuHHj4lQl49QOZWkseAm0ADn2aKARfRQb5ckYlK43fvejD5gtct4maAqNkqX88Z9xKoJcVDLglnKlEIEudPsO330nQpXT6zPgTlH23LCMMiXbwxGNpXp6tGm3kgv3mjdzQUnjqfsAEsCzecFDjkh7OfAEr/FD+37L0XWt9vAZMOn7jH9RZbKj/Uo93GMc5oAhCigCSW1yTo7NP56ZX9/ldKCFHPhceWYAJXCFn36rVKLTr8iGeVQ2yclHD34GYnPE8Qw9legFMsxvAMSY8DjjGP8LFqAPv11vbtu/QBVwptBYBs58AX053NrWt3E99thjx9owZuta8CRHaGU6J4jT214BR8VXGhPYwb9KVtprmbORbgjg5SwB7HjbEcnG0FoOaMbLnJsctEDD7q8L6AQc25dU/60vNKefir7nhDX2IrubUUgnapccC7gImOB7APhyNL/sfIGinOX9HEjvABNt4/XyAH3mgm4AzMmA68kHJzg9sKCLnrEGyGR7asyj4BSH3r2dRJlzuvoU7ZV7ttcrHpszbfcMsABZgFTf5E9W0wOaO0VWm64hv/HCvdo3Dtl4n61N/80T3aDkimyhv99y+FxXKXkBubI07aVxbY5wdqZAElrQVAmksVnP1jCe+y2Hz/vGkL6xZrVfWRj6AGM8zuHCE/qjcjrzqJ3k1Xyvg9WabzzJb9clx9uGeS6D7nv8DpCXicjJLaNRJtzvlXFq231+67rlXZnD1l8OlrkrwLRBk+xVtoUsuw6/6TD8qmqCA2t+qshI3+WkRI97yEOBCWNtHxO+k3H/ZWYKUOFf++B6X7Y2nVwmU185qwUu6h89VZQUzNEHG2gNs1c5MDl9xlQZXw5WwUjtxX+vZaI5864hJ9o3bn94XsY8R6g5JqP+0zPmgr4tuJmtdb05eeWVV46MbbJojOFC711X1hEt8MO77757xuAnwOBXtYnz5J5gZpQIlhXa1HkLNZDJ0ALfDI/3lXi0YNchy4jmfGm3CEoRpg52SBkX6cpoeC0lvlGrFn1lZdWyU357QAWlICvCyKXcK8sAOChGSjyFiq5KAvVNGblGJqmacO31/JdKa8rkqLlmbH3mbOAT4OQ4cUC2Y9Hdv+UR2ukZIPqnuFyfw4MWY0OzCC4nq9PZKltxXwbBeCju9jyUYTB297VRFTjPqcPTjL6MD2coPqekN7OQM1A5hWsZBKDLPIvuM5oBAwC0E/E++tGPHgYop1MGoPIGvCNXHM6yZVsGF7gkh0XEGYqMRRkghlo77f0wdpk1fTIieNRzRfymrZz4os1kBp1kRLvmr4eGusYcugaA5AwypMZifgNjPVetOvgMq2VrXsw1+Ten5N/cVCIICHeCWWUo7iuSDPgxvPpDu1cRd33inXa0YT45AWVL9GtMyspkN8kZp++pp546ZGgzLvhENtt7lqEFmCu7KaBS0OUy6DA+v61DkYPb6XPmP8egrGjAIQdr6U+/tEb9FoDRT2OIz0Vl0wOXHSzfrxOWs7IAI/pzDgEoUWog3LznPAa0cgiLdm+WLBoDsfhgLICgcZAnshHATs0Dnu0781v7R3MWCqA0J3SG+W+vj+/RQ27sdTW31qz7fI+vAc0yzJ1MZh7JXnqTzBp3EfrVV/EbjdastrZsNhk07uyGtUZvkOtAe3tyyI979KV/+iEHrUyLa9JR+FE2oFIr8+veyjOj0bjKPOivQwbofXNr7eO5V3Pf0fcCbZVIb7aM01tQjiNoXHSOa9PRxmLc6TC05EgG6HP0k8VkOTlLrrov+Ux/FBRyPT7nsGxQqsNJyn7EI20V8KRD0lvkyf14QP/FY3MQnWVSOwkwJ8vvZbzLVKG9gCfe08nuI/voZzPQ7772qzZ/8SOwT0fhieCnjLLrKyEP1yTnxlDJtffGLdCAlj1koznQV7qvtZWzm0OUgxmmkDmznitxrUQVP8y7MZErQZoO+zEW14Wt0nkO4Co7F05C02YJ8Ssshm58xAPrmdzlVG8Qyntjt65U5bAD2q/f9E7zm6NpjK47H9N+AgB+hZs4O1gnmJzXX3/9TsrKayVPFlnRSIswA6HEQQSbgugUpByTyoQCOJUPWqCUB4POgFKc7eEoyrz9ZTQDvZfrvitxoKAoD0okI1x0CRhh4CgbCq3oI+cHOEADI12WoQ25xlXmxnuOoD80BQgBz4B5Bo1TRDHm0DC0Gd6O0aZw3ZeRNi6053AVyUVX9fyd9mScZbEqecnB0k4limW/KvMJsLpWWwwRpxN/AvRoar8bkG5eN6Jf+U3foa+a+RxAtOOz77/0pS8dYzI27b7wwgsXWReODseOEwjcyZ4A6xn+wLc+0NeBFfrGT/NArrQbaCtDFPhIXlxrfsy5MeeEdzoiejOwtaF/zgq5UOKJBmNSClX2McNELmQoOdf6BLrwr71HeB3AkEmSrXNd0d8yEgwcfumzjKX5QRs+eC1SSs7WoUQfvuCHdoBnn8mteSQ3gHDro+i3ObCPCHA0//boVX6ZMyATyZFwTwDN2AOfOUWB1WQv+clBWQcnIw00uB5d5j8nq4BFwHEdPnODjgBI6z8AkSPXek09uq+IbHqm7+KHMe9v8WBVbA6a/smxwyjMtwBCIGzluLEG8NIN0VdUmpwClXSGeTaHdEbR5Bytnu1HPssU5Oi7puBVAJ6uJrONLcdUVP++++47Ag3NFcDkPZBFBvHCd9aMtUNO3F82RruyNenoMli9VvYW8L8sC9rSZsE9a9LzrSpDRIN1V2kfXuKXV2PGm76rfCs+B/4L8JQ1KIgU/yv38orv1hKdpF261ppns1pj2Sp8Yr8C4MaSs5LzqC/j6wRL61E76/jsnpp1sJKznf/k12vBh7XbBQ18V6AkZ9+azUE0NjRY/9a3uY2PgoJkpvL3MljGwpHowJH28YUJjD1eJ9MFTltnzU3l0gUg8L0HA3M0crJa45UspgfTE+Sk/YLmO+fNfQKR6M0ZkxVFR5/JZrbB9e5vy4I5oodrr/WM3rJE2ZkcGjxvXrVrHGwCfU8v668gg2uNmXybEw5Wp+sWKPHa3jL3ViKY05qzR65bp8mM9YSGdHGPHjBOc5JjacxhGGO9fv36MQ/6KzCebizIbrxoi5f/+te/zhj8BBj8qjZxntwTzIwSwZRZC4dCpjBaYLqxuChJhgIoBhgpj0BWEZKMUMrf79qx6ClJC9t3lWsAFgCDha+PIjQBnL6rzKESiEpv0JrDFYCgXIFbkWDttTG1TBClkxGi5Iy/CFwRT9+3j6eIDtqBEsC7UkfjrAa8qHIGvE3DgXftVZqWs4J+PMA3BoxiZDwo4Ixl/GfUK81K0VUmoJ2iwdrWV+AGDxgj7epLJg6t8TJF6ztlDT7XZ7KAbuPogdBl0Sp5CcRoUyTaPhLzzWA/99xzBz1FShl3EXRjvHnz5sWjAAIJlT3JxpAdit+cBTKKwmUEXV+9OuBuvJU2eU9mc8LxoOysPR/mmQNGnhlXgEp/+MpBJ0fGJJrdM8jitbY7HbGN4ox7kXdzhDbyTUY6PRKv0OEev2eAGWZ8AnL9VvmSubBejKGHOxewqGykvTXm3vwZs9JA33MAZN9ah17RCNAC89p99tlnj7k3B62tTvWsLKUMB/rskUQTeo3TH7mqPLGSWP2SmzJElSxx7gALPEUnsJ7jms5It1T7j+6eU+NafZOLSpcCHJXpbfQ/eS7TUgR6ge06Qukv1yWXC3wd2gMccbBEzBdAtg4LULXWcx61vY6C32VlyAmdgYfkqrk11+SUfNIRHdnPCbeu/ZHRMjDNM5nrhEMOm3k019Ym2W8d6IdeESDwGojtd0EEeqMMh3bMV4e8pKtbn40vxzowvU6r3zpVzviNw8O96YxsAfl3Xc+JQyc+0MPpP7QE8As8FOgq2NZc+z2QjZfZLIEJ+oJsCR7oh4xb866rhFyfeEPnVd6dk2r+K0lHo3kk13RL4ynrlPOZcxlQj0+Z9bW/yW+Opc85L96jLX6WbW8eNkCJz+TWWvVH1tBn7xF+cyodZtWeHoxmFwAAIABJREFUWdcUpOvI8wJs5AM/cwxyPNC4QcOCSul/81BQFh8LdtJtHG335iDgo/kRFMVj/EevOaefyKaxkBH0oEF77WP2uVLk+Is+NLsuGUeH8bm2oEVOY/bfvCVL6QJjSV8VBMRLgSm6oWxs2SbX6Bff9KWSIBuTfJfZM3b6UnvmyZgLIq2tR1M6JucrHb56qQCPe7diiN5hh8l849KeceUQ43mOqXbQ/+9///uMwU+Awa9qE+fJPcHM/P73vz8OuSjCHVihDFex+D5g+c477xx7elZBXS4BKdKWUiuCaZFauBn7oiMbYS8zE5Au4u+aAE9KMCUEoPSAQMCCsgTglHDpu+dtVANeSUnleSnCShzQnRHVZ4qtkwsZIHT6TEEVeQVSKyGrxr5palyUe+WM3lOg+u0o6zKGALd78JaRMa42rAfMAzGBBfcWpQokFtFi+BlY91Ybjv/4jGZ95JiVLUiR4xMeFwmlZMvwoal9S+gANJyEBrxT2k4HrF181L9DQ9DiRMaeJROQNbcMlCxB0Wi0BcaLOgbc0VEGDkjAN+NzTyVAaMzhRQPACGgYD9Da89LwrL1SAFcAClhqbbQu9FV/wK52e8DzRlxzBPSvP+NHo3H4Da/JJXDhu05dayN966zDKoAPsp3jBZgAp2RF1JRToy1j5JTLYInQrvHFeyVu1oc5tgcLuCwCqm10coQ6tY1RxYOyF0Vlzbe2lMVU+49H5sspe4B4676549yhr7ItewBab+mKwE+AmXyQQ/cZi3HmDHRP6zT9E7gMoK5D1frouwISRf4D6Pu5a0X/OVlkF3/RWratzEOfy4yR13RYfVdy1NHH5otscLDwtTLNgiCB9S2jC7BXTkkO0EMWONdk1Il2aHc/ULelm2gyp4IhAWNtkTf3CjQEjq0r86FdDkhOrLbXsQ3wNc6AWxku15NB8+la7VvzaEdD2Wu/dZolfqKHvkwm3Oe963LgXBcYjq70Kz1RUEpflR3rA2+K4tPvHGfy3P7a5s8aRof1YZ2RQ/q8AxLaF0meyb5sGB5nz8o0+i5Hsb1kyU7OU3Kc/CZTxhXg9RuarCmOswoT6ylZc0/ZD/Jk3O0lxQu8NkYy7d9DxgHuda7qv8Mi6Eb8qPw0QB/vC4rkdBX8RHdt4Dd9Qr+ZB7RV1ocma9u1rsPH9iUVEPa6p2huYNi95pRezwFsHRoLetYGuhZt5qZgguu1uU7tOljawUdjaC7QxOGjVwXb/F6JuHvpo8ZhzujtglJ+1396MFxmTtN54TC0toZznFzfWtAGmuK7sZCHMEh2R3/s3+9+97sjcJOMJ38F2sM0rV/3//Of/zxj8BNg8KvaxHlyTzAz77777nHIRdHVohsWbdmjIsm6o/AYYg8wZawWdG5ULaUUGM3QUnZFEbfEKGDkPos6Y10UL6CfY0EBUDAZNiDTtehhHAF7RkOESz8iiRQIhRtw8spBotwpPfcW3e8hx9Wbp3gqGXE9w4AeGS2ZE20DW/aoFNU37rJ3+qLMct6AS33rg8LK8BmTe4Doyhvc10l6RR5dn4Oac6ZtPK+krCi4+XRtR61zPkTOiu4xNgGmjEXOGyUMTNqEDnTlOJqT9hzoNwCB3/ae4T2ecLDcgwZ8QR/DCFAx5uZqHTs0c+b0V+kNXgM/AChwg0b9MSQ5yxlstAS8yroFBswxANsR4WREW+gDqPBB375j1M1NjlmZAWMAAouce+/femijNhk0jk7IbO+d/ozL9cbD8UF/oAOv278mQpsThZ7GLhuBfnNBfsgInvcZnUX6zan16r81bUzu12YlPdYGesoCtPY5of4z1Ggl32Qx0ChTzBHz1/6Csl72y3nkQmse77TluXKciiLHrsH7+i1IEBjOsBu7+8w9ENWm9oDP5SxWeiNgmh5KdQb8N6PVbzn8m/UqYBQY5QzLEkVf673oLxnYjFb6snVZXzmxZIh8tsfO/JL9wF57EtuP1PftUcF3YyJPAB6eao8uiQ7y0uEMOaj0I53Xc6CsAW22x6TAk/bIjDFbHwU5cmT0nd7w3TpWgTb3BBABx0reAEl9+ow+gFtbBaPwyroRzPDnN/JBppJtclNwwzXtrU037GmveFw5tuyya+IHXpDdnKn2PpYpMl/RjQZzVBDBe+vc99aD01HpuHR1TmlO6PIwPq5Tnw0siJDMJNPa49wJWrFDnGUlX+aUPGm/EuQCk3QXHaUfdsA4zQUnjR4R+CIvBab0RW+QX3RYwwXzsqcB+mwQ/gT4ey1IW7kaHULf4SvHhJziNflzrTlAj4wU2WtNxid0s7/6ytnTTqWZHKeVu7YKbBmcMfUw9I7lx2PykCOS7WqOk+F0oPG1Ruh3/zlYVYoURNYmvYefHCyyngObTKEZj8mPsfivnTJl7g+3rD4xV63bLQssy53tdI1/fKPP2Rf9NmZjrOIgvRWO0Nbf/va3MwY/AQa/qk2cJ/cEM/PWW2/dKQISSEiJtOgtuBwmi1FEzlHNRe42SpzxCIwWhc5glDEJ0ASsM8Zlt4qkFvWhVCheAKNoZHtyRM4ZByDOP6UK+Lie4QmMURIcgsCs8blP1Mx9lE1lHIyPfirj0lcOGNr8Boyg2/OBKHWfRf5EEPGyKCve4Qujq4/G3JiMGY2+p7hSoOgHOBhzhh8YL2OnP+1pW7/GHE/LelU213yilUMFcOlTux3IAKhyDit9dE/Asmcc6atosrG1gTanvGgf+hltIJoh52ABMHgoGm6cHA4gVUkKXqfAi+gbG6Nivit9Anr0u8/90ifjq/32BEZ3YM9rPGbYGD9gzjz60z46HAaBd5wi/4GiNv4HtvB5I/Tet4kZTwEdc9XzXnIgjcnveGOcMgwMO76iC42Mpu/MVc/GKmtp7rWB9iLRRY4rgawUTJ89F46R7XSzBVv4UsCCDFUCFL+ME70Ow6gsC78ZY85oQQfOsoit+e1EwOgyZ0rPCuK4h/w5Jh7fjdt4OdodmJAjYG7aD9G6aO9Ic4CH1nogL3Dn3nSJ12TB983dAtQCOjlQ6bHaKzIfwDMH9lnI+uFHEWL3td6s3Q5IKYC1spOuwbeCCfWPp/iEN9aHNYhf0Zz+wT9ricOMV/jUaarus77b10JG6ToOceXagVa0aMs9ZMy/sXDQ0aR9clRptSoGMp7tyLGMz5VNLR8Duul6YyHHHVghY22MVUPswQc5qvpBG3nE80Ct9+3Fq7QwfYj+ZNVairayR37DZzqk0mxyy87pS3v1516BofbYBFbJoN9cl81KjgFXv+eUJCvpOp/LXKVD02HGu3zbQIHv3Wcc6OEc0VvsMrm0NnqEQPvXtMcJUybaqcDa9DvdQXeh133apnN6WC7dRIbKnrWmW1M5UTmEPqPRPWVXKxe0LoyxAIu2Oc50Pj5Z5/6sLfMQ2He9vxw9ekcAiFPLtns1P/fff/8RCKJ78CPnS79oKYilL/e0TaFSPGNgc9NnyVq4JIfKfIV/jNVcWLtslLXTXrACRvEDPda0fZycyTJTyeQ6MvjCZmxwxppBUwGx8Jb7CnTiVVsrCman53x2rTbYCba/E3C3zdrFf/eu3fvggw/OGPwEGPyqNnGe3BPMzNtvv30nRWrxF2VbQGDBpSwpHZGZToYryhNYaIEHSNbQrjEuApThDFgYkrYostLTOWmUj98CA5RMe1mABoaAkuAEAN0MYwoNPdpDP4XvMzBCAXGyyiJoz3cBX6ClSFzRN3QU3TM+x4orwaG0ReJF3Rp3USvG1H+RVv1nqHwP6BbtzYmKJxRsG6vb88QYVpJi3KKWtd1hHJXtZbzRhCfAIfCCH0XmtMFpjt6cwyLNZboylm1w1mbgivJt7nwHmDMeTnZibPQHCCh9kwHFR3zOUQ2c4q2xNxdozUDYu4UfrjU+ckIGPfyWMY2vAZPKcOKbts1vUfwMpZLXPXAkOdZODmTRzwBie9UyVGUUv/jFLx40us+8ecZIR7Ez4MCq+cMTYyd/gQAyXbkQmUa3z0Xp8Rj/ABBgufJDzhhjDiQG+tDVs+ZkHHo4tnG0F7Dj182D33OwcySAfGDFXOAVfgI9PShc//pDi78AOBkka5sJBoCKoppHNJNNfcuGBFK107wZa48A8D1ngfw2z9Y72ddOz6nD13QG2ip7JDP417qqjc3yrvMVcAwApxvxRoBD9BkA69AffS44wTtyIHtobnI+LgedgL72wBRcEYjQFr4UjCgbQydVMmjd0nX4RI6AUfyotCqA5NU66vCfTtrcjB+6egguxwfNxmeO8Vy/nYpmvQBm2l1dXiDNd2XT1lmI/+lCclWWGjAFsCurQps11YPO06ntkyk6j+7mxjrRdgFB/fnPAa+stJP+XI8v7u+B5b5jQ3zWV/uw9ENG0fP4448fdOI3eTNH2ZjaNK/m3hylK8r6pJ/iQ4A3IJttKMiZk9V96Vy0od98Kv3EwxxGtLLVHXQQ/1ynhNva8U9vlq1ny+gM67Z9t3i2B0XhQ05x1RbJtD7KUjcn6Gl8rjPfZMnvZIxubP+aUmN/2R2/0X94iwZt0d1oEpRpP5lrzLm1bgycSEEl8qsf82SsBZg6EbZ2zZ97zbd/MoN/6NssdMHSyu0LrpV5Mp+CJRw/OKAMYussx438WWOCw2GMqljMdXvVC0ixGWuLwjX4FHYoiJAz6HN/HejkWt/TLckD3rHR+GO9ZQOSxcZ8GcudHawTAPAr3MTZwTrB5CgRLNJW+YDFGzjM0UqhV0pF+VCuIp5ei6Z1PUVDsfU5cJPByIDktPg+AxXwoagZjgB3kbEyGpQ8RRdg1OYaTtFHirPTfFxXZia6KJFq+qu3L7tA4RlDG3kDaj0PStv+gZbPfvazh6IUCZINCQDlNBVJKuKlj0otenaU/l0fPyuB6l7j0x/jTxF2wp4xVE+ew1Tdec5bET+KukM1GK/mQZ825cbr5jtnIoPo98rbcsaKzAYWynZwpgBFDgZDo42777772FvlWFjApOxoxiMjUb+BW78DkYwrIxEoNo/4VFnoOq2VDpaF8DkAYF7NIyPnfvzLQQTigaf2B5lLYywSnmOqjc2quh9PGU0ZGr+j82c/+9nBW323nwO/i3z6LnlBT/sBOKfRoS1rwfhco2QTzd7ju345Is27shmypLbeK9AkKl12AC+BEDzQLjDACdPGRkO1L6qNJ/r2GwcLiHdt4JWD5Vo8K+hB1mQFOxgFKM/pB9jJBv75M2b940vOHefPfAeOfE92RahzwDgXfjeOL3zhCwef7fvCzzJJrbV1BgLcgYfmNyAUoO3VON3f4QgcXCWwQAkHKxBWJtK1gLjrAdj4vvqwcdJnZbDcb16M3X09zNp32irbidd0gfEDi3hJBtxToKXXBVp4jYdob48nmgLNHPTm1VzkvKCnsmdjAdw7wET7gemCOYHkHJ2csBwwv6cv6HD8Qhc5c217gN2Pj2W29OP6MrXmDZ3aqozP+8qcvNc22qObjJAfbfmezNJZ5jQQjpecjp6v116hnt/3mc985q5vfOMbB68EG8sUpZsAbHqOLPpNH3iJBuPzvgqMeJLuLcsQD9OFZbzScTkqBSM5V9YhGbLe6RXrx3iffvrpiz05sledfMr56nmBaGTLqt7QLgclm6p/MkjvtKcL782V9RYAz46nG8pmG7fr3Et+/flMjv2R8XvuuefQtZ3e654OfclJQKP37Kz5YEeM++tf//rBW7KBl3RUj5jgKPn89ttvH/STXdcUeMsW6ruAK4zj97JvG7zzvoqGgjLkr+yb4FhBu/RQARu0d1JtJYKVLLo/G5tc9NgSvEdPWeGCjGQzJwtd6bDWRk4Tea/tSt+rqHnttdcuTnbOXoa3CuwUaA8TnfdgnQCAX+Emzg7WCSZHBstCauFSqltCl2H0e4aa0q02m6HtKOAWfsCxSPqClpTVRjopqIxImTJ9lREI2Hq12F3DgAR4+g7tRZcrDaQk1cBTaIGFlFARUlEwSowRp5wpX5v+iz51fZFYhotxpJTbsKoNBlrUU6TemPyWE4XGope1U6QK2BURL2pF+aXMgVOgqaPM8R4YZZhch46yHkXJt3SEiOAjvpeto4wDCv1GwQNrbcj1GZ05ykWFtVM53I6jCB662/8EZPgXScTbQL33HFHgv2edBFCLOOeI+94Ycxzag6KPZAYAqJ0yAMaVTONHmROyg8b2THhvPAA/gFJJIiPc/gyGnAOSs2dOOA/AC5AaHQxQwBPYb/+cZ0xxNDoBj2Fur0eZwIAeWvXdMfHGmVMe2Cd/5NQayDForwE5LOulHZHoHGAZyjJMnBTlKdpET3vlOoo5BwQdDz744OEkFRmtRBBQyDEGSoAK/OUs4B2ZxY8O4FA+i0485iB2epa+8AMgwcMcA06DdYz/QKC5Qg++4gueoZeD5c8awk/9VhKU/iqAk/4JFAVaCwDF43UE9FVporGRBesc/zgkHMOiz0XrtWN9chh6QHh6bDMq6Cp6X3Yev8wTPhs7B6M9U60HfHKN8ZMD8+M9WVmAviA9c4EO61IWsfVPN9FngVZ8rqwJeDWfOVL6MKZKewPWZb2Tk+UxfpSFzlFP15eJ10drlo4yl+TcGjPGwKGxmvuyuOmOMhg5Ku3n0m860dxxnDaA5L6OZ89xMDa8IKsB2XQivpBdDhaHADhlL2Rf0FqGzSvZeOmlly7KfnMycvbxP12W8+WazVih9bJcuq/gTnNY+bHrre9KQX/84x8fQZ7GZr2TXTJlTF61xenhjBmL74zdugtwZ3OyCb4vg13b1h3ZrPoELeaqNspMVZpMD7NF+IF3npNI9jqF1H0dJa9ta7wgA8eLIyZYR5949ECPN8hRJoOVeZoPeo6esX5zoPDAfOurAz/oI78XkF280vwYQ1sW0i++w196osOb0LCVATnrHXKB7wUzCt6VebdGOrBoM7Yb1DAHOesFNPRRUAdN1kBbKLRZAMNaMQeCRNkdsoC35qDSSe/Dd/rGs/Mx7ScA4Fe4ibODdYLJeeedd449WBYaJccoVXcccCy9b/F6v6fdMVbq8Xt2hnaK9pYJqywkgxqA6rp+3+xDUTDfFfWlRDpdiAIpip1hrexJdI5SKiPBqCp98ZnibD9HThyg4WhxDg6FqXb72rVrF6UV2o9GtGRAc6QoMt8FnNcgmaKAU5HLDCZFxukAoIqyF4kFNBhMxkWtvFKTFHNAhZEHbNENuEZPYlGEGF8qwwmcdAoZPmt3M2rap1h75k1R4ByqnB33+Q5/Mgz6KdItSu6f8ejUqeYIvT/5yU8Ow5YhCJCtMavcJMcJ/WUsyRpD4DsOTM8OI3fo2awDI2t+ohlNlYq6loFmvMuo4oH5cR1ayTh+GJ9rgfzKIZsXc4YGWQfOwcMPP3zw9Re/+MVhrHdzfkDcvR2hjh40m08AqYMJ1lnnCAZS2vyNBz28uYxem7bJh98EQWxcB6LxBy1Adhv9XS+6a7zJQ86XcXTSFV6ZM2uEc+FaMoRX9tSh3XtAp4NZZPTw3z3Wojl1bfsK8NyaBEZz/PXdZnEgirNh3J2wpx/ApOxcvMMra6X9XOmwHA20uqfs0Waqkr/Nbhkv3QCQFmgRHOBgcIQANXTnVOD/gi1jbC9czl4ALUeD/JZV5uTjdZk5Tmynq7W/p4CUNVr5JNrag9g4Alub0Qok6cO8VvZnLnsAu7ko2t4pqzn65so6INeu12djztlvXPE+fhag2+/Jgmyrua5qIr1Mtoy9gEHruX0wZIwTscGW9JFXa3Vtm744TQA2/maP2BQyixfkXz857viKrvjhtcw93aYcjUOCJ+SkY8bLZggi0d/pTvTkSOFLtmGDfutgXZbTzWZ1L5rMgTnR/ze/+c3D8bOWVA94xp37zGV2E7+tJTqPLlBi7Xp2oUoP8lP2yn3+8d4/nmizgBj6C4oZV+usOev3HK6qQchPZXzmmpPa8wPbF+r79h/TWYKhBcbMk9/cw+7LtnNs2itM3/lDMzlTgmrNciQ5FR0GpR08JAvsBLrK5peBaztEVRDJV9igChR9sevZGvNZZtu1xs5OWPe2FnBm8V0/2qzSwrXmwtjMlflAwzqwBTzxowBHwaKCaeQ+J881YZK2RZh3PEE/WvAE7nBtQWb2q8BuGeH333//jMFPgMGvahPnyT3BzPzhD3+4k7KzCIv8V2Kxyt7vlIvrLcaMrRKJAG7R9hRsiriIy0aGMzoZ9Pqq/CuQXEYsJZIhTgGleHLKKOkUBKNCYQAQlAXw2zOVKg8S9Rf9MiZtMDb2UsWXHCK0U26B/qKtGcxKLLXrusbeeMryGKff24+jNAKYZtwpWq8MG6XK4RMhZYQC/0U/GRqntzEKL7744qEki7gFInNMjA3dlLX32s8gMibaCIj5vcNCjI2SNxf44X3ZQcZL+x2p7H7GEJj2nRKZSsv0XVkcxa3dX/7yl0d5DT7+X4A3EOSV8UFbfEY/HlXi1pPoy/551X8nP6K/ky+Nr0yt312H7krW9Nf8oo1Blkk0V4CVeSnK2l6wQET7WB599NEDvHgOmPnTDhrwkhE3V+QAAMcf/UeHMXK8/Jcx64GTZQ9ylLy6HyBp76B+yZvv9GmOldJwtPTvX18Ai7FyfABmY6iMT7tosl9D32UC0K09joZ1VXkVeUSH3wUH0NmpbWUJ8IaDhj5tWgt4ie/tnzRma9Tcog+fOwWRfAFS7mlfQrqlkhglWf71HXDNsQj8pZ9W52ygJ6eADD/00EMHv4wVmPOKZ+iotDGgWTDCZ7SaO/ckS625HD58aX6tLf25V7v44c+arUR3y3I5WHhjnNZTwaPGVNa5dZ2+1T5+y0xayxyOMpcFyIzfemsfTrJLBsruejVPlfkm/wG8HLx1TsokpVvRaMyAZs5RmaJ4yrmmF8li5ZM5GmROP2hNf3K8/B7gXOAPfJsP6wQP9E9+8bcTKdvXaE1Yn/4KVpUtK6te+avrBF4AeGPkMJsb2evWZM5GAQUylYOv/QKSzVP8bKxrOzfDlUy7T7/f/e53DzqUBQru4B0dJ+jjGoEOf+ST7euhyvjGdrJF5hWobv3Sl8ZYRi+Hbue2tVaVQPO3GdUCSDkfXsmee3KSOImVrtGbxlLWKrtVYIGdMTZtcBqVbnJo2Xy/FfDyavwOXiID6DduawhPtEfuyjoblzbKpBZ8tvbpVPo7G+C+nUffC8CZL3wr4+M6/wXkyI7gLr536h85bI25n4z4vcNgyGZyVCDCd66tFDHbX0A3XScInN2rbNDnqmLQZlx4Rb7p6DAfW2HdsIPapxfee++9MwY/AQa/qk2cJ/cEM9MpghZhG1YplTbaB16q382ZCDBb1AARIw0E9cyeBTAp4RyawIW2/VvEKeEF2pU+VNq30cgAS9mTwBE6KTdKuYwUhdADOnueRkYJLaKgjzzyyMWDJkX6gUBKhFEvMutaCp7hpIyMsaxewBmNjTPF2md9Ur45hGV9RPOBcb8DpQy70qrACNqLPJZp8htDBPxRnL/61a8OoO73yp6aq5wU/QIkQEr7yoyh/QE9yLiIXdE/ypXixfNKs4yTUWCM/dYpZ65lJDom3HXuS1EX9TQ3Ioicj90IjJ4FFol4ZaCVT2qPYe3ajvENDOEBWisvIdudFpVDV7lhpWXG2wEhgUsAVDtkW6mpDEOHjpB7xtBYM1gBTnSImDLoP/3pT4/1VATUPBR9TrYAzAyaNshfGUTOCuCjH+CgUtBkXdCgDcro85dDTN73wcV4HoDFh4Aj2vZgGTSSL//mthIU8xD9gipkFX0dFCDT43rggTFGVyWj2jDXAHPPCsJf/Neu68i1edA2uQ/gBIoASIAcLwCyZLT9KAU1rB8OYNnW3SOSjmldVOKWYxIgxxvzAriVRRHEMAZ0yMyZK5m/nE/jKEsBFOmjBwOv3rvsYHEmjcHaxF/y7N/7slsLooqK99gJ49sHWaeHCjasXk3Xcl4FCwSU8NEcJjvobk7oBzKT86WvgDZgWkbrctZisy3ajUd0BB6iwzXWKKBpPtOnrtcfuSS/vidb+GPda6tsU4Ev82W+Kz8rq5lOIVvmC0C2hpKZ1qw1WtCDfHJEKj1OrvBlnQsyK1tRyRXdZ77wFm9kjyqzy56VxQgoazMHKz0ZLwPLOfzpw3jb9+7zHm++8pWvHJf96Ec/OhyI5pXuFyzhODlkyPUFL/GiZ7tpgy6wTjv9EB/iT321trLhaM5xzr66xvsy3RtU9d78Vu5Pb9Bf1g26KvNjy/1Gz1lLPbwZDzhNMsnKn9GH9wJJ6XFrl3xZo+aUDKGxskhtkpM9KVFf5I08qhhoP5jPgmwdiEEnaNMYwjjmmI0y/9nIHE1jwof228IWZbDIVw4dWUJjcmFMBRfdnw3FP2s07OO1da+9bEAyZEz0pv4L5PoOn+nbAq2VFJYFJgv0NL5XKk+/3759+4zBT4DBr2oT58k9wcy88cYbxymCFm6KoNIo3+cEWawpgYBQTgbFAUyJHHVSWM5BUbeNFNdmUeUMLwUd4POdPn2ufLEI30ZMAx1FS8tqUQgdN+wayouCoCAX8GMhpc5RocjtF7Ix2T0UqjYqe9O/aA+DCfygN9BRFKuoZPT0vTEbS0A0Z9FYKD0nzzFwPitjUdpBefdnXO2viKf6YFwoYGUqFCRluA5W6fyMqWgY4F9WSrv6YUQYukBLAAtgqCyviDWaGBFjA3g4BsZV5qrocfKTYxZoCljo85lnnjmyKtrK0S4CnvNEHgP5wHjRPO13RD3gm6HHp8pJA7y+I+OApLGZa86h9hhRpTz+8Q8//ZtL7VSPjzfmqjINNKMrJ44zAohkhLRVqVzOLsNWBpRc+R095JXMk682fhsfZ0JkXFvWlswGMM6pIcs9TBlP8L2jvcloJZT4ji5GX6bTbznq0dXac62x6zMgmYHWXvsU0Qz4kp2y2WgBGPBT++ZVlFjbyb329ckZMN/moePFK2XFF3Ppfnr0gqCnAAAgAElEQVSlg11cDxiJursWKGpDfiAazypfw6/Kychg2YjkZDMcOSIB1rIpABreAprtOcMXPEIHGZDtzkHVvz79xVP3dQS+OUoX6gutxmtcyZLv3JMDX/a5NVm20/yTZ+vTtZzQBeSNJX0R+EIbutHppE9OuHYA65we69v9ZHHvL/reaWvmHEBr7Rqbv9Z+fRZd97kMOB1qHrXl4AVrYYF4bZE7usVaQOOCRzzGF3TGp0B8+4bTgWjK0U6f5nw032Wmqs5o7y5elH0w/8ZRqTYd6E+p6Msvv3zI82OPPXbYG46MNVC2PBCcg50jEt+TTb/v/CXflx3lDUY1BjyiZyqZLpBAn9EBeC3Dq+zZOM21eSCDDiFiD8kGebL+9EEHdlJi8lDQq5N5zbG5zOFtnjoYJsfM9wW5rJtO6sN7+tV/jqY2ybdXTkDZ2gKrnFvH03OUKsV0PbtoTHSy+eBg+adv9IMnnDO2ll0j/2QD/WTNvdrptE161XfopvesPfehx3foSfdU+m+cGwTIBhVo0w9bTO5dpx3ySB+EjfCBfS2ztesMnyuPLSvqvnCS+S54lJ43x3RRNJtb9grvvCdDYS/3o5H+I0sFs8gXOl999dUzBj8BBr+qTZwn9wQzc/v27TuaYdgsVosr5ZaTUGQqY9viLxJauh3QAHhyKjYbseVFGZkyJTl3RU+LdlKEGwWt/NDvgZSUNoVZFBFdQF7jKcKEfka9CGKOGwUi08Dwy14xiEW4iqhqvxS/+wAu7RpXY3NtRqdUfn3jRfugGl9ZQ2Nk9JTsUGLaZgw6cjugmzOXE+q+nBogx3XoTLH63ftApvs6chhv0YqPnVZYhLfIFeOifX+MoOuA1p7R4zMAKpKvXePTV2VMgUztBQyKmJYR8IysygQ3SpsTFt9kJTm8DKZ51Tdw5zPDCwxk5DqJzhwmo2hiFPBDJLdnp/msD44H+e0Bp+YNyMUDYy8T0/4yRsaY/I4HOdYcPeNpzPFA3xw6466MUr+dysXodbR2YAw/209YhoqxrYQJXesQ4oH28aY9IMaD5wIHeIU2AIEsBYR7b67xq2ceWS85xZXsWCPmIkepQzr06z3HA0gxVx0+Yhz+Aq9lyt3jfUAaL4ErfK1Uk+OAXpk348YvNHTSo/Xs+0pI0d/Rz8al7UDIlu3qI0BRZDfgE1BFM5oqmYom/MQr4K5MLPDpO3JbdlJ/gR1jIE85WMmqV/QFWiq31Q7+lEXSVtm8dGKZZ/don76IlwH4BfKZi66xJgR1WttlJ9MZORL4VJRc3wHtnudGNsuqBgDT0fHZOGvD/AkQkEm88ieTZk2aA3rKa0EhY+8h2g888MAhx40BbenfnKDAZBmtgK/++9sgTqDU7zlpZWLwuDLCdHn6u2dnCQQIWvjHG23QMdrtmYOCSQICHdnut+wb+vuLR+tQ5YQlO8vTHKzm6vL4kpWcTrLG+TB3L7zwwsFH8924OYucLHKPBzL3XgHsyovjV1kVa1D/5NB6SP9mo8smpU9ybv2eIxiP3a9vv5XBQTO7SLcujihbJCuHbrZE9oqutTeOnu0QCv1wFrUrM2ntcrAEF8hXz/R0fQ5nctdap3PoenTIkOMt2TfeKhHMh/eqYshLVQL6NX7f5WjRkwJZ9tvioe/1kW5NNwoC0qvxNVyTXLcG3N8aaN6bK22GlSrPNK/+jEEWm4xqQ1/kAa/Jib2FflPBYRy+M0/Xr18/Y/CLlfv/7815ck8wpzdv3rxj0aQMN1pZFko3bXbN2FrcOSgWLsXGKciBKSKcg/LfDK92UwBeAyRFP7f+P4O4ICGDQxFX7pXzlIFYBZfxCiilDLVN0VF4QDZlXAS30pDAf+VVlUJWktIJcZ221ulI+FG0iFIK7AXAtZci+/znP39cq9wyEGyMAYOimwHDjGuvaK00LmXbIRBFMTO0GWn0UpiiWL4L3FcKk8MkWtdJR6KgnqXCkFD+GQVtF71vbnMKXcvApNQzsqKoMkedUtT8BjCMx3sgl2OnnWgzJwyr6CX68Rwv9emaoo54XtlOJ0qVXfDK6DEeopLxhywCS+Y3x5Vz47MxkA+0MMyVTRqDNhijgHZRRtcDs+TEfUCHfjms/gOogTj9oFl00z21g9eyWMbanqw2dLu3bJB7jU2wIL64F6DoyPgyKIGzAFPHrRunNitpMX7gzJwYa7SWGcrJ7lCTDU4U3cZT/fgHmjiFHGU0GLO+zYE16j2aza/ntLimzCsAm0MDBHcqI1rwEs2BjQJF2q3EZoNE+ESOKpHV92b20Eo3dNKnNeoeQB9PzHd7xsiDcbk//rnWd/53za6Mcyz1G8DcUmJzHyhLto2p+fYeDWTPuApmBLIum4kCXPipX2tFW0X2zZXv8KtsePzyHWcnJ9P84H2HqtT/OmXp+AXcwC3AXqk3/tMp7ssZyxZZA+QWMCZ/HuxODrq2tVPZU9lZ/RkTnu4BMgXF2r+TXsVbc0AnorkAWtklcmoO6Zr2AHUYUMGRslqVTVuj7QN2TdUP68RvViu7sPp657G5zelKhmqjeSpAld1cx5ss00HGs+3gqfED1OYD7zjtPQKCbFfKWEATr/Cg6omyidmBHGVtRVM2wFjQEB09E62sYrJkXvG7dde8V35oXXIK8f7nP//5YafYKDJWX8ZmfqswMKeCV+ajEsGCGO3N009ygCZBW44bOugjjhbac8K7Hg9kW7WXfLd+wye+p78EFeiybCu5MQ50J7NkiP1bvNNaihcFctLJzStawlVlxlubYRvrWQYLb/zJ8tF5VWhUCq1Kxj1sjHX/0ksvnTH4CTD4VW3iPLknmJlr167dsQAtmpycane3bKGH/G3auUVu0SmPAFLbT1ME0zWlqXMM1qC4jhIIMGzELUdo098Zz5wwNBdxyhEJHPVso64NpGoXLe05oUiMHx+AVe30bJYAhjb0QxEyOsaknfZ7BZwbK5oZHqBAVq+IpbFqP2OzGTDRMX2IGhqD9lOyGU5jKINV+WTGur6Nq+sYQLSXLUR//HYNZSraJrOBD9p0vf7wr02x6K18R1mD05oYHYo2MOaegEHzVHQ2wJmz6ToGEsj69a9/fQCowGdiHdjxGUgpa1QGw/WMlDEBx0WRK20AfoEz1zDeaM24ZKz0wYAzMMZbpsar+csxMs/tOcCL1gFgi/b2bInKt2m7stocKoCcM6tNbe/eutoEBPC/kjFjF+1nYDka5sh742jPTc4cme0hnMAQXpdJxTvXuUcgpM3XgVh9ans37VfKk7wCwABuz0pK/syxMXZwhzHoV59lfcsUGjPHN773EN6iu2WB22RtrOYFXztpy9h7tIG+Ok1P23sYzIKNHH5jCQQ3dn0BaZ2iB/D04GfXoBWw8mc8rSFrB/jxWd8cwpxRfVj3QAs+RaO+cpKSxfaKVt5rTJXBBhDNJR1sDZb1CuRWXkvXtEbTv17X4drIduuM7OJL2Vn9l1nKCXetMbkOHcbsOvLsGrzD72xG2cPWdNHznN2y5+4hN0AcOdem8ZhrY7ZWlDFqx2E/5KVrtWE8xpzTkF4vcOI38irjkH5LN9J7QDPaAGV/9DhZSJb9Rq/Ikve4AHNsneijcZZx0UcPD8dD89jhAgF8QY/mteBmcxEwXtu7Zj5+ZntzeFyTbGdf0/MFuXJYskH1tRmxMvz2xNFBPXQYD6tMyGF2rWvIQvvw1kFEK5kxBzkO6MQ/97IfBSTQ0J64TjvUlvVDFpLx+nZ9dspcmEv7qwTs/HdgRm0IzhkLfe03eoJd6EHG+iFvleviEb5ZEx2ow/H0mYPtWjbDGvd+baDrOXho1sYGovqMZ+gmy3QIHuFVwSe/03vapQOtjRyiMlet9Xjhe2szG+z76EpnFQxzrfYL3rzyyisXgcMqXvSHHryjv6rMMD9s8NNPP33G4CfA4Fe1ifPknmBmnnvuuTsUGMBCEVCKnRJFeVMe/VW+QYEH8i1CCpNSs6m8yHFGPTBjQWcEUugp/L4vcqof12TwM+xo831ZKW3m+AQAcqbQaBwZpJSlz5TOGpWMnHbdpw3OTuV3fUchMiSeIG+cAJZIFSOKh4wFpYpubRoHB4JxCjjqN8AaiKl94yzaGhCpfHKdj5ytsjvRn0KtTLGsUfO1IKk6bwpeiYLMHSNTvXxtGkMZAfQyYqKFDKv+i3LrK+es+dzIdQAmQOA+NOCnk67IT2DQq/F2cAYe4D0j4359u9c1ZY8yNtpDJ6NVtso9yVAOc/sTykIpkTBWmcOcXnPAcOvXde0bMPf6LyrJWAOYDCsw1obpzQSg37xURsMwM4Y5VAH5+Ohe11amqe3G6zeyLRgAuDB2jDDwYOzGZhzu+fCHP3z0Y8M63uCpseq/jCd+lzVYmSqrUbaCrJB5/ehbX8llRj2g694eXcC4t88iYGMOfXf9+vWDr536aR47yYtzbPzGmsPf2nG/ccuAGYu+zEEnnxlb8pSesLbSb5XJlHXVT8EhgAL9QIXrzMm3v/3toz3rxBhkvK11YNy6dy0HuiCHV+N2rflAm//ALR0RiA5skqkc/zKReE03c0rRhFeu70hxbSZn9G96N6C7zlXrKv2R/iWXOVIFY6Kv770aU1lodJQhcn8logH/dE1R/cbltXJadOtHwKYDa8xRDly6RaaB3iHTPcRdUKMDGKwBpYN4hL85/uZOaamKgI6wTw/gdWvKfTI22gGM6Q1OEEApK9hpoWTPfWWvy7qWHUK7azjb7a0kV2QTH8qusglkwrXNE/42P+n+HKXm6bKz2+d4WzWE75N5v2WDd76zQ/pvjgo0mgvPo2pfZ4GrAqT1h1680kbZpdad35qHZCqnMr1CbvCWbcjed2KmsRe46Ch140jnuF57zbe5ExhhywTs6Ce8tz/LkfVo74HvdKVDg/RvfulF19NHPZjY+tIvWbWfzhrU/w9+8INDx3NA0U0fhHlyWMkIOrIPG/AtW+pe8mfPaod6FIQlL1XAkCn2x5w0r7uWkiHjy/72O3qjCQ3oKahTZsv95qA93O03zw5ZF+EDlQ/WKz1Hvp966qkzBj8BBr+qTZwn9wQzc+vWrTsWoQVVdLJFmJHMOUkp56D43W8Uk8gigxS4XAcroBNoX6OdEXF9f0XzqwNOMUdX2RAKBd0Ztpwm7QTIAhMp/PpO2QSIGIGiS97LBCjpKvIWuKX4OjadE9azijqJivHFHzxhUNvfpP9q7vWTscghXCCSwxWoMf6AbE5L1+SwxG+f0RwdRQDRknOBlrKDDA0nEdB1DRq91mdKnYK3qV/Zxe6NCywVLQ0kZEiKqmYMORT+KkX0vRJB/eNLRqY9AdpxrT4DP0U6gexKqfCRHLi/8qGMz5aWlHnC/5wbxtUpVPjG4CrrxAPtMXaBEH2ho+xch1gw5B522al32nV/keOcZmNinIxHyUv0VTqq/3UoGDfzrk+/McSAfCe++d28l9XomGltuBaodJ81aYxFp0XjZZtz3nNAW8+te+3ow+8AByeoze+798Dca5vRbQ8YmjsIoX1arivTA5jpX7ACbdaatWT+XAfotGbwqyBBgR18wUv8ALaBoUBE2SfzoO/WWOCscq50Q/1Zq+YMbcZZRpOMPv7444f8KUHirAJY+keP+/AK8AKcOKGB0zKi5IpzkINRZDmaKh1ubeGneWvfFlkHIM0D+vCa49CDpK1PVQRlVNIH6cJ0q+83C6DfDhXJ2SySvoA+R2Az0Whs35ZxBoSTpwB9ur3P7iMb7uUkW1c5bH7LYcEL/aERSPaKJ8bI8eQ8mVs6rP1w6UPtyTQo5UJXAb5skXWBp2ROEAVvs2Pmylya/8q1yFvBOXT7z5no+6o1ysoVIEoXV8pq7VurZSQ2eOZ9tOas5nxVqZAd7r5ojM9lOLIf8TP+kzn35Mil35INMmZPsDJj91hf+J09TqaSE3RsaXnBGq/WX7Yt+7OBHTw3p/7IYc91NPc9XsU8xNtkN/tSwALt1sD9999/lweac76tk29961vH0e2cK8fWZ9fMSY9BsdbpJYEa78teoouMfO1rXzsCru7XNtrcb1x0VwHh+NveqgK2BR/wC5141f5ewYOeYZhNz164JgergzdylsNSBWmNK0d2Hd4wU/Jblk5flQTSZxxF9OuvNW0cPXfQmhAYMFY8EVh68sknzxj8BBj8qjZxntwTzIxTBFNaOTKUHiVSeVeK3qK0UBnBojLupURFakVQ24jqngBmka+MdCDcaxHpwJTP2q7sT9uA2Dpg2onWjJ37tl3KvLLGfvNKIbknUFrpQaC8EjbgCegrKmqcrmVoZFsofQqIQUAbmoumoR0PKe2UKeUXeMLXnNZN5+eMZPAytNpOeefwZGzXeBWxAk4BPmPKELS5GgAsK6l9QNAYGSS0oNE48a4yLSAICAEc69e9rmvDbZGyjEQOq8/9Zn4WqOXcOtFK1LHnFmkzJyYZynGk2AEqBs88BsgCHUUTF6gEgJLfHLlkmZGURQO2zJtIufa8xxO8cK3fKzM0dnwE/IzJ/eYb78uuJacZvBzb7g3kdAwvnuGVNvBbiSNnDwAlA4AZPqBDm+bYeHvgr7nWVuPsOVSAB0BOXt0DMHnIM5lwbWVrBTuKzJMNfbmn+SiLa+zWgLEwymglRxye+IVG3+ckFO0uY4IfHCz0yxoVzNAXHuC9fnKQ8abSrDJt5AHflRAaT3uZ2iC++0aA2o5VLhiTbFrv+FBkmVwZH71mXkSa9SmIRE71y8kCzI1Z/4AKOTFmWZky2doi435vTXMIzEsyoa/0FZ7iXQefpCfxo4yINdL85ghz4ALb6dXA9WUHKxBcprcHrXaQRgGYzabkqK7Da4zownvfB76TwV6LqpMVcoJH+sohr7ywtapd/wFD5al4Zm26x2/4Tt7pJbzQtvHXlhIuTlilumgwz4Jn5q1MAbr9c8g6pMk4cs7LaLsfzWUTkuui/Y21bHpH72dbtIPm9hQFzAPJyeTlYNo6NJdNvj5zqteJzC5kU7TdXOovm5LTkxPnc8/HsgbJj8wFMF7GNRukbWPLNqKtQMHq2uYw+dFmehsPyZ42OHb0TRk/WUTzUbCg+dDe7iuqL/rPOuUMuNca5RwJEnGOHIKR89k95IgtIUdkyPz4w58qFeh4vz/77LMHH9AeD9e5Qhf+uZaM0Tfo1E4l0PoNc6BXVUCnZ2pL24tF0CKwo83sid+zKfrL+XQvXpU5XEc2h6wKG7IIyyg7Vz67tpee1k57y1RB9LD65M8cnUsETwDA/4e9e+m1raraPX6+mG9JIxEveEHBuwhGC15irFi0YlQseMFEJAhsBMWgyJaNXDTGgt/Cb2AsKWarMfvkN8J/5XnnoTgLKydzJSvzNkbvrbfeemtPu/Q+rnETFwfrDJPz2muv3WmRZgQrwfO5aFfRrTWgKfYiZaI7jDxFQZFQKjk9OWlr8FMMKdAMi9c2yVbHHNDWXtdTlgwe+vUZYM6hOt1nEg1AWNGlQD5Fm+OofU4FQ0Pp5+zpj+IGCotGUY6VBmXIAR6/d4yyMfgtRzMQlEPj+zIR8XKjizkpGUHXR3dKtbnzGwCAbm0oL5ChAiAofJFZTjDF3160DHMlWRllIIhx6mG+6xQG+spg5fBGd2NNbjaLhBbXV9rEiDqW3muZthzKHPWMF8OlFp4Dsg56hjN5iy+V9cWfDLvrM2QMjefV5BiZb4CR4XcfOSIfPRDa7z7vyYUycMaFh81P9FWWpC3vjbsjsfHBPRlPsqQcCtDwG2eIbFsP+nWvaziFnAGfm0dj4wACoZVKVs7RWPXDUXviiSeOiOQCsTXIwBUQmpzpuyBBzjo5aV9Ue90CJ37De2vNX0ffe493eIsW95NLY8U//eWA4TtaOwDF/NgzQ6a1J4sGfPgeUFDmgm7Gv0g0QFQ2DdjuaOocNK9d236uHN8yuQHCBUfWhEc79LwjD83uOXTWtch0ZWLu41zRB97TK/ay4W9ZVH31GATv0Q344M9GrQNQ0V/QSDBIkATPkrd0VDrb6+phbVhLxiKD6168b22mjwP+Bd3Q1l69sjBkMdCeji7I0nowT8bciWgF09xn7steoqFj/Vv3sud4aj1UUoqGDnPhjJKTxm4M1qe/sqX66XQ/epwetI5WP2czsmHRntNW2WvlXwUoqgDBqwI4aCP/6UT8FkxwDVnRl/fp0HX6zVNzvHOWPsWr9HSBkXRmwaUN8OQUlZU05oILG7xDL91E19El2mbTXaO9HJM+l9WK78biL6fUPeSm/XLp4Zw18m0da68yP44RWbGnsMeqhAOyj5uBCwahWzmbucVf+yY935K8ehwIRzEnrwxy9oJ+ozvQV3YRH81he687vKYsevo8nhgj+aKjjFmGuWdmxm/95YCTJfRqv8BAgVHjJHP+BBbo8bJUyeRbBTEbn/vLsGZTq9DhONEV5rXgXHNm/vDBWFo/ghvsLh1W0FX7Tz755AWDnwGDX9cmLpN7hpl55ZVXjudgBSQzjptFCYC3YEvL++zfZwZSOYaF24bNoiyB7S0dKWuWkcjJcI/2ioSlFAILGTA0UQZt0K6MLEfG9ZWdBDACDhRamz3XAFTu4zqgg8Iuc5LBE+UC5nICO1iAQ5Oy9hsFpWSHkaiPHNIyWBnCyloyYGUO41HGlHJLceLROr/4mCFOQeqPgbBJHF+AWuAbSAFIjK8ItN+B+jId2q5UqghtYDy6zQGQkKNk/JXOBBbQRKHvvrkeoIt3xuN3JQoATw+UzUGqnDLeMl6yA5sBaM6LlJadbPN1z2ZBb85IQBXf0MPBA+aBbftrej6KiGab+fUDSOKLMesnAFD2ATDceUz2k8HAFvkCYCqBwgdOvewcGmRaAAXzZC7QZC45oTkcHYpQSQu5xC/ft5dgDywoWgxwKMvUVsa6CGcZVfIsuqotvACE0NyJhkWt0YkuAB+fGezmNxCKJ5wKsoZ3+sRrvLR+8ZVc4rX11bP0FrAHDM29vgAR4BjPjN+91ht6OGDo1rZXc42Gl19++RiLP+Os5C5QyMHRd5u/04UFbLRTxsC9Hugqe0JmX3zxxatjrK1fAJXzlf4S2EAboCQijGbtWXM5SQFva4XzK5BTNjCd0Loif+kN9xszHrSfxXX7t6VEC8Q5iQAtB8uckM8i1+l9bSW33ptf9Jft6vS++BT47n6y1Vh7zEDOagGUysCMSbtkqWCEezlXjnIHkt1rj1A8NDZ8Jg89DJcO9z151RaecrA5rTntlYu1NnN213nyW7SSWxm/MgRlGncuGk99o7HKBvwgK8ZDFjoYIlu39qNAZDqtOWv+fZ8zbZ2UiXJfc5XurI3GSd479CC76zf3WS+d3mmu6Et6Rf9lutlPMrK8McZ06ursHLv0btUo6UV0tI+QPlSaSNexQ/6sG88Ss2+0A2Pie3xrXdJ5jmzvocL333//sdasI2vf+ohObafzCiRk012jDzpGAML2B3RkZwoM4FfOlXvpbvapsaGj/aNkuQBs1SH42CmT7jG+9g3jCz5WVt5jHPCz/aPpamPRNnnSZjKYztRWAQAZ+A5iSv7DVmGIgsYdPEXXWZM9oLsDeP785z9fMPgZMPh1beIyuWeYmVu3bt2xuFMagfRASI5FyjQlmoLK6aIcgGSAs2ifazJWORml9ttwvk5QNFDklJs/v6cAclC8VkbGsAR6itLnMFbKkhHJYGcoNoPjmspV9Kstyo5iKapbNMp1lGR7ZoAkER7XpbTRL4LFqFN02kHPRr3QvtHNonMZkDWM7qNQfWf8OTmrHIuGAsIpWWNQ4oDfOb4Mmmsp0h5sW613JZf66hkiAYiij6efM6IZL5+be/eQBzzzvTYDLEXEjYdj3kmURdwyYMbSOAFURtRBG+29y6EqA5PTV2QQr9oTlYxUrolORlA5EZCPVhE7zo3v0IuHgDQjZW7QUFkUmU9GOAfGWAlHsq6PwLAxuQboq64esLC3zb8xMOg9NBNwbu8XY5xzVVmYSG396s/3nI72o3V4A/DJsHL4/dbxws0T+oqkF73nOAHfeOVePGBszWl1+owtZ7fTJPENiHUPeXdd86GPMl6+t4bwoZJaj3oAoDsQJYe+DBK6OVgysngIKOMNmvBB28ZXSU2gyBiNSQkz/pkDfFFOZA4qv0R7+7DIaNHggGmOgt9kUD1WoaPvb9y4cfCl+cUr68tn8mGO0Ie25DFQaww91Lz1aBz4GNAmdzlNZE+79YUeYLiTI9MxG6BJT+q7QJPryAq5sz5zjs1NGSX9l1F0fbqpfYOVQJvjAFpBsoCm+9DSGAu2tKHevT2w1dgKnGV7tEv2rQXXKumqBLNAG7rwDp+TTes5p9GaIsNoyhkp85NTUkliYyx727jNV3sD461727ua/mvdk2s2ouoI7XCwkq1OvKyt+JX+bL7Xges7r2UP15kuMFoABH8qX68f48gB1Xb3eG0flLF06mnPV9NOBy7gM3kL3OdU032uq3Qu2sv00SnsJd627wmQJ090Ooeoyg66BQ30BCdJGfY+w69Ab3styYh12WFbDz744KErZOs7RTJsEHQqGJYzQvaaR/0br8BfeiFHs3LFHTenP+fSuqLLstnJUjJHLjbzlcygr98K/PSolQ4QKnu3ARB0tLUj+dVOuoZz6RmfAkw59niwWe54AcuYD/OC/uxowdIc2tu3b18w+Bkw+HVt4jK5Z5iZmzdvHnuwcl68X2Dv+wz5RuNbZP0mff7HP/7xiLy2eb62AuYZqjZSUjCUZ9G5HKwWtc9+o6yL2kQrWhiDjMWWeRStpXAyHvre6J/3ZVD0UyZDP9rVhn0hDCollMLpJLBKEvXPoFPklYQwKgwQB8trZUg5PZU7lBlanucsLljbKFnGN9CXws4BZsw5WPEakBT9RaPfcpoYD+MsoooX1b5niONDdOc8ZoSan5ztQJx+/NZ+qByTgHY0NycMJCdHjbu9KpXO5Pg35pxKEc677tqQMzgAACAASURBVLrrALf91n6sHIZkuP0VOagi2kUsc/4ABeWtAI8/gJ0h4pTggX7cZ86LJPpeBsgc4zH+kf3KODK8LdHKSrwabwBVxFPU1me0AgL61R+Zao8VnuoT4DC/PXeoKDY57VS09kwFOjkuDrYgu643BvLdHkH8MEenZZUMa46fNvEYOC7ThE+AbtlUYzUGzgFeuraMVQ+p1L+xlWUiU+j0BxhxtNETiFgAyGnh/PZAZPNG/3BaeoaZvvGBfFj//rUHYHc92sy9sjMyz+niXNFh+m19BlwX8CY76NeHa0XX0Z0jaCycK2AvYOk7us685SyV9QQ4ObIFN9AAUHYoxgYYctbLirQGObmAsPG2rlybcxNoDEQV2NEnHgCn5A74wt/WKllNPzZXya629Wee08/bd/ogcFkG1Fq3lnyf7k/Htm/NvXidLiF/1oPMIN5ak2Xfc+xcj79slrUp8+Iv+U+vFfnPhqVfC3iln1a3Jgt4tQ6avsxn+icH1vVoxku/57xVBt0R5dmRAptro9K3zRUe5Qwu397KQcturkNWACX5027Bxpwa9KPb/dabtUoufDZv5IysCGiQz+wuPqcHdv0UWKIr7Flki+KfvgRBZNPJ7jvf+c5DBxUw02fl2AIIZNIpfj3GJJ4mc+aGbtOmMTzwwAOHrvzWt7512OGcq13PYZMcrHWG09nmqKBm2CL5bR0av3Whf+vemi5QFAbJZhcUSJcWkG7PF13uPZ1gfaX309Hay4HVZnay9ZScVGqLnzLU+JxTXuCm1+yUtuhY9+Bztiqnub2txv3GG29cMPgZMPh1beIyuWeYmZdeeukOJbOpe80WvWVkAjkpxpycDIfvgTWLmHJrEabIithVU9wmyt0jtVHDHBKLHZChiDbylyLZTIH7TzNYbUIug9VrxrsDGjKkZeO6TqQ0xQ5Ai2QBqWVW9BmwoMiLuFGIABsD5HfKaMtP8CEgvsYmo5lCzqF1bU5YrxkLNGcc3KefHA/zWk119KWsK/UquokHOVQp7KKzAZAMRA5WkWrfV8KUwg+oZnjQ2N6rLSFBb46mk/ic0FjmMYBYJsOY8QugdlqUKOE6/95XahToyAFe3pK7NsozqPj7wgsvHDLGSHJiGBdtabODQIA39DL6ZNg4lFxk0Do8JCOmzwxyIMnnIuwccscIkzH17R00AkiWuWKkyZ35qwxEu53WyRhrB6CopM58VQ5KDjl++u15WtoyZrzWZ3u78Mr3/oEVYKi9iK0v4yDTlUoCYclwWUGOClDLoUGz7DbHx3rEG2Cr8lSADejEaxlMzps+Cuxos8M2OphAO2SEo0TWyUNHpRsv2jyMVoaqDLkSPtcDhwVyOhreOsVjYyQbrbd1sDZAg//4Yo8HnnOyjREN5iFwrcSyzKBXNIsK418n2/W8s7I75AvNna64ALn1HMjWZs4L3nSiWWC99ZM+T2fgvXnrUBHXa9shD8ZOHlrTOdUL7APNbdyvDLJ+W2u1kdNQoML49YMH6Ddm81zwg5NXhiWdZHyyG+aMc1J0Hn31UwkvmTafMgg9zqA9twHKdVBzUjdjmpO/jo/2rQvj7Z4CHOjHl7KLxuwzXnpfebd1adxkuhMRc9qbn7UJ/ZYOzh4XwApox+Mggc+rhwow5XBnY9BbiSG913uvnFm6hW7KjlWabY0JapTp1G9j3OCS9/QO0G7+zau5MNeCS/hjXcIOaMMbfWe7K5HruHB65LHHHjtk9TTwi28FTNBy7733Hrr84Ycf/l+niWa/NxiwAYcqK3JwV67NR85V6zE979W82kNLP9CD7T3rvoLP0dDhMGvHtbFBbmNnI8y5tRLuKDAVjklvZgesHf9kzgEfgnf+stv4VTCzMfpOJs66FOwswOh3eprDlyz++9//vmDwM2Dw69rEZXLPMDObwcrRyLjlIFl0gY6MgAW4UWYAQ5Sag+W9e92Tc6btQDgDuQagtgLw7qU0KPfS7gAH5yYwUKSzjI/vfRfAp7AqS1sHq1ro3eOToq08pYwZIEKxBfaMKzBNUVJOld1lYNCAR+tg+E1/RY/7LSWq/xR80dhATMZcG0VeXVPpQY5p42Gw0F25HKPWJn7GhmEDrsyBezaqpy006ZsirYRFm66Pt13jc+UZGYgcm+gP5Pk9QBYfOkSk8iIZUKcJMt5lVNcxaX5sDPagY2PBb/O1WbVAietzxjebmXwFkoB6zl3H9HKeAg+tCQYTeCaDeMro4YsSwaKjlVvkdGe03NcBGr5jdAFEe0pEO5WR6g8gb3N50VORXcDZ3OEJEF8ZTw95JT/mAdgJ+ACYxoMmAEcmStvuDQCJaHIOWqNoC7C7Fpjqt8r9WmMdka9f46tcB0/KIFSWgx/GgE70GXPghXPkOuPE2wI9fidzylVkkv3r2zXa5xSRDXTgJUBmfaJTWx2v3OlgzzzzzOG82b+F/60h98juFRQy/gWmC1hbp74zH2QQnUpvyuQE+PENqExPuVfbHURhDrQBEBozOvEc4OIUaJNDX7CjvjnHOSD95tWaJxvJdDotOQqY44vMG3kIyJtDTjh5wF/zibeV8gXCChSlr/cAGbrjNMhS5isd0AEKZTjidQG19kriZeDRusYnZc4yV+0PqmwRTdGHp/oUKLH/RVa6EvP0STZGnwURW6fpjZyQ6M8O6qsscb/VfvtzqhSIR2VgWjfAbidVrj6lo8v0Z6/KijUu9Bbg0a81TqZbs91XVqb5WPuS41iQMbnEA/z1uQCg7LR1h+aCj4F/82PtpPezf+irpL7gQE4xe2Ls+tKOAA659ycwIsBiLei/YEU6qNMzza293ta4+SiomLNjfnpkCjtB3l0fLfoy9saTw2F+CnzF7+yKzwWW8C8nyfvu6Xvt4KOx+Y6+zfboK2xRcARddE+yRwasZa8FpDiieBit2boCFD6HUQoeoblyfDrlpZdeOoKG4adKyNtLVzDXfe1xFQyyZvVtjbm/7KJ+Lg7WGQD4NW7i4mCdYXJ+/etfH3uwiqgEEgNhZUcoVIvKYqZUXLdOE1DAqDHUZSoqSwmkprw3yqedSslSZF47cpWD5c+eFNkCCzyAnxGrnCUnw/0MUFmiFKb+A1ZFfQLgKV7X5gBRgh3TTjEGwgKijd/nSggCE2UqiuqXDSq6q7017EXjyu7sZ++jLyWLthzfnEb0cDoYFbTiIWUfgAGqOAq+139gwPv4kmMK3JlThg2QL3KWIkZTACVnKoBgjI0jYLEALP6hlaJHPyMEaMuqMAjmryNxGan2MmhPNNuG4jawB2r10VgWJLVMtqQIMEnOjF2/oqLAK5oqnytyrz1lHx3KULkXHuTkFhUuwokH6AYi8KZSE3PAiDHCxqk0TjkIMBEgBzBkgThJASvz4DqvRdu9NmfoZwTNnXbJAZDEcevwjZxqNOvXuiIr1pU/fRkjI4/eTgF0P950AAIw3KmKrndfZYytAXteZBHIDnCFD/rZfVzmzsl+rjPv+nS9P/LKuIsE4437vbe2gEtj8WcuO+QmEEN2lZIqO0LbT3/60wO04TlZM/f60melk/EgENJaXSCe3AtSKHlC661btw7giOc+FwipNNcYten36LSu8LgAhffWZQ+g5mCVfXOPP/eQe2PHh5xfNOFF2bfW6GYtvHe/6Dr50d+etkjmOducrHTMVhiUITGWQHrZE+t3o/plidam+E5/ZDJ5LZjkOrShIcdbf+lwAYJ77rnnyHiUdcsOeTWHyYK2zQVA6XCEgjWbtcixOXWwmtuc04JbOSzmtQ3+naRpDgLi3q+DgS/G1Vr1Gxkss1uGgZxV7uaedGZOVxmS9Lixkm/rq2cZpe+idZ3bdHfykHzgQ3OgD/TkdOO9Eloynt1GVzav/uJhbZNh80xXRAOZzkmjRypJ7dEO2hDkIPNlrI2LrMjmC2AB+z2KwXj0l5OM1uSBfJqbAq7Z5l3Tye/aiJ2L5Qkeadu8FPwJg6Sr0VGgz3t2CW4pwGzMOfjWsnXVX1glvpKx9p+3jgSZ4JCcMLTgc1nZbMvaqhzKgrjPP//8oe+1j5bwygZLCx7ju7mhY9DC7uEp+xLtb47ngsHPgMGvaxOXyT3DzLz44ot3LEyKYRd5IDgF82bE4gr8FOVNsQItovkiTAwI0AJIpthKX1MKZV9SZF795dxRdha48imAkhKgXBnMdcbcpz3grUh64CDlU1TvdDyVAeQoZuTcn4NQBKpN+IHLfl8ntKhsYyuTU9RXf0WL8Mx79Otj67jxdbOFRZ6LTKcwc7pc2xwYI+UIQBk/Ay0bU3lF+2EyDClwbdYOutojYdztvSEfAVC0bMaNUSuK7DcGpVOQApvx1X3rVBf5rTxLpqNTvjpOPgBvnMaEJpmPMjKimR1GEW0BqozPOl9l6hobgKREsJIitBaZTi69dhgBXgAMZL5s7AYbcp4XkBVlZigZX85DUUrzIErfMd3KYBgzjkNjFY01r2Uk3Ou9a/CJY2Xt6RsI5MQA+NotAm+OABfjRI/+9JVT6jqy0JiA05XjspAcHdk397u+0/jcV8bUerRPQ9BFtklbnCXXow/IqjxJ1hsIQ0enF5bl06d+RNK11/ow5/RMv7u+I7vNr/aM9aGHHjp4bYO8KHl0m6/AAgDX83bQ11pLLwUim0O8BzqUIJJJ5U36snbKrPjeYSzW0AYjyHf7K8r6GTM+4xkekD3Zl8pAi3Djn6yZQFMOZjqoTfKZhGhvPGgme+QIPztpkqNlzvyG/qeeeuoAx/46Ij4ZKEuA7k439Bt+V9Zb8Ez/gc7Wg8/tD9R+QK9gVGsWza71O7pzlCuT9V3jy6GwhnynrKmHYCuLypkOPAaqCyrmZATYd6xlZ/zmfnSuE6LPHkaMXuvR/OOte43bmihj6hpygr8Fe8x5Tk12IN1unAU4tVlQDc34rXRP/wvWlx+NtTG633zTP9a9bGpBR3SkJ5IpwRlZWL/lsJS9aY30W/xEcw5WNtFeOOu//czWm3XhHutIAIg828voGjJqrq2TPfDBGib77s2Bw5ccfX373PP90pVluvAhniQvBcUqVc9ehW92/RhPdtLvyXo2OdkJi+BRByL1rEO0GxdnJ4ySnKfz6EfXdBCYrQp0bGXFzVPYIPuLNjzIrmuXnMFHjqmvimDXDp6skxyWoGu0RzdZs/SjeQuzeP3Pf/5zweBnwODXtYnL5J5hZl5++eU7lRK0YAPLfW+RpnRPs1I5YJQaMGUhUqYAaIB+nZaiPy3ydVYsbn1TMKKVwIQ2KBagsBKCIssUm/YALe8pJPT5rmhTkZyAsn4pJNdVhpKx0G6R0Ohsf0DgsoyF11MDlrJCyzqSPuszg+3eBfBlFTKOKfHKOAIjReyiN8NfBsl1FDmliH5GSgSQwWL0UqRFS5eGMnQbdTP2jEfOcCKXw1yGrixO0drqwKM546adIsQrvmViABDgmeOAPkbB/DOogUgghyFm/DkRrsXDjj3XfiUT6KuU03t0F/kvkg6kcN6V6bUvwj0b6c35CPCU+QwEbUa3ecG/noMDaOWYmI+Mc3IJMAEZgI81hNb2F/XsoIAXA+p6ci/yy7ECJPUn08P5FKDoqOsyNTKEsmIcFXR33HKZkuSqTHAlKmVIiqjrwx44YLaSGPcYkza9mh/z9Zvf/OZwFvHVWna9axntTjg03nSE32WHOojD3JofPGvejIN+MUc5XO7r4cTmgrxol3PlWTgyM/gLNBqvPzRVUoQv0aVPvMhZN+cBdPfhs7XlWVbGqgQJ/9Hjc0BZ5oWs9oww7zsOnX5zHfmgG8zVZrs9V41DuIEhsq5PehBoNR8djoLmQGP6MZ1dZJtMAE6VsOIn2oy7Q1IEGgLLbdI3F/jZs9XIA/nTtzGZRyDO2tW+fnI43IPWdDSZTnfib6BQG4HaZARdlQNvoMBc5LQGNs0LHjgxzm9kzb67QGmBvrUHZQSyRenR2izglxOiXWPOHuZYxt8cLGNxb2W1lc2m9/HVeIwvnib/ZW/TvWhpjyRex68eF1LQq3HtnKeLy57o39oyR/TG2sgCZvHEWOgRGc9+iw/ZBPKOJt/nRKZfV3dYG2wSu073dJQ+2adL8J/jJGPiuh69UGbIq/H+8pe/POwB/mdv1oakpwoMFLx0TYHWeNL6zmZ3bw5Wa7771kHvvd+SmXUw41OBAG31EGX9CRYph8/h8Ts9RW7MyZbjey+Q2DO60BltixsKVpT9DLuZH8E3zmkPUY6+xS+tyfhRJl57aKIzs+nd/9///veCwc+Awa9rE5fJPcPMeA5WEcaieNXWUxplGIrYVJYX2MkpYWBFoIqiV04XaMuAtC+qhazvFKBX11fKou5e/wCa8hUKKcVYpqioYMDHGKohZ/gCxkWsKZL2oWxpl+tcE0BKmRSRLnqVs5OB9+par21orRQsZw0dlRkwlh2j3qb0nNacjCJagRe/pzADlB3UkMJtHhgt4AJgYxwZsJ6T1FyghwLNETWmIqH6DEhnmP0eKE35B/yKfJYNiN/mIePU3KeYiywmvu5pPvEOeFYSAoiIRsenBWTuUb7y7ne/+6r8rj5z4jrtbI0jQNNx+xkcc8LgdRyxuS5CmhHK+a2EBW3411H+HXte9HAj2uaIkQSOGdf23STLOVbWTtksUXuOVQ5aBhztHAf3AODABLAm08tIc+LwpnIr1/ZQVe/95vocHN+V0cop1Rca/ZlX11eS4jd7qDgIABEw1D4KfFMirB3jRQOHgrNgDipxohs6Atr1xkTuKi12XfJQEETUvYMBOKHuybnAX3zoIbBlaMkOeeJU0SFoEC1PF/hNv8AgHpkbbQJ7rf8CA81/oKoMu3Xt9MvdZ6F/fQR20G0+gSzP4yE3nKUAPH2gb2N1j7bIvD2t1kLr3zX6ax8a2tvfgiedIJiDheYALzkyZ5U8m1eZYuPkQHEGyZ7nwS1QNQ73uK69LegpOm5M5j8HzLXWhDG7h060zgB64Lp9k8ZewClHM93dSafWixM2A3vpjS2j2zVv/bITnEbBEqWblVfmNG2pWLqqNVtAq+BJOq6Aibm3bszRguzspfb81trxfU6XNpLLSgSNewNxZUBca24rx8zZyha5zlh7aPGp85izVUCtDE+0FADM5sUHYyJf6S46pfVymuVOJsv8FDRLNoxrnY6O2UdrctRDwekHFSrWVKfbus7v6CEzStyUEsejbEGOQdjF59MSvLBGr+hq/gq45qwkYysvrgn3JBNho+wvueh0S9/Rq/7R4l5zhwfmXkYKXtoHvffA4dZENFpL9Jc1WvYozGE8BZStmc2gJ9N+p0esa2shPbZ2bfkTf3Mc38xUXQUbm+c3gzkXDH4GDH5dm7hM7hlm5k9/+tMdC7NoloW1GZLAb4s7UFh0JsDBeFrIyg4o0Bbi3qftyuyKjPT7RuCAAdmJLcHRdifYoCljiI6Mfco1hzFgj8YF55VwGHOKNkXtNSORYXNvTlvXbUTM7+gp8r9OaE5jxgaQARa1reYcECgLEt+NR6SXgatN/MkR8ztwK6pXVqfSAEreaVtAMIOlH+1SiGVlijjiY5k6bQLRruukLKDJWFzj3rIq7ivLVtawEqEMHX4EjteRau66LoO133NWRN3IkvIx48z4o7O5Z6hs2DfmIq9FW5sntOdI4xlg3v1AgHEV7fYbfrnXfcZUoCBDis/6BXxdD1DiQaVfeNdDhPFdO/hKnnM6jE9Uv5PwOhjGnAPeHKUAljn3154s64wj5l592csFOAMjzR+eMuD64Fgw9Ay86xhygIVB1jZgbn9SR4ZXnsqgt1dK1Nu11oDXNo/jXfvLyIq+lC3hq3HoD+CV2cZzQDu5IUvRYHzWdhvgzXH7lpoLsozvxokHAPtmhXMOy6IVQMC3sou+wy98SkeVvcAz47IeHajjcwGGwEZOIpo4lrJ45JiDZfxlkPzuz305lfZRWPvaJjccBxkCz/XBC7whn2SHPJMpTr9sFdnGTzRbEwuI8JDz1prRX8Gw9JJ5EGiJLnObDiTH7iGbxgDEmr/2ePVwV/KYLijYo732GJGFAD36zBXZN0d4RVafe+65o4/asua9t/7KpKGlk9Xsn6PLKukto9wGfe0ba3tWZDa1R07Jh8xip1I2N6cmszbREv1lyLIb6XO/F1AqoOa1YEyAt0NfCh5yGqzXgnKCWQHjLfGrP7T6vaxQ8meu02vt+fO5+TgFz9ko/Et2yVoBPK9kJLpcV3mb/jkEZMvcmpNkGn3hBPqwzJo+rC2vlaFqx/1KAcuGacvc0UN451RA64DM6HOzYdaMPshOj6YoWNn6bAzNbXa0QAN6y7ql+7M7Xsu6h3XiY5mirs2OGl/t5QCa45zDDjXiANOHHXOfPrDGyUM6CP85sgVksoXZJnvhyooWPKs8G6/QUAC4uUBfAQ7Ze1ij8s4c8mxmWK01kMONn4093VGQ9M3g0AWDnwGDX9cmLpN7hpl5/fXX76SALawiHzUdsKccysxYbIzc/lH4sg7tjQDwyiRoU9vVnqegMpynCxsAYPApHQoDQJMdKxqUwfGKloCa/gLFKcsMa6+U2NYsF0XOGVswRfHmUFJOxm/cCyRSQBnXDLbr11nLqQF2HO+MBmVpQEGKt8ipNgBJoCPHyP2VBLkeAJLFMN4yZQC6fR9trmeAtFVEHYitxEVf3m+UO0PEyHaa2akzVU18Rq1oZ8C8aB9+5Piit7Yba+Av2XN9TqJ5BszJkv07XpORHCifAbOPfvSjV9F/bRljRyEnC8ZJpoyJXJpX81BJhrlQygbMoq+IOaBJrs277wO2+o63AAQZ9Yf/MjP+A7quczBBx5nLPjhQg9HNcXU/emTkODUZQGOtFAgfgH/f5Yhxojk4GxwwPnIBYLoX7R2ooQ9j9ZfxxVsAp+BFkeoyEXjYXjX3+m8vjO8Bd/PVaYp43H4L4Ago6tl4BWN6GGzgGNByXaU9ldgVia5sikPyjne845CJnLZAT0CpgElyXhSZbKGdXjE/2s6ppD+sNU4AB4gDC8DkmOdc66P3nLG77777GKvosOsrcSur0vXu0T8Z7OQ1MvjZz372oIcT8MgjjxyvZOG9733vMcdO1FSGaSzKHMmnuc0pLADEebMWrBk0+LNO/XNu2pNJNsyBsQreVLpGnvGkkmHBDTKK5jJmybk+jTWw5jOeBxZdVzag4Jc+OUp0hbVZBgO/kym0kJcyX+TI9QUP8LCsYNmgdIw2jM1pnNYZvnP28UvpZ0C8oE6OhfvRVtS+PrKByWsBtmxhY6yk0/fkqfI9fHdNJYLWn7ltbxD+mQPOf89kK9CYTUVDmbIcpUBujkM2K90a+G1c2aJ0czq2IEdZmoJ/6fQCfpwi4B6N+FkQI7nOdpDZMh1ozumOLnKFdoFFDhv+xDNlnPYbWotkoGdvNbde6T2Ol1e0hyvQnbwvL9Kfm4UyH+tYtI6zJznP2tG+69Mtq2PW2TIGazqZpb8KOphzAWLf2Qtorq0Zsm+Mvk8O2QrXaruSVu343brWlte1o82xa+iHSkV9n03VHt3KtsEaOY455Ml+vKvNzW51TzZmM1iXPVhnAODXuImLg3WGybl169bxHKwWVXtwtun9LueIUcvR6F6GgxNFIVOGjI5/0SnftScLoOkIcO1RAqJXPak8R4LRp4yVDygjKKMS2M7ot/eGcqLMKZtAGtoX+Pi+jbEpzgBnoD/HCHjIOGvHWDZiVDSswys6jCFju85N5T8Mq31R6JBhkL0oYpThrHyLgiwDBfhqT/+MGOPdplPXUdr/8z//cxxr3bzoQ5tFJXP6tON95SAp87JUeFhGCk+6Dp/wLic0Q+tzUd7KJX1HLioxDfiuA1vJTFFY12cccqrLJJVlLYvnXsZNiSCQT/YAeTJSKUQBA3PYv/s5JUAnPvc8Jvcx9MAlGjLIeFEJUNmkXS94S/4qHQqs4I0+GEfz3fOsgGB0duAD2VcCQv7JuvvQz4G2hgQtvM+BKwvVc1GiCXDlGLTHSjsdaqD/NkyjDy+tv7KX5ChQmWPYBmwOYXuSkhM8wwOOvEwMfnGw0BuoK9LvszEAFJWzcepyAjrsxRjJX1mN+tdnAReAz/px/6uvvnrIedHqwEHBhOTWuNpXh79AvLWCZmDHesKbjo7n0PQMsTKwxtBaKlADKL7nPe85eKN8yZxtNhnoKrPSb/1epg7vBAiM+9lnnz3aIDNoJFOAGafBXL///e8/gkzkcyPM5svBHcbmd2PhtAHGlVjpV5/rKNBVraGAm/HS0fp0uqT7XGduysTiA370UG5toCfdm24uA1uAxvoDsNM97atMh/jdGMxvx9eTIQEHvAgcp08C9+nsyimtJW2zGcbslfO+EfiAbY5wADPQnV3IIfPqnjJbZe1zQPGPfJs/7zu0xGd8oJ/QD2S7jo4se1NmyO/pq/RLspyDlU0OGBf8MycB4A0Ydn0Zqw2g6qOAXnOWDogP5oJsWQ/4WPVAfMnOeM1RQVMnYraHL8fBerBu6DrXdJgLnYVXcIF/PLMG2DLZF+vjC1/4wlEaK5OFZ9nKaM/Rr0zW2BtHjlZ8jX8bXIyHixvK8DT3ORs5eNqFWfSdHqsdY7UOBTiaJ9ksgS9jz5EKO7XHtGvLOJI1geZOEYyWlZUCpRu0zEE3Bg6WzHS6ax3QDTDkEC/2K5iTs7/O2e3bty8Y/AwY/Lo2cZncM8yM52Ct4mZIi8xZcIxIZVa+tyB3UaaoNzJOcXbkMkPsxByORBucKYQAFYUhMm2/FUBQOykIBsseEXsXKPpoKhqXQqaggWRAG01FvYt4ZcDQToHndGXgi1anZCobKKrr+zIZlGjZGfzRJ0UUiK00JCWfgdY3uihY7RX13ohjTow+csqKFkc75a2dnAnA1X4Fyrx9YEUh8a9yk4BEBrf2/Y6WHOLdU+a3QJX7N2pbxDPDoz33lgHKsGUMMuBFtnNivHYEeOWdnE8A01jJDXlhk+hnkAAAIABJREFUYPXPcJofQAwAE42X1SBnaGgfWfvRjIv84aP2OFh+6/Q086FNQMy+DQ5Bhs8Y3R+Q32hyBrznlgTIfc8gyiYC7taCaDpw7L354gwDWQBtpT/moCOJOWH6NX+uB9IAHv/Gh5d+ByiUjVkjHCzX67vnR3FKMqzow0d04K+1aV8P/gFD5sX95Bh/vQICnN2eQWeu3MM5MTYP9EUHQA4o+R2PC5bgF/r8xukQqTU2MoE2gMMYtJ9jmyOA7kBe2WpzZ3xKXow5MKw9xr8ACH2ALn1WTuU3wM0/Xgc0yAJHWB8dMtL+LXOkP3NcFr9MiqyMdpzQVX89OqBsJrr8po+e+yY7RF7pO3rP3D7++OMHr2XojAP/8JSzw2n4wAc+cIyZI7GBINcpVUQbms0Jnvkjw5WEFczQ9ur3wBlexL+embNlgZyDHLvkooCNdYg/1lj2oYdZazd9lZxb42SVDAbM3ec6POEAtx/HfOOluUNf2SPjS6dbU+bAvNKDssMqA/SnD86Ba1sHZXrS/ZvB6ppTndX92R08TM/5zpzgh+vwLUfSOrIWyUlySM5PM3/p5py4+qnKo/E2rzlUZVv6foOGC6Sbu+xbTsLanrWR6CevZA9/rYt40z3pb22ZH2Olq7wKPNBlZa+6psBHR8Drh34RoEn3+I78WJPsvjYc0y/Df+PGjUPPhzuyb4JIZJRuyS4V7CkbdepoFSw2F2SlACb5Tj/4ru0BzXOBQ5+ryDD3BSrc335HwSCyQp7pqx67wd4lY+gr6Ip29lmf9HElwD2aI72frXEvfmeDwyY+e68dGXbrIXlIVpK5XpONbB/6kqfmemXq8hysMwDwa9zExcE6w+S89NJLV6cIppAqh8oAWXAB3+rfczgyThntUvYZJCBO9ER0O+Pj2o5lpig6hjcHbMGsfhlJCpiy0j/F3/M/im4yXpRWoJQBqtwpZezVX8/2Sfm3nywl5d4Mem0UGQzg+5wTU6lRn+NbCitnLgclMJgSLFIW3/u+rM9GTgGZStLQD4AA60XMA6IZ4OYHeFmgHRDKcOesAYN4XFnYOtSupWjxWFsZlCKDvqt0rqim/n1X5qnvi4JmvMxnRxi3yV30kpwA9NrwO0Cp3zZRGzfjxDnKweK06E87xsG5AWijv6OpGSZtixDGG7IqkxVf0ElG6y8jXb18DnHGkrE2P6L1MhR4ZRz6RxPAomQQDWTM+AEYWV7lX4Cne8g14M0JMccdm6sN8sBRAmitDUDGPYA14AJoxgPXm1PtAh9KfdpfA5CgAxjwvmPZjQ3IDdxyyGR28LL9W9oBgkSW/QH+AAQ+AgPo17f2/QFKaHQyaOUsZRpay8Zl7aPXfJsfToxMGT61FtGrDcDBWAqOFPRIF2k3YJBcGlclgq4zZt/htT/ONXBYOS360YX/zb1xkwv0uV+EWF+u66h448gxME7zQc/lxOEn4O0+9/SIAA6XyHclxA4Jedvb3nbwwZ4sjioe+x092uW0WrP6I88BSvw27g5baB12r7WNB5v1896ePHKFT/4qGRbg0mf6sv20HVlPDgOk6NG/oA+aOD2+6zQy43CYSPoJzf7wW3vmRL+VDgrCpVdzssiAeSBbTkmT5SNfwCS9QVa9WtPke7NYRebfytZlB3I4cj69BqrRVolmtqLT8fAQj4yVDrIe8a5gDb5URllwzj2u3QAhPVLpJb6W1Yj29K220sFlGHIG1oncTNhpNid9ly3ySp/IrKCXfFpnZY2DHvq2LumGMnrkrP1x4Qbt4TVZ1zcdIRhgv6n5NH+CLd7T6V7Ji/WIj3hobukwDtmWxFViTf786z+5yrEs49UchgmMJ8cuu9+z1vTb3LenzLjjgzYKDLi3jB1dIVBChqsoMGf2jnYars/u9UrG2TBt0DsFdcmE3ziaHV5E1jpQp3G6xl/rG++qKkHjzZs3rwIzrmvuvQ/z9d3yba/t+w1OXE4RPAMAv8ZNXBysM0zOa6+9dqeSCYsogE6xpMQWVGec1xlxf8Yro5TCppgYUiCN4qB0AAHp8p7zAuCKwgLPLeQcNEaMcezY4h7cyrhTdIFPAFYfvkdvwH5LJlKujaFI8BqVougZDvcbX993il7lPsZ5WhaX4S+6VUYroxoYj98bXcy5dG2lkgAfUMfwGB96KVXgCvAADl1v3M1DZXeV3AUC1hBrp+vQyJAan7bRtCUg2q9UtHJA12ZAM/oZrjJ6OXqVOPqsLX25Fm+NqZJEv5MDRhMI5ZzgY1G6SiRlRTjcMliMNF5wOETxAQPtAWoMFwdLZqqHC+u3mnb3OoCC0UIHIw9MMG6BL2OpZj7wXhY3ANqzX3xvM/f73ve+43617/7JvAM5yPrubSG3xskB0jbgwUlipIHToohlIhhpIMN9eBBoAVaA8DLA+vBnLCL4AG4ltkVHyVOHorR3TdvJc8eltwcD/9DRsfjmSGYFEEdP+y57dh36rDntiIBrG/CoRAZQAkrMeTooAI5+vKAXzD2aXFN7yoyUCeId/VAQKHBr7MbbeiAPALe2jDsZJC8cAPwm18ZQYATvy8aXkav0jfy4h8xw9Npb1f6bAgg5L+4ji74Hupxa2GEmdGH6zHp2uIN2OAacKqWI+pJZ0o91R8egAW+VcdGD6brWXtmpdHEAv+vKWLYXC23tR9QvPpVtx3tBDDwlc2VscgzItt/KBri3deva9j7mMND91gXHo6ALuozN2Ok7Y8Mnsi2DUZBGu/iZI/7jH//4WN+em8jJIuudCEpuyKbgxQLj9Oyu8YJG6ecAtLEXJCvghBZj91qgxH3oz/bk1JOddE/BsvRfQbSyFR3338EfAghsaHaxLItxVeIbSDa+rqv8L4iQjUv/e83uLJBOr62Dhc9k1vXkgTOFLjS3J6+y7BySHJrTShH6D884wYJNHDjrj6yTh4KwBUb0Y67IA91BT9onqT9jLItY0C1bGz7JLsbn+FFmJscv2fJqfNkp19EB5oVMa9d8+C4bSYcagzkmCxyinF7to1cALSeUzssZ14YxFHwpy5kDRsYE5DiY/nLcc6Cj2+d9jx/JigCEoGE2urGno1yXbs3pav56DSusfb/swToDAL/GTVwcrDNMzquvvnonRZ1Sy7BkkCgbCm0dkZwDJJTNqT64aKTvKTxRKE4Wo8pYUpb2oog26YuSBSoYohQ8RZvCQF/7lfTXHhD3AhHS77IXor3RmZEsoheI20gMZVikx/cZ7coOKs2r9C3DXvZujVZOnd+6vmxX7Wg/xZcDGQAMtBRV9rlnlhhn0XCKnvHt6GxgpMzZGo9KvtxbxiklmZOgD+8XcAW6ipZutKtMjvtc1z68wO8a5wyc7zIKZbwCrviysocWPMLLMlbKqTjORc4qr+kQDu0HBPEEP/FKu+RJlkBbyg1lWYyLzOCb68mja7RHhgAJhhINRajRCxhm9JJ9c9g+EU4u469vkVZOhvIu0UPyKcvISKKJcbUm7JnpGVCANfABSHMEikKW4UOTNVCGRb/a4mj4Z+SNKSDMmXG9/0ocyUdy3vHy6FV6AxwXnVWKBkxbZ/45Ou7raGhObaCDjJbV1g8aAALjsubNV3uAvNeX680p0FtAp+gvHle6I1Ol5Itc4L8+0W2+0AR8m9ccO/QHjPCvTefa5MBoBxDC35wpdJIfc7TghVyhKeDYGqK7OO6u989B83we1+FRQZRKeAoIaA9fyBw5lAH0XvYJAKsk0fUOzwDSOKD0pH1aaPc5UEwe0O17/Oi0PffjVSVLgdB0Q2s/usq++x6N6ObwkVtySh5z1FwL8LrOegzQk8WOfycvfje2PTgkfpmTnH/yz/EmxzmY6EQbmZa5szfNmO+///6Df/rKObD+yIA1ITBirdx3333H57J35t48Arh4nDMR2KzM1+eCaIHKwKbfAu7ktf7LpJWJaO9sDldlo9ZYtjHHTl/mabNiHf5QKTO+m+cctc3QVmKG1jK/G+TKNjXetauB82xhstG4chzMKZ6bs54Tx5Gn2zixlbtby52UdwpJ0tvJLaeKflTSSeboPYEkgZIeel6Vgn47fIc8CbYIoimdNR/aLKBUP82T39ZZqEIhvuBVOKc1G/+a122bPBkveWmPtffGQM7ZEWtFP9ozV3hFrr/97W8ffVWNoB/zV1bTPOMLmukyspHdRW+P7NhgwI6tUl3tFOBu/F7ZNQHqAubJXNeEPfb7fkNHfW1Z6ptr4oLBz4DBr2sTl8k9w8woEUzRUCwWdKCu9LnFlJIvyheQ8X3AhkEpGpkC85kiEREFZgAH4Aj4Eo2nTERy3/72t/8/J+Vk/NDkWkaygxgyLKXFKWhGIBDZ70WjAw8Zz41+FTVTmoOeygz0VQarDEzZry1DaPzaybFwfU5XbaSgKeUcwCKiGT1tVBpAsVLe+qz0TLRZlDTnJtBfCVUOi+8XRHBccgya5zJsGVTfZ7jWWBtTB3n0e/uccs5yHIucGlfR2uYiIFDWSh9FwJO1+OKzuZB9ATLbX8f4MiQyMznHaMEfBq5MX8agZ/KIjgKO0aRvhpBxlwHwXqkXI1/JWc4mGvcQg4C034Ei8gsQotGcAZMMJYcfHYAimdcuwKAPgMR6QDPj7H7AH13u8QrgaqfafZkac4QHghKAtXsCdOS27JZrOSRk2F8Z0eYvBx9/RP0BfjR1iiHgqn1tcvzqw3yQSXTIUKETcO1oeg4M4A/kMuyBiQCKEzTxwZyiBW+9lsFcR0Amz5osUGE87b0DXtzDOUETvgYYWz/tHQ3Molm2kryQZ06kOTAe7fnd5wI79NaWCZE782WMbcTXr5PQzFN7MLWNlg5D6MAP82w8QCIny7oSWDJn9BceuU+ZIMcSuCYrSiQrlyK/5ky/AL3vtS87lhOZHrI+Wk8FQQJL7iu4UkZV/67rePiyZRyEnqXnO3z3XxAnx5xDnI7RfgdUkC06y7ow5gIXxmwO8B8tAU5OuzXl++985ztHebmS28985jPHPFU9YF4dke8+wQtZEFmOZN/48cSYzKN2Kq/KTsQPdFWJYQyrOwuapefT8af60xrxj1/GyxlFm/Xgr+PZC0Ca34IJft8Hg9dWWTp9GjcHFn14j2dljMpKZN+SgeY//ZyDl30OSLfuut/1dJYAAL6QQ/egkT7IOTROa7CDW07bo8tyQPWBFzKyAj/sufkkF4It/ssMaoc8FgAg8zCCueVgFYgpQJO9ycFaB3Nta5iiwGu6fIOlrs/pKNCFn60Z/CBH7mnPYMGzAoqd4ok3zzzzzHEvB2t/p2PJRHtA9YGPZZNylqz/nlMXbrFm42uZKN/FF2MoUEmnyWLR5Yt/CpRUqbIy03ULMeNRtuOyB+sMAPwaN3FxsM4wOb///e+PPVgWac5R0baAXgvd4l2FU8ZrFtwVyGH8LEiKijISfWVoiz4r2wLMXCP6T3lS3inkQGGLHoChKCgg/aK5NL1rctgyeu6vfC0jU4QuQBCoRwPlp8REu8B4eztqp/K4QFQg3L1FfnLm1iHNKOcIUYJAYsowRyiF5rW6fdHDygrKWKDZ+HMgAo9FYCtbyZlzXaU3ZaziQ1G/MmA5y8YU2MoQMfRbbgFgojO5cV3Oyyrssn1oLkrtOnQDEW2AT15yxiqxkAVipMgQow7gMkgBVNd36AO+FkmvpKtSLpmOjsEGVHI+OkQB/2SgzD25yWh5RadxdPJTRhmP/QZwa0dfMjS+I+vku4CC/nbfCeehcjWAbMuu0Al0A4QAms/kztgATxHk9uIZC75wwkTxAZBAVJnnMqDm1RiLeLb/SnaNvHNUOImcPeMtC4eXDLwocqdRcRSALvdZl+QOeEIjwCQj6N99nCn9mid9AdXABTkgFx32UjZX3/SEsjN8IZfkgYy01zAHH2/ICHlIb7knsGrOyoaisWeRkSF04zOQF0DCwwCWseXU+c68oouusD7anyU6bJ46CAMPKzUKyBqr+SYfxs8BNW5OSfor5xeA5fSjt9Mi0SHIhKYy4ZzraHBd+17S29or+FBUPUfXWDYTkxPh96effvoAY+izPjswBZhEk2vINgepZ1aZGyd6Jo94ylEqMEKWzBUZLHuqDXyjW/TjWuvc2K0bc/e9733vAOLu+djHPnY84sKf9QCk2y8WH8mjAEd7vXKE4gsA30FJm9GxngOb+BD/Cjz6bnWj/vutaodsiVey1UNlyT3afWfe9VUWzlirFCAn5so8F7xrr219u8a8obX9b+QcLeY6nV32Y52tsjFlHdMR61jt+8ZhvXovOGWerD9z05H/5lQJ5joF9R9PNqtiXZAn/GidkGPrgcwtH92nzyobONnGpFRWf9nkApZVzKwjHC2bEcrharxhmuZ1+VeQAr/IVdnXnHz0mieybn10cFH3yW6TO3NeEIce8C9A1XPh6AH9+mxcBSO1I3ii/eYz2+6agoAFl5IdbeExOvGQ3hbw8jld0Pp4KwcrXnjNaV7c8GZA4oLBz4DBr2sTl8k9w8x40HBR7sBMRiaFtdEd7ymawECGxitFVVlhi99nC1wZARBUloHCZnAoR5FdirzIZmUsORNAI7CZ8dF2jhfDwVBRHpR9Ea0Af85fzk/0buSQ8gRQgB/vOWuVZlBGGWhtr6Fa52mVctHEjFhZKtdoj1Hs1KJ4jJ+UrqgvZdpJWpQbPhQ9w0t/G+3CYyA9Q1QWRL/mJOfOPUUyvc+5C1zkTPker9Hbd+YGDf3pq7bKJKXcA2vujXeuzyjmtFRaVtmN781lpQwMBCCuTBC4dF0HFDDIlS5V3pSxY/DcW3YHGGlDvWsZMfzWnnmXYSrzxxHjxOc47j6HHHZziB9FCzkV/vQn+yArRmbNMzBuTBw3Rg4PRNk96yjHvzlSgscJAxyN11yTCQEIa4QTAIhWwoJG4+IYcRRcX3YT0AS+ZSOAyp7N1clt1qF2XCNbgl+VSXbwBz499dRTx/eMfFkC4+KomBv9Fr1uvQoMAFH4Zfzq/+25QDtw5npjzZHN4W5tti9M+VB/5HEzLUWiywgCK4EM8txBKYHYSiCtL/QDOz3I2th9j0fo5LCSi4IY1mIHRXBwrbX2vxmD/T9koQMmymaRL++Nr5MdRaNdyylUitleJfowmUQLJ6vsvnY5M9oyRhmwTk/FK8DOeAqAVd7q2rKD6cGAYuVo6Vq898fpsaesfSLmWR/psDKV9CBnT+DMWkSbEi4ZD5lQn8kt+eAACV5VmtljB/DHuFyP1+yQdq0fmUbz8Oijj14Bb9898MADh8PieplDuiGHk8NcyWxrOMe8MvNOwzw1nRudX8BZliA9mExkT8q45JR7rWzMeIwNDeSpQ0LoLfNAJjeTVAVB62CDmdm7ghBejVU2yNx3yqr1jed4EYBGU3tYy65G//IhIJ3NwVcH9fhMPo2HrJHHju7nFHXAi7ZyDNyztriqCXTTI5X5Gz/aOGl0XoFH+pWu9G++XScoRf48Hw7vsls5ufovE16WMDu3Y1tHynvXbrB4qy9qm/zgZ3bQNWjzXXOIzkoorWFBL85gAVH6j96tDBAvrA1jVpGAdwV2N/jRA5j1nYOHrqp5sn8Fdv3mj44I2/UYEnxeWS9rG6ZYh6rAcXo1HZGj969//euCwc+Awa9rE5fJPcPMvPLKK3cs3JSjxWPRUShrVCzanI2N8GXUA++V0vnc5mntASRS+5QQBQuc+c6iBfAomKIx2q8P4I4RrgypTEgnAKKRku9UQnRuxDEnwvgylinbMmGUMmMC7Lg+UL210EXhMhRF7MoQpXxS6PEzg5wSBGzKYKEjB7QTtzq22TUpyi0FcH1HJveAZbRrP4cvwxogDcAmLkU8i56iI150TeBX3zkulU75HBjsPuMuq1g5aftWXM+w55gUcWy+3VtEsNMgAS2yAog7QZKx8icS7lqfMzideGhc5pIR65lr+MWooCXjVOmnuQYYlGmV/QAkAKHGV2mVtstglQlET6Va7mf8AVJ8AMqLtr/wwguHEwRUcOZEYstYaZ/8CkCgU9/a6mGwAH3jKUOoX8EJ60J2qA3feIY/9uMYF7lQGsLJCrhaR8ai5r/oqcBCh8ngNwcC/danCCwemjOgAQBAT4GILT1LToBsfLBGgcnXX3/9AH0FU8gv4Fkgp2xw0euAeNlN9OgvZ6mAASekLBSelPUks5XU4g0aO2SAE8Xps3YEbYC6Is9eZRzQho89+BbAaT9Xx+rjqXVDZ5g365p8GLM1QUYLABgXh1ebZSHw0fOzOgGS3LvHvcA4WaID0IRmzpjvONoc1oCoeeT8+pwTWPCoEsCy7jkB+I4/G80uIIa+9iLioznYx1B0aqvxcqDocY4OHvvu4x//+EFvD+22To3tU5/61EGnNjvtDV32YZkH/eItGdMuGejYdzJO3jncDrvQPtp/8pOfHPoBj7QJuJorDkB74rTrD32doJl+zMnYCL25St8WqFpHpYoF/CqTXTaw+8gWPrkmR8d65ohU7qrvnudUJiZ9nC0p4FgpbfKhH466dWu85kd/lXLSNT/4wQ+OzEl2Cz+9d20Oxls5V/1GP5E/Dha6BB68mjPz4D1difaAfba29VkADp/QXiWA+bIGCzyQW/KCtjKL5JmerrSOzhC0sYY6tbNqFe2GWcrQ5QQUGEgOTp2rnMkcOtfpu7mIHp+zt37P3unXPVVeWLv0PN1BBo3LWi+jjac5p9rORptP18vWthbJgTGyARy31q/vrUs8LUutnWxWQZPFO+SaLNLF7X1PltG+jv5mPsNNpw6q8V8crDMA8GvcxMXBOsPk/OEPf7hTdLMFHOjPecq5asHneFngmxlqobbnIEOhncqvKFcKwyKX0fJn02ub5SnUavxdwyiKylEggClA4/dqwAEk1+RwUTzop2z0W0SrqGA0lsLXP0VOAVUqV+StKFXGNIcnQ6Ktol1rpOPJ7uUpe6UUIAezh3+29wJfROkAjK33psSNjwFiTCr7cU2ZMH0ViWu/VGMu8xdQQL85yvhm9I0hR63od9mVxp4jXeQuQ5Njju/kgiFBk/c5JDmnm+lM1ioZdG2lIzINeCNLwzAAJIHFnIOO9nedcXUqnf7Njf79lrOXM6kftHIWPK/Ke7JDngAHRrCocUY0B6uo9coHfpgLxhWd5tJJgoA5J4eB5Dx32lsPBgbmOR/oxHvrAIhgqIEQMplsuqaHeHPIyL2/ylI6bEAflQ5x7nr2CmCUcyuThH70tQ+ijKM1oy1AW1DEdfjUM7XwBeBVkoWvRVt9T76dLGhe2uTPIQCWXUf20aPfykJzrvWDPvQE2It0F4wwb5yVyirpEPohAFcW1RwB7Noh/2XZ2kNlrtDRc2rwq9MNlQmSH+CVvjIXOSs9l83+OjoI6CMrlSIWkMAfbbZfShtkl6OnBM44zLtsEVlIZ+nXte6tFIhDgdfuEQxQMmtcvudgmX/OTSDJPOAvHuBHgCun3vfGX1ABb9u/BeC5NyeouQ00G4O1p836ViLJGTffnChyL7PkWnofrR/+8IcP3aYvMkN2OVbWWqev4bU54GSRAVk+Y/PZGqD7yKBrOA8/+tGPrvbBkAFzDKjir3EEeq0RY61st3VtbP0X1MvpTzdWkaEN7fV9kX/zXYmycRZQMzfa7tj1nIGcW+2Rny3ZKyOTjkpfnzoJ5IMusZY4btrGQzLDCXe/01eVT3ZIhHv05brmtPHkRKBpsxbakzX0J4hgLD0XzntOT4HYKjEKrmkbXfoqWBq+8D07TgbT8eargzu0kQ223gQVrMkOxKBP23OZLq5EcvFIc9X4+oym7SNHMH6jPfrjB1rTAe6tgkfbOcDWLj5YS+2T3WdzaR//zHsBzIKO9LH1w/7EMzTQAcZf8Nd4rYM9qCe7mpyUjcs5Mj5tG4s1J2BZ8Dg8lOMZjilIU7YrqLlr5rIH6wwA/Bo3cXGwzjA59mBlaFuQGaSMyn5f5DTjnbOV8qp0p4hRIJRiF810HyMMVIjuAKOUC6eCEnMfpQT8MJplExgxETtGOmXOUDPCrmsfB+MbMDGunq2UQdzsTrRuPTV6U1jGXXTOfb7PaBfpck3lA7WXY1m5ROVxaBMRZDQ6Qa4oEyWoTBJooZxdow9Gp7614/ucwxzfotGu06exVo8fqGqOc/Qo6Yx+RwsHcJu7nKkcRW2nYLVfCUelLN3nmkop15Gt9MbvFH70pszNcVlSfG0PAjBVtL+joMvQZBiAaH85k8kw2nOQ/IZGwK/9MhwaYKVoPZo4A+aHXDXfGWU0LWDAo3hrrJ2CWDaJI0AGlQUqfWJ8OS6cRiDBPWWMrAHXlNkrO4jXPfeKgeQUkDmAMkDe86YqPwXwOGGOMje/aFa619HinUBn/aHVGvSqL+26JxqLsuIF/uOj9WleAIX0A94CAw8++OAB9PBUe0CDCDiQho+cjw4Naf4WDBhLjihAjQ/xXZsdq06ncDYA54IKKzdlkCqTwysAPMc15x4vO368/QrGwlkkH+aXA6MdQBUNsiroAnLNIRk2Tm27znjdg+/ud52xkynrnGOGj64TkQ+kGbv32ulRAtqh32QszR9azYk5Mh6OIL1QlniDIQFEuiOAWJnZAne8wC/AXPtolp1KB5ap9xl9+ga+PZIgR7wSRjzDC3OmHe3ee++9R2a1TCSHkXNZYMh6xsPKM1U09DBieh8/OFodiCFr5v72epkPcquPL33pS4d8kg8BjAIs1nWOvnFsRjgdW7BxnR36FaDFY39o3ofoGmeBhuTY9QWhzF97QnveHz6ko7Opm3UpeLcOYPrSGhNs7Ihz9Bm7f/2SYXMhi2VtmLsOhem0zhzBnInNWujH+K0X8+u3qgDoiE59bL9QdGUnkqvkbB262ibnZDn7RKe1r8u8JLf0IXniiHtvHHBDAZOcI30VREun1O/SEabJETSegoPLczRUseG16of0fWPOGTIH5tm6SKcaI30ho1jAkqx06mlj9B1dg35y5S8soU0KBdiUAAAgAElEQVTzrK1kzLxYy/rxV1C09Y0nYZic6B4j4Xrrle4mg9Gwetj7ghDrfHdNv10crIP9/9/+XRysM0zt66+/fuVgrbItwpOCt6jK8ATSA64WtN9bsC3aDD0AU/SsrIEFzwhTNjkK2gUSKE+OFVCZ4bPQAQmHYXQctftF2Cka7QYwGEJKyz0dLdzepVWIgYaNRuVgrcJpXOs8lt1zfeA+Z6Jo+0Z/XM85FIFm9OzJCWCXEWM41dQDEXhWuRGjyahpt9KAon2JAP5u5m4dya5ZhyzQ7LfeZ4hSoCn0HEWf21OFn4ATw1KJSw5SBjZeGl9OlNfKtoqWaaNymIBNWRsyJjrOwWo/B+DZ83mS2Rz8yiY2a1WWrXmWIeKAxH9ghSyhgTHDJ0bI3prKVvCzksSc7sBBkeuirtrugZrmEDC0B4VTA+A999xzB8+U0fkt4ND9xqAPsmvsgC4AIvDgPvIPcPretcbT3ix9ACSu4STKJGRwyR9ZAjyBG7y2DsmbtWX+fMY79zTf5otT1P4NdAC/1miAsogvQOG0NzSZQ/RVIgoEc/jwpANPAlzbDgABcOA9XgZcyr753TzRD/asabdMgb5yrHI6zbO5q/ws2WgfU4ARuAHIO21SJoQzJzBkjvEOr8yh/tBRWZb5wQ/OE3o5p66r9Liytg6p6Nhy45adDQjjjb46UKP29d0mdc6Z7+lJjomAlfFZW2XbA/BlQNNnPm8k3vc5u/okL/QpPnZ4QTZg5wrPctitS/uwrKHWIXnQTxmbD37wg0dwiewBnAJjnCB04gXZJGMyGWisvNa1ZNN3ggA9Y+3GjRtH6WuVDxw2MsXp+9rXvnbIpb7iZwE+e8Y2m20NLJgM3EY33ranEM/LwJERp8NVckdPVTpm3FUayLYqmc0Rx1vyRGbjb/pyKyXKxDRvORL6Mf/2uyk37gh4esFfDiy6HBCCf+giPz2/qTGaz1NgvY4WORbw0ydZzh7t/iiyqu91isoGpt83k1Sf2jCX2rRGzH0PQEdTFSiyVmin68x1R7qTneauLBY5RmtjysFaO4yWDRa0D7jgYdeWsc0+Zk+XX9m07EIVDHRxeIMcs/XJSYGx7JY2jJ8tcE/79HLuKsnEA3Ll+2goSGl+c6iy8Y2xIGk2HH+UiVsHsBfaKy1unZ9msaJVv60V72/fvn3B4GfA4Ne1icvknmFmbt26dRzTvtGeFGYOkoXtu4y1RbpKtixM5JTVSklk5FKuOSJFgyhXJQAMNMWqPaCospWAP6MFeAEVFBbw6R5AR1tlKNC7aX9GTVuNs7S8ayohQ3v3rKOkzVUwXdP1+q3ev/uKWscXypqxAjIAQ5t0AbCc0gyF++1HY3g4EcbZMe1lUvDeXDSmFGlZleVxil+7lH/lddqqFNM4UtybrUGbOdCf9xutbC8BvufolGXIyOfI9hr4M78ZZf25rz1pyeBGbfGuDJZX9PTA2AVHxmiOOz63TF5OlfEWgTYHHaDhd1Fvjro/wIXBA0xkRzgTpxmljG/lk5VboKcyPcBAFgeQRAsHSyQeqNIX0IWOAE3AwDySaZkOoNv7jHNzBWiimQPIIQAC0RToF3XmQAG9AHPlc0AeWsk0g84JNLc91BUNPVC0tYSfBT4AIKAeT8iA8SbrZXH04blN7bdpb4B+Zd860pw8Vb6LB5vdxH+g2nrXHv51aInPOQmBXU6bTFA8NNdkipzox/0Fh8paaI884EGneuEv4AxMkgvrz2EkAIn2rUXtKInjYKDT/FSaq3/zwmE3H/ZNcdrMh1e8JR/oM17tAY143CmoQE/t5XzjP6BeYKnMWODIfHhvjZvr1gX++K7TPuODcaabdp8sPWxTvnnBe2PewFUR/gJYHRmOJ2jooBG0lNl0j7Y4PuaUM2Ydl+3yOwfGc67IlN9kXvEXuO8ETWubTAksmFNyxMGKFxx+bVlXn/vc5w5+GMfqYuvJQ4k7XCK9XjVCINqrOVLqSB9zjgs4VprqGnIgSxQ4L7BovObQuJTLkqPmHd+tFfJgDxmnufvQg5e1lz01htaaV86okks6xvXp6N67hhw74h6/y3ZWxprDU/tlY7JtBQ/LrOifQ0MnaDsb5P76Nt+1m75MXrayQV/pT/KNph5rIUgRfwrKsvdk1Jo0XvPrICK6rcqJMoB0jLazIzkia7/9XvYu5yOn6q3sT/ZreZbzW8DBOihzaK2RW46S/4985CNXe/9cA+dYZzm5nP2CP3hJ3pMHtPqt5yPm4KCXjGUXcqo2a5U+dk9OWWXZ9LjgWwfBLIxsTHiWPt3A+wYj/vnPf14w+Bkw+HVt4jK5Z5iZnoOVMrR4V1kGItcIWXidSlQNtoXpWsqrUoEcrHXYKi3ccjuGT9qf0SniXXSm8roWfM5B2Sm05Dx4vxu9A/AB73Uic7JS5FhZ5CbQGwjJ0UzZ+p2iKTNSBsd1OQfVQQfoRB1tAMdbGYxS9Pga77WXEwlwMCgBXa9oNZaNRO5R6eitfCAjbz7QAjCkdANh7aHTb/uwUuJ4idaylEXrml/tAzeVWGgDTzOgRTQ7XML3GcDmsrKlMqDxzji2tE/El1EFZt2To1gGKecfcDKmyjnQUGQXn9q70/4soME1wF/PqDEmRg7gBfQ4sgyoNn0fWFijXIauTBHnGDCQbQVSnR4IXH7oQx865qIN2wGAnE9OlUgtIM74Zdjap6H9Mhv4wHkjF0oLgaGOdLenDLjrcQPod73fO+EODwE/gBFgRl9AhhNYyVgRV7wqU8zoo8M1Ofi9B4CVQ7YXREatEjzjATC0z2nhHMaDnIoi/+1BlPUoEMG54hDpP5BmHjhuDuPAs8BHJ8u5t6y4/ssWa6N9VpxN1+sbMOVck3vXk43mEUDhFJFFfO+BqMZawAdodFw5nqILmPG794AVfnEktI0uc19W2GfvA0U9CNu6aKN72T9z2kE45N5etAJUxqgd/fYsPePt6HrjyFkPuKNH28oVrVnX4gO5Ceg13uaM/BiLttGQ3JDTdI1Xc9l8WkP+NtuGTodgWDNo6Dj1giOVwvpdlt86cY0ovN/InjFZd5/85CeP+SoL1/rHL05YR+r3eIFMqDFWaoVmIBmYD5S279VYZVEEwazjb3zjG8eaTd9rr8CAdWAO8RavzJfrOulTFsspneSCvJX52UqC7FI2wv30yLve9a7/VfmR3q3KguP28MMPH5lva0CfZYUac0CebssmpP+rasAH4zFGvMQjPGnP62bO1iFsDPua81O2j+4h84JB1g/dlJObXfQbnuM1B0VGWbbS/GaD41vjyxlae76ZqQ3oZNf6rkAPGsMv8T79sY6O78wrGUYn2WkvJxnzjEHr0trwO7mt+qQgtX7ICVqMK92GFm1b+z1LLRk11jLvaM3eZxNz4MgtnlYm7VpZYrKH975vnM0fXmWvw0xlWZMZn994440LBj8DBr+uTVwm9wwz4xTBFJ9Fk1IKIKd4+n4BSg5Gim6jxJtiLyLXQg5Idw1ACYQyvhZ86eyUfPdTDpRCYB69AbN1BCmmlK33OSZFrHxHEVFeORGBuKJTKRIsDlC6PpCBlmrdq4WOf8bXiUk5a6KvQARwoNyt5xXFixSicegDSBYNf1ORXUXiXZ/Dhz9oapN1dLqnwy8WxOfgBOhycnMQm+uUeE4OfuW0BLZydNGSMxYYK6qJhwATuvwVEcsR2YhrQDNAY5wdPsLxlq1hsHIE9V/ENaBahDUZzbhntDthDz0BCu2UHTBeMgg0cq56zpP5ICcM40abd743ampcgLlMDoAj2q4/e73MaXRXJivyz/lpo3frqrEGNgLFAaIeSgm8yZIETjkigAnnDo1AKV5wajhKxtHhIJVJAlL28/gNCMXTTkIDfHwmZ9rmjFWaRM7xBi1ABH4aJzCUPJp3DganAz9kBvG6kz/JsGsbrzZz3GT+BBrwirxWLogXBXLwC9jmZOCzvju62nUArPXmLwCCzrKNxs4x0j/H2ryXAUWzwEjZO4ESmRNOP94CP5xAvG7flcyHqHzrwnhyqvBQ+3gV+E22tkwJfeRVmSIagDY878AODovP6Rry6qG7dFFZQ69413OYtIMXBRPMI5mjxyqfvHnz5jEuvNGmfoBa9/ovwo0fZTbQoU0Omd8LtKRvy5IFTLMtq8fuvvvu/3PfffcdbZI3GQr8dK+1YT7JNAeXLJln60ZwLj2hPFOVAF5pQ/85AOiqxA0Ydg+nnKz31xo2Hm0Zh3GanzKBaOhZdNalYJmDZKp0WMeE7JLZ9EalzTmb+lVm2INzyUnZx+xBtJWFINsPPfTQobPIV9nCgn7pWeNDF4fZnOdg4Ud6K11GJjslM5uMF9Ya+asctZMayUu2AQ2VgpbdSDcXdC1YkZ0pG+g+tFgr5KdDn5oHY8BvtNNdnAyBI2sHZiizFzbRbgHBnKJTxwB/smHoTXbSydnrxS94n63SfoHXKnVyhCoN14f17k9FBKfKmtc2WaBLyYD59r59bdpur1RBCvOrYiEHy3rIHrivQJzr8bO1V2C3tVe5N9plA+nLgjnNW858PGrelpfJjDH/4x//uGDwM2Dw69rEZXLPMDMvv/zy4WAVLS/6k6ORMs7pSalQypVG5dAEsFuQOV6bmajd+nSP7JWTbXr2VE5BxirjUTSasijyWsYmULoOS3ujtMdIlh2rhGH3Irg/hVKq3fXeM8gdQEDRUWz4gA4gSVSe0nJ9Waz4VuQMQPCgTMbBWNEWoFrjmDIHZoC5out4zOCh02+Nv0h92Y0ARf363tj1lyEI4Gx0MYemchL3lT1rPssO5igHiItmaq86+HWmoyWHWNsB6N2Y3H45RkM7eGt8HVMNDLa3LkXvfvSZu8DDRnMrCXF9p2JlpDIkSjAATP0CZsAGo8gBAOb8GXvysUZmI4Yr96LoAKMxO0VPBBhQANw420p3lO/ppw3bp0CPcS2aWOY3kFqpH5qMC5AGLAHCyj8rt+30P/fgqUg+0JSB1oc2gCky5vCA9p7prw3p5rv1FsjoSHFjwzfAWITf9+gvUwEQAZjm2Al8eIiO2k+/4CEZRIf+zA0wif9o9xuQ6c84XecePOQc9cDSjmL3PbnBl7KPyX2BCM6pNn0GRgH3HCz8NWeAvd+sR/yxjjuMw75KAJCDZ1zmnvMSoERnQSF8Jtuuz4nAt5zldAFa0CUCrp8yLH4XEfePpvY94tUjjzxyyKv3rjOG5kH/xs1ZSX+6t4ySvvzTZV2nLfw2B+a9Y6rJfI9TALrRYa1wdloDm/Uv21mJYmvG50A2XffFL37xaAs/rA2OON6Ze9krv5lvINV68htnl5ybI05a8llGMTrxO5kxh/45o9///vevTpJsXdM3xkxWzRUajQG4t++pg5ToGY67Nsomm19zJViBn8ZqrsiC4ERl25xW1+IZR6jDe5JNtJbhKJOnP+ucTOAF/uUQeC04WcADbQ5GYW/IsesB+JzkfQ2QZ5/9hg90VbbeGrKWsl3kKEffnJWZSb9HW8EsfCm4lgNpvgQSyFF7OvWdfU3GO5XTtR34k74sa7fZYOvn1GlKd7qufZo5WAUQkwE0FIjNgVuMEUbJtjVf1hu+lUElLx3AQuYELXIW4QrzgS8FqtoPmZOK9xwsbWbzyUX22nUFShtzweU+nwaN2ThOPflovGG1xpM+7nP0pEPx9u9///sFg58Bg1/XJi6Te4aZ+d3vfncc077Rfs0GjCzesjxruMvQBGArY3ItZVXJREq8NluwRTopOAoIOGmfz0aZKztMSZTqRp/fMqjoyOErI9c+gPrOUGXkUriuL9pZuYFX7VHwNqoyiBmHnKAUr1InR8cCTNop2rhRsIwjo82QRG9TmMNZtkg7MhNtsO4QA/yrLM89OTKVPPquTGJKv8xVpToBrAxZBhF/9G+ec1KWh5UT+D3DlOOqr0A32ovSbqlFc+m69r7l0KOB4WRIAWkZzR7WKxsk8wekAyXrbGxZiLFnGKKnaCh6gG6AYcfvPTAFwAFCnfIFMPoNQGmvUCCkeddH2b7kHD3Gorzo05/+9OHIAKrkQ5sMpX0dgBVHAzDBg3iegxHfNouVIxufi8qTB3JqT1ePL3Cte5N5RtX6AjwLHOS8Bd5F5vFaCZw50D4DD9Ts6VfxgawAmzJknKrKsIDgHqBLFsmf+TN2gF4ZnnXQPpyNKGu7PXYdKgG0GFfH57e/Da86TRK/6ALAQVZBvz3fzH6DQK45C/gZP10ABJErIA8tHKwAFHr8JsBiHF6dtGcNdyy2frRljgH6HJKy5HhnLsqC6J88au9nP/vZ1SmIlewW7CJDysE6YU8fxiUgBdB3wprgDRkwb8pCjalHOpg77bVnroecbqWAe2XhZFdzwAWMOjFSFsF8osO15MKfdYFn5qlDLtJH6fBsgbFysHuIOpBJFvSBFu0LSJgLAL6yce0ZK2fF2vVnDOQJYDUX+CvLaKxo0x4+yDLSIdYC2SB/XulSdBmL/XuCHTnDrWl0lrUwFn05vAUP9IF+84X3shP2YuGFOcZ/csLJTs9b48bY3ALN5FpbHCBjcq+/9Hu2Vz94gh5r1DpfG6NN/ZSNlkm0z5cMuN4fXucYm7cOzPFdD482P5WS9ygFvC1ohlbt4GeZIvcYF93tOry1LirbTHcuVKkMj9zon21lQ+n+eG68+uuAJ/xxXw/qhhmy2xvwi1c5SIs3WvcFO/y2GSz3+K0gbZUXBUL1n43JQVyHONnhSJtDvCEHP//5zw+ZQDtZMU5zL6hnHtBBZqvOaVzoIBM5WGs/CyxmN6oAKLARpku3Fpgq609XCE6EOxarFGzewHsOlt9ylC97sM4AwK9xExcH6wyT89vf/vY45GKjPZq1ECmroiU+W6QpoBZcZV8p+SIcKbackY2iBPqKGAOxAdmyQLWHrqK63lN2lSi0j4KSK0IXMKKANlPS7ymcFFMKQ7voqpZZO4yNDes2FeNRoKUDE9Da3g0G/Re/+MUBsBgYf40TfQAwukW2KqFLSWesfMbjIobe99BN11DYgEZ9orWygMZaRKr5qoQkpVlfaGpvjO/0FfAoIqZtSr9sU0bLa2V5jHqZjSJ+5rWN/OahjFsRRnPAgCYTyRWHI+dYVJfxKXJsHKLrPlcCleNvrGVW0WY8OVbGErgDTACOjhxGF8DV83zIYMAT6NIXMFt5V0bIOIEKgK4HQALcQGnP6tKPDc7mj0wAgj2/yP3V2lfSgWfJBXl3TZnUIqcLKNDWfrOcSrQArD2zxfUBooIPRUHjUWsdHRxQ0XHZAwAXD9HQaXw5pjnwPvsd0C/Lo3+gyD36JKvmmnMM4PbMKAAJr8m0P3NhjstoagOPi7L6vtP8OAPaQodroo/MGa91KFLsUBFzZD9Kj3IoM6VPtPvXXkEINJnLQA8emH9rugMxeu4eude+uTZn5tca71S/1mIgsQCHMZtfcwhcK1Mzvg7iyTkB6h15j79lpvXpegdo+J7sejXXvifD+IIPZBuIM8bKEc1FR9K7x/yQUfNHvxmDa1oHAVvXGT++5yj53OEd1kl7u4qcF+zRv7GW/ecgm2vrxXzUB8f0E5/4xMFLAF/mV1bVuLSFr8bjevIDyJobzo7SQHOBh05lVOrY6ZHxH+/KFhqjsbi+PVABdf2XtTIX5lEWVYbNGNyjZJmzJSDBofnud797dRAU3nWIjHkWZEmvW3f43wmV5MvcWBf4VmAyvVDVRXYWzZ2kuDYyOXUfmXKYR3qdHGgHHXSgdW7eOK4CS55DyYnWHvk1XvPFMaArvbfGOEH4Z3z+rQl8MYfWjHbZp9a0MQmK+DdPeImm7Il5oauMSWZMRrvHDTTeMtHmCF3at47IvzWhrfSUz5UuJoM5QK3Fgkq+185m6gu+kLX0b+1X9VHgMR0dNsk504a1gjdkwP1oNa/t1bTWjZn8dkCN+5rrtiH0QGLZXWu8kmu0pOMrNczhNi8F/dKn6DEm/NYm3gpEVboeNlhslx32nXnLnsZPffztb3+7YPAzYPDr2sRlcs8wM7/61a/ulLWgfMootOj6rvIOrzlPXlM8RUx8V6lW6eui2BR9KfCi8Iyl7JUIqPsoiG1ro+za0R8ln5KhaCiDyrdSAACG6wP62nVf0fr2ebgvp6OSh7IGFKCyk45GjzaKi3H1516fKaxKPSikDGQgxmlklKloeuVmGdMiRTm6aPbne8aqrBXj3jN0ot9v+BxwzGHMiPkMEGirbNQ6zRklfevLf2U7xhGITg7QnJE19hR6RiHw3ebaon/uY0CK0lcTjj7v8QYQZoTwHUBi3I0DoAC+yEjPGMlJq5QkA7cZLH0aaxk1bVTOBRDqt30u7gOUZDqK9PYsKQCuDG3ZIplFwLQoKOMFtACFgCdAYhxAvrYBfKVlnK1KL8vCFhVtXRUJzSHNmKPL/MgYkT/z2t4KWbLKdypTyomtVLa1tDKDR+g1RuvT6WSAlNPk/Lm2MjRyWYTee7xNHoxVpBXN8Yh84DHemUv9ADRFcXMy9EEuCnq4piOPgU/jtA7tyeGo6QtQBDzwocguOnPE7EdCH0DGMdO/PgIOyQYa2t+DbryqFBYYKavuPpF24+7wh/Y/No/tIRGdLtttTJUf9lBYv+WwmDMPhC0zH5DRpvYL8KCxAIhAhH+0kEF8B55l7vDWGrRO9N2+EGs2OTYmv9EnQGBlWhxHawyfzFkOSSC0gBbQKztjjxHZJPP2lRZV3+CasRZdz5nHZxkislyQhUNFXj7/+c8fTpQ+lQEahzlv3xhn2NwJWJARe1X93hHe6MYH67sgGefBeuTY+ePY6U+mEq/YpFO7Zlx4Z0z+7Sv8yle+cvCZI/D4448f8+r5XkpTf/jDHx5zbl7paPPCsUB3NiinDf3G7jpyRW8EZLMp5KBSdHzhwKCXDpNp1Aaam6cyRnhN13D4yKM+c2rMs2ChigzfGYd20MABIu89BNf8+qyEWZv0Mjo7WdZ9nZjJ+ekUR/3RP8ZHZvUj2MHxt5YL9Fh3HGZ8NQ66sax52MP3ZMEa7wAXdGhDn63lbF22pWoC3+cApfvKvpp3MqGdKhJ6LTCQPipot0GpdGjZrpzdgmI9vwq+oX9yWlsDdAn+FSwkO+GGgojhHHRac9nt7FnVEuSr4FcB7oKheFIwbrNbnGt7EM13Njp9byzuy6aWcfR9Th5Z+stf/nLB4GfA4Ne1icvknmFmXnjhhTsWHmWykYxNrRfZSDkU3VmFRBnkAAXKKw8pouK+nBRt6RfAkP2hoHPO2nwZcMppyBgU6QU4KBdt5tSlVAF29FF0jJ42O1iCkvCd9orG6aMyEXS5jzECXsoc5AgxIJUmVqKmJGPLFvSR4kfnXXfddYyR4aeo64tyq3ShjFaK1vcdB82wlN1DF3CU4c7ZKKORg5QxqywgINiekBxgr2iiiBkz85ZDFeDLSPstJR5farcxF4ltjDkhnF5gRhtkhJLPAe2ZaMCQqCpny0Zcv+MBMLcPqy7DkINVlqfMatnAxoF+UUARciApUFB0G5ADhhjDskv46Lo2zJtP4JmxA/LJD7AKyFTy4T1gYeyABfnRjrGSP7xPBtBaoKGSvuXvRmPd19HV+k7Oc4qBZyAXCDOP+FZmD28Csq3ZssHmDFDtIZ82ZePPk08+eTXPHW5hbnLsyQm55jSYF/2jz3gAAvJJdoBf93PagGB0KaUzXmvMNZUvel9QxD1vGvFjXpyaZv0UJNGHkhtOVntiymK6xnrkdAKKndzVXpAyFebF+JVsBog5YsYBAJFVcqlfOgfgRhceG6e+OyGwAAbA0uMAcogqSdYuvpkD88m5QdvTTz99dSJp2aWCLWjUhzEmY3SObC45BUDR73eOBSBbhjTAby7ICcDsHuMyFt/jt38OK0eBPl6HvrLS9JSxlFW45557jjkiZ5651DOs8AJ/0FHmBu/TIQE5NHcSKblyv+cAAt3t83n22WcPEOizVxkj/QsAaN+BIp3AVrscRU4f2o1LQELflQcaizUqy2O+/WX70n140PH6+KU8kAySRaVVZJj8PfDAA0eZp4CQOdWXa42HE2xd+HefOSUTZS/a80jHVHGQjU1W3UsGOTfoEKgDzJP1HFjjy/khH48++uihf9IhBesEfNxPFjhiXstyt08X7ealEl60ZxNzvukg80+GOPXksTkrg9PJpGV9zInKADKEv9ow3/SyIMM+uiTMYZ6skw6HsBboHLxtPxnaCs4ubiEfOVZBpWyXdUXPpdv9nrOk73RDmdx+y6lLvheC5byVtcRrvGXHzFe4SfvkWNCovaYdwIJ3VTIUDA4PkK+qd/SrTXTSZz2SoHEsZnFNNhrf/QtW0Ts5WGX4Gmdj6bV2wwzm8K9//esFg58Bg1/XJi6Te4aZ8RysAHFGJgOZ4ip6fwpi3RfQpUgC9qW6i9hVt187yNaH7wEwZSmMiMWcoszIFz2pHKAIXyn+MiMpsFhCIWuvh4lWnmcMfbeRqTIfgYIesggQtQG9Ov72l6A/epzWxCnY8sfAM6UJFBhjNelFn8oYloFj4P3lPPXclSJmlXp0uEBObDz1GZ0B6QzBRu6KsuXApqQbe3QHqnyu3KR2i3oVIfSqnYBCAB7vNjqKTvxjOIFB4AIfe5ClcSu50j4Q1elWIvnGJXuAd0XXyqIlH5WaZRjLUAawlO0piSF/QD7aAGb9AD7ANBAgYtxzY8rYBUoDLUUdjd2YOCBFiTluAAVDViYJbb7niDfHZfIy/HjROmwMgDkg3XOHilb63D4ctAB6HETz0DWtuea/fso0oqP9HXgkM8eZ9Yweaxo9nA2Rc7LbCVhkh1yLQltrwBrgE3AC6DsNzhoCZDusQrTa/LZmATjtkrPk1/oj6+YBXfrCfwBLZqATxYwfqA04oFd7yhzt47N+8CAnTLtoN+ZOLuPQB9pzEnKGAprkDg34TB7IKZ4AyXhOjxkPXmxgaTNZxoGe9ry4nwOiNNoAACAASURBVDPgqO5AWWA8ndyaNG/asu6tD3SSD0ANUDWW9s4VNNo13+mL5B1ftUNG/KFHqSH9RUcVbCmgxSkrSKNNvMRna9K8CSJwOPAIjQU1CiDgR9H/vnNdY27NciI4uh5RYX7Im+AbOjkC/oF2WWdlV+7HC3SkJ7MXxmIdW+tkhB7y1zH/1urXv/71o/30G5paH2TZ/Mii6c8eL324XnYUbRxBwS7rzucehyDLhibrXEbQ3KDdKxkir/hNhstEtR703+MW2q8rMFP79qm53182sgAdvdGDrNGtMkTFBJk0X2Tc2qaD/EbnatucoqOSW7Itw9fBIAXKsitodJALh5MsKTUzzhzc2sPjHnpu3qxH5Z7ZHf3IpuEjnUBfFghKB5INus8cod84/HNa6O32SZH5Ms8rfznPpxksctLzNLMnm42q5K77jLn/U97nDBaMRJ81ZT+h9QbfFMDSHvxBRshm1QE5bniSPBZQzR67r+qX1mN75sIH2cEwXI4T+QrPoY/e4dT2cOewXfxqLGQrTINnZcZ8fznk4gwA/Bo3cXGwzjA5N2/ePHYsUyirqDdtnHGvxKaa3jJLu2G9CPdGXVIYAfucAdcAXhRrKf9qr1vIrvG+rFYOQ9GpHJwiK65HV5ungU1KmpLwXRkRyorhThE1tkBzxjhQ3JHV6EQPgNLmb205bpfR0h7aij7lQKEv471KLCWaQ5LyZswYPIDAXOBxKX79MzZKXtpA7/oySJQuXns1/hQr3voOLRRxyjyDh76MVEYyg5eDZWyVuOnP9+grAofPvmdYGF1GmtOCR3gG7FTuALj5zb2AXSAKaAVcGPkibMYHJOIxcBkgL3OQw52TF43GmsOPToZN1NmYjQ1gAgzxGdDu6HTOH/kwnkrd4q85KoNZVJqcGFtARfQbbY899tgBBAJ+OTRAEuDG0PWAVv3l/Lcnx31lDPAo+SqzQS6BGNcAuRy6NaSApTb8bYQ1enZ+tS1azAlV7ioCXimbV/NVxFx7AIoSLf0Da2XVAvON2/cAr2yCeUGntZgDj7/mKMCobbK/AR3XcvS0Ta6AWdkL4/e9e80PuTaHQB85Aditk31mG9661ngBUeDH3AmSyLSVYUJD2UqHISRHOQbAvSyGNuz7SaZyjtAcf9OL7V2RdZJJwCPZQnNDNjm19CEayFj3B3jIqcMvcmgr5eoADetNubL5QEf6E81kRrt40YmTaDR2TpI50r9xGot7OZra1l6lgh3XnpPGWQDUrSU8dW8VBVUvmONAa3oMffhSGXSnhnKw0JtDSg7bG2a+OQicbLxpD6VsCjqTcXqFo2KN4RH59Z1xF6jwDCvtZuu0R6aNGU9a+7IsAg94881vfvNoB+gn+9ZEzzrDH79xnKwh4yU37aVJ5s2f7IbPZStyTsisTA6aqnQITLM3SijRlp4uwFh2xNxZ83QFp19WO1umJJHMutf36NK2OTDmSjndW7medld/kB12wwOUybB577mO2TjrRpvmmfOPXs6qLJfMMhnRLz5xRDkiMvx0jvkjF2XKzKn78cVaS0eTcbJexj871BosW1q2OoctRwStnGh0mLfWav2fYqKcry0TzFYHw9Kpxk7mrCny2XOnzDc5NAfmnw3IacpRRFd6EZ8aR3q3cm99lsHq+vDbBkTDU6tHvKfnZIdl+XsMSTqY3BuDDD1dSUdpJ0cvrHL79u0LBj8DBr+uTVwm9wwz8+KLLx6nCBa9y0BRPDldRXFarK7tPaDL8Ph3fSDUYg/8W7gUyT5HhfLwPQdLycU+/6jIdpGoHDmvRfwoAMabwkFrxqGITQ+gdF17qDqxjZF2fYABrSKE2ipzFEh1LeNabTulHhBlKNtELt0uQrcOFvr9laIveptyRHeRq1X8OYuVtLg+h9L1eF70HCCI515T1Bv5dk+OXsYSj+NLEeaUcPNbTbs2K0nBT0q3iCueUtYdh+yzua7cTn8yF5wmBlWf7ZXBc+A0J4oBxhNGl4Eqo6HPTjQjdwxW0Xa8wQ9y0X6DjGBGsfII4xRZ/OpXv3o4VEBEtf9oBgbQx7HrwIoyioCUdtCE54yzfgK2xoAHwBuA4tU1ygE7Hcq90QL0M2zGpW1gkGHDL3zKMJsLgDJ5Dki15809+Al8aANQab1knIteFmk1JuOs3GSNurY4oMCZLIHr8IoTVWCgo9HxnBE2V8ZoLbu/59pwho0Tj2y8RyO5AO4KaJSJTJUV8CgT0ucCI4EhTpVyxg67CCT6HR0i3DkOaNOftW0sPqOzjeL43x5AYD7nndxb3+YDX81B+secGA++yLxY+/ioTQ6D+TPfZAyfC/xUfsgpIYuyHBw7c4NeMqgta6zDCZpH86Y/wJ6MlpnhkLkWTzoYxPg7OW71DrnEM7qu00wBPbQINBi734zdGCtNBcaNkyzpy3x4Na6i8JWkpcty8NBt3PisXcEHn11f2Z92ZTfcg6+dsEYuXAtQo8uY8QYwzGnkeDjkAnDNFuA5HjWH+FtpOafLPH35y18+nJlsnj7xEC3pOPpfu7INyjmfeOKJow8l30AyWbPe8dr4BOCsaXPkHgGUHE/9c/g51mSk7HzVDGRQ5hWvc0aNvwyLtcTB6iTDgo3pZvxANxqsPTKrf3NFbtgxvDXX1rZ/PMUL42yPrj6rANGHNRV4L+CivI1e17b9aPrBY+sMPdl7NNP9xt3ap7u1W1CKvteOQzXa+xM+yEljY7Il9GqOa9sS0h/RWUApm2COwxWtB+sAnwVYKo/MBubwFtgoe5NDvNmuHK3mg7ySMa90pXUiYCcwRP+QfzJgHrPrOXbp6gLK2QTjDEdEU8HZ9LL+XVO5oLbpRXLXNe5tvydnV0CuLQN4EJ9858Aj/L9x48YVrtmA8eU5WGcA4Ne4iYuDdYbJef75549DLgL9ZTO2LLCMTEogJeYaoIOhZnz9HiCyQCltCiaj7HNRrkCdBa6MgbIoYlj0czM2RU9yFsrMpNAry4mGjquuntz40Jpj4fqAeVkO/deOfvwbBxAJNJYV0wajznBUNsHwtrFae/5TvOuQxrsUWXxOgedMtXehEgDGKEfQPYy7Mg18YPSKnsWz6M8AuTeAndhEQxnCnGptbfQ9xZ5yBQCac6AAXzpy2TVATRFDRszzvxj4nG7tBxrcr5QngIKfDKj5rpbfKzBivjrqmLGSCekEsAziRoTRkGyT654jJkKuNIXsKUNEP2MIUP5f9u6lV4qqa+C4X07jgIEKRpQoyOHiQROjExPFAYkMgBBEIxADMSFe4o2IEBM/gJ/FsSOHPPlV/J93vT2uQQ+qk5M+3V2199rrftu7am3jnBUYwUUPVuU4yEwylD1MMmfJHOgkK+7+jHyGfWY4GeD5Ij8FmmX1q7jGq3CCH8wvk1tm2zjozsnpIbm+6/d4q4DfeHBRy99s+zAOZxX/cGKsp/0/0cV3BfCu5yh454DCmYDL2BwpAYO5OPyCCs6MjHdVgxyVcDETAcmQawqIOmZcNazTBAsKjF/rE/jILbjwGP5KD+Gxgv2eMSW4F2DAkYwt+NGTc+16NMWDZcjhAB04q/gIvfE4XFSFNJa5S8r4DIf0BmcGfqoMoQk+6mQx/GD9HOaq6q6xJskV49JB5IgDDy8Ft2TOGjjYBSFVpMELDvN3AIkx8T8coLu140E48pk8u7aAjJyYFy5KMKBBPF/SKFuC/qodHGzzai3zXacxSlQJRD3Hy73JIXrBJ7x0wii6g8O98GJ+a6IL0d86q4iqclkrJ79MvHsER8b1GAWBGjwbA4zmzsk1Vt0ZaO03cMKt+QQrPgv+SjB5b3+hA2PArrvBOFV80S17R7d2kAoZwRNeJTfrCACj+xy0QffEE9nF7J5x4bkACu/5DZ7g4fnnn1/aevGPKi+Z7dRPPOflM14XQJmr5/WFFzqI/lKlU+G1/84aagU3H/7Brz2YmWwYl67n2BuLTRX08QvIfZXtKjAlyoyBv7068EFwjg+qsJU8I1+qiAKydEvJ4+wxXPqu/XA9w3JWgLKjMyjLL8mHKZk6bTp6Cibbh0kX4nl0pCfABxe+p8ONX1dJlSi0T/8UGBk3PV7wla3L30jeks2Csg4WS5/WuUO/k6sSvflWJTbxCphc5zf3Z0/NsVWwVnDA93iILcBagTiPHj1aAiwCNAOM6QBVzUmQEzSCyXFhcChOAm8chp4ioTj8dRyr770KwihVGUTOS6c1mde4OQS1CuXYuC4nHhzNGWwpRkbGPBQTY26cAqSUv7FyestYGse1ZTXB04Z6a2rfAqeDkXEthcdpVI0JN7MilTNaJqmKIPiM11wp/u6Fu/YngCNnx+8MEyMPDrgpsz6Vfw51xrwACp2NNR2JWnh8XzXIWDlFjESVShlb2Vr4rE3H2BR5dLBm/8s4a+Wylp5rxXEzH9jBJijgCOS4g7sWJU4JA2x+RpMDiqbWIDhitFqf+dxbBSdHJYevNjEO5cHBwZJBVz0wVvPg1QwSvq5lzHdeHC0OrrHgAJy1cXLSOKo2mIMrZy+4oodrrCO4OfDwDAfhhUNUsGFev5eN5/RzTswPN52yJUDwV3WoalmyHN/F48lZaoTs+K0Mq0oT3HWYBceBEwXG9hH53frRhyzDh/s7Sts95F7ywX4h1cfahHbbV3ImCpZnJcQc8GFccxpLkqGgub18YIYPToz7Obxwh1dzxjk3HVgB967BC2jWfhO0sCZOUHtW2t9FjuGEg21+CaKqynSF/zmxBSTe25APbxx8LX6cYGvpgCB8QW46DKbqXk4N+AUYHGVzcN7RDNwqKfADRmsDs4pQSTEyY3xyiB/cX0LLOlzX0fwdamC+TkDE/+HeOPBUUOgd/turmA6OjsY5duzYEhyiAxh65hIYcugvX7688HjH7oML3PSq4K8gAa3oIGs1Fnr3HK9kBSxOGgS3qhQ6ehlPQKei8Mknnyzr9p02Nd+DvT1mVYY6nAhvCyjoK0EiPeB6R7b7Do3b44b38KggBRyCT1Ut95kzvV8Qx8m3t6uDKnKo8WB6Ea9evHhxaS3r4BQ0B6f5knf0Y49UjTsVkAySCa2U7YWEA2vzm7XRz14F1OwLfpXMUun3Tj+41vf2pdHvTixEG99XNWUr0ZouMp7P5Mz6esC4iqEqNF4Q3OHXKkn4ooAGfSW4Chzwt+urrJnX2iTy0AQetb/VzVIQmm2wxln9pOMLpNwzq1jx8JTFEpD017T3rrFWOq+AtwNJ6GrBLNnBq+0pNRf5wUf5Ael9n/1mPnPN5CG94beqTnWv1NGT/W1M7wXl7ePS1qx7KDtQEOXdtT1/EOy1YoZL+Pr33383H3wFH3xfh9iIuwJlnCI4M8U5gymIAqJaLwpqap2i5ARXlGaKnrAzRI1byxOjUdUkRcY54Hzl1BqDIvVuHAY0RQYWCtvnnMHgpRS8UkgciAIoBiqn3DyUhLGng1clrCCnrFftOYy9zHOticawLu+MZ9nA6UzX/80JFox10lLZyTKtc33Gqz2qAKvjjK2PkYVDe2Uob/AUOPm9ihgc1j7WQQoZlmAsaAun/ynNBY+UMMVa+4RxG6c+8JQ2OMuGR3M477ldHALGloH2vUwzvsEjDC4lz4C6PtwwROb2XQ/s5PRytN2HvtqrbOzPqGSYppEsMM/R7CAGzgFe0ZYCdg4Dw11PPDo4vEBAwInmHOAdPOCvZ5rgK2PWLuW6O3fuLMYUHNEjQwe3HYgRzuAE7jmNOQXxBPrW/sqZKWARoMF1exkKcDgXBVhVYGfmNbmeWdfo2HccUtl3BpjjbH44gJ8caQ4NGKwbXL537C/aCgDpBPxura6FD/vqyLuKi7lyDs1fYD6dIt/XQgPHcIQGcMMZlmSAO/LC6QaD9jrXkjcOI+fcOAW1nGf3tA+pCrd7BYg9p86YdJr1cZTBB6+y+ZxI9wsk0V+ABcc56HgTHtrj4jNYrAUOya01dGIgZ5GDLaDP+SnBVBXWZ3OSJQEW2MAqaOko83SrNQkY6KQcXjqovRb4Dh4LIPAzWCbP5khV3SCn5LEqYMk41YV0LxxZR/KHb6Izp95hBiUZqk7BM7xoSRUUuAa+4M7eJ7pFCyRZRDtOucpcAbV76Wb4Jhv0hYAW7/mDd3OgVRUZ9BcwCIzQAb/Yn2St1lhXQDgjD8bBY4JQ+BUowSf94jtJA3Bnxwo+8Tz7Breq5j0vzu9VauBIklFQ4JU8+h2tzOF6vChQNXdt4dHJ52iCN1QDwZW9gwPyKtlFNuCgvUHmg9sq22gKh+QYLnwvWPMwZXSr7V6FQ+BqDyHY2KTsJx0NZ+jkf3pb8sN34CyJhmZ+8xm9su3es4UF8OTP/+gCPjJX0CxocUIsGXGio46S9qmZzzrcJ7DJh8G3xqxVuoTOrj5KTtJFJarqEPC5Spr525toTrJFJnr8hznxQXsJwVMFi4yhUwnTfI9sfPbX7/lIeM7c8Yh7/Fbg12/JKFjDP72FrtZXotrvcIKeeAKezVtrsTWH+3/++WfzwVfwwfd1iI24K1DGc7DKSlWpKpORw5rwtWGZEKZkKLEelFg7S6X3sjIdtkA51hrmN/cyLD1AtICj1qwMXYp0OmUFCRSIsXLMctApiXruzV/LXRuLC/agkIKp6mHclJHvrEkGzelLOXQUcm15rpclZHwZCAa6KldZJ1UPWWsVF4YW7sAExqpArS1H0zWdZMaZrwrXfNbJuDGsVeqsqUDY2P7nNFhHp5vBA/gEArVWCXbA/V/Zf8HnDHRr92tPFhhyEHIIysj63pyMLeePQ+R643MEOdw9P8r6ZA89GNZvHWFdqwO4jOd7+G6/AIedwrcGp90x4vDFQNWXXrBQwFeVtmytCgNHV1sKRwNcjKGxBXLwpcXIu/l91xHsHAtGtGet+d/4DKHr7t+/vwSQ06jFY+DpYa0FX2hYtaWgC21KWOS8yCj3oFP3cEyMR97ghsF0ollzgUnAWIYy2asCDM9+q0WkIBT9OCsctQ66QIccgYw3GoABjcHNkSwpoELTc6E4dh0kISjuQIwqfGWMkwE8Ff3AiKZVXwo88H4VDvB3qIEgHr442uSxtcI5Rzk+Cc/G55xbi3YxPOQPLfEwvApojEl+tYPBo3VynvGToA4P2LOAl+AMf3EsrRcvlH0XhEkY+K6WQ2uiQ7SHCTSiV7Jd5p1TRpdYC1q7T8YergS0XnSTtXHEtf9wst1X1djYeKt2IPeAiQNo/cl+NMBL1lEFWuDTAQauaS9iewLBX6bddfDmM/6x16bn7BkX3O6De8EFWDvcxto9sw5vC9zph/ak9qBw99OLHZYAF9auitteRPSvHRKs/tq7y9n3J0EAp/F19rBODDinA/AwHKlWoSHeh1v4dJgNfRBe6w7I8UZvY9B91ogX08muEezhrdri0qvhKRsmwL5w4cKCM3NVwfW/dbpeEuPu3btH+j19bX7zgrmH++JVY6MxvKAPfFTJ65lughZ7rbyquuAbutApmOamO+kbsJkjZ92aweXUOsmEuiXSf2TQnGgMF+3TNY/frK1HLeApdIFrv4OzQ0UEWfhJV4LnkhVIgFlQ+cYbbyz4r+Udv9lfRPaSuRJh8UL4rz0vl8t16a8CMusFOxq1X5MOYRPIp7X4nm6AN7giF97RgB3zueSv9+YowZMvVsdN+q2K1exWqPLt3pJsybV5tFNLGBkrfZsfBFZrQRPftcfTGuHtv1bUzQdfwQff1yE24q5AGRWsFESl71r4fF+QNYXVd1PBMBRlaQsQUpIpEEptZuRc5z5OGYNVRjUHoExYpekUXIFdjjMU5IDUiue7DI7xfE+BURKzjaV1UNKcqNqKOP0UehlBjhxjwmhYN6VT5mm2CVCQgk1Z8wIUhtW4KgIy9/rs28dj/ZyBjhBOqVsPQ+I+BrFnU1Fq4HcfBej72jBreyw4zoGsOgWPjCr4GVXZeteUZc6hz0AW/NWvHV0LZnPGc+ajQ5l2hoXjWvtczqLrZoUTHJyrDlGAr4Ihc8FvRq79Pcbl1FurrCrn2v94KAMZfJNPcuDN3wbk9pCBS/uVIJoj1WmC3hlwMLQvRiAGl/jAi0NR0MzB5PyWWZ54Ss7wUZVI9xc8clKiV22N3tGWA2TTfA5VAR0ehjv3aUWSrKgaZ57pDHNK8Cd5g0t4KHvp/hxLMNmHVfBQYgSvdWQyXJNp/Mk5Mh6+tH4wccSN7Xv4wbfm4xxXAY13dqtWOQHe8UCOEppVOa9yZn14FuwFtT6rBoEFzs3bwQm1uZmbvHK8XCOYhmtz1JJF5gWb1kBGtfSRbdd1sIj5BViqXPakwC/6m8eeHnNzyt2DLnjMd/jOtdZXskdmWEZ5HukcHxVMcM7IvfW5T7XBOxhdQ7aNLdjDnxIIHR/eXpCqA3UJWKfAVCW+gLbqQfqfo40OAjGvWWm2NmtqQ30JOGtrf6I19Twu+MWb3mv5VYm2JjDgbXpDQgGMKqlVM8FeQgUcxqBrOsIbj9MH5LYA1nXxXAkW68FDPeuproHaqKwFbo3rD+zmrV2KLICTPLIxKkac6JIqBVZkQ0BFx+Etzrc/cuO+9pcKCshlVZEcXuuH65Iwxjg8PFyqcX7z2drQiQxbP14WsKFDgTVcZDvJEHz6jpz6TK7h0jW1hfaAd98JEm7fvr0kxKyt/X50ksQA/sGX9KL7wFw7P/0k6KtCBW48C5feyYVXCTjJE3CbE88Zx/jeO1ClQzisA6/oSBDAo4tWQ4m3KlMlI3uINRobR6Ln1q1bR1XumZgyDpyXZC1pmstVtWsmKko4dHhRSQU0oSPqaDCu1khVVbhO39W63+f8MTzRb9kw73Xg5PfMJHHV7Py0fDprLzkqCcEn6YCx/KYSH2SgEzDBXLU5HPz999+bD76CD76vQ2zEXYEyT58+fUb4cmIr0WfYC1AyGFMI3VdGhYHnMOQkMl6MaBltCm0aH+N2ipxMCoOYU1lGvYAj4zorAgVVKaOuyVmpepTBoiAYkKpkKR7vHDIPcJQBhYeezUWJcwA4TwxHzkawVkFIYcMBoyCLXRbX/ObVf98DMOGFcvUbp5jxaO3GgrsMu2vhnoIv2IjstUmGZ2v06kQ7Bgs9OAGcEONag6w6he9FiXqVOeUQMXjwwlEzRtn35oOjScscc+9lbhkOjgTjysCBwTo6ubEj5jmU2nVUu/BDp1EW0JkHntDVmODSZmNcdNISV6+/awsAcyJr3yi4KajOacGfsyVVZtrLd+hZFa02FfdzmjgkeJpTA7Y2nnNsGO5ZBS5gTHZqU8tYgqEkRfBlLEsOuIYjLANv7KoQHVOuYsSx5Nx0aEEtJmU3jcmY2nuB7ziMZTyTowJS2WDBpgDYdXgKH9v35OU7LzSGM3ObD+/jVfBWpcFT8SIHzVpnYB6tjDezwQWn4cRacw5L+IDJ/HijCit+AV9V2lrrzANPeIJ8GUsrnaDBQQTgLsDigAvkzSPw4TzDW44dWfI72nNU4EuV25olUayTXoEvY5Qhx3d0ijkFawXAVeJ9Rz7Bki5Lt7mWYy5YtO4y32XkzQEW93NSez6V7629amWOdgGlAECih+xNGY4W8Jr8crjcX+st2vYbeGrHskY6R5CC1u6TtOrRC3Av2ITn9Kp5OijF/YJJfKTlFg28rIFOAyea92gEsMJ9+j79n30Cm2vhjwyRQWOjk4AE3umf2smtqf13nH3yLngVCEqw4Bv8CIfmVTGR3Eie2kNJl7IrAgw63/xsiXlKIuJTlQSBCjyl+3LI0Re+vdx37ty5ZX7zdiIkvJNRSaCeo1VLHNxYm2vcQz91KBFcGts4VeJ9J9itGkNW0FKgC068n/1FQzwgqImf4JccgbukpQASDK7B63UbVInvgJ/0GZnugBjvtdsW2HYiMFyZ38FF5I/+F8jdvHlzscVgwAP0FLyxOyUP4EKlT+UwXQMXHaQx8VHSdVb705X5EuhTwsN64Mlpi2S9fZrZTjpaV0vVQrRBb39gnolB+CrAogPSh7VMphPjvYKrfDmf/V+SO7kuEK9jqPuMQ3ewb3Bpbnj1MgZ5oDMePny4+eAr+OD7OsRG3BUoI8AisAUEhCmnO6VDIVEsXhlDgkZZFmRRZpX/XVevdGXwMoNlhbpXRpvyYWQy/Oaq5Sxj01Jz5nMqcvR9n+KkkHIorKeWhIynz75vTQy1AItyZFj8cRQpMA4SZZhirE0yBW99jHGZKMqqSlYtEJSofnbfM1BwU+aWUbZ+yh6+y5x2gIZ117YTHVwDP1UNjc+gUYiMDZx0qhUlL9vpe7g2FsWqNRN8tX2l3F3HmfA9p5lxC09lzeC3ANz/Ke4UfEERvMCdv5xFRhasvjMnpxUsaMKww4O5Z9snnukIao6BNVm/gLVjsGegXVZxVgQzWBknn+szZ1QL0tpXB565VyUj5340B3/VCPRAT9dwruE3uKrOZLysq3aqnL9ac0tmWEsODJpWORXEMWz14MNv+9E4iD6jXdWx6Avn4Mg5QSf73jiLMvgFgHCCTsbpEAm/C4LboM0pMAdZh2eOEJxxPjkheNs94Coz3XrAwVEiX+7nbKM3OasiAk9ePhf0F3hZfwfl9B3ccQbi72S/6qzryaZ7yWwVCK1CHMGytDLecw+EdZEbayGjZLcTDM2JBwQA3gVt9lW0V0closw7B5NzR7dIpMCBwJV+gYeCOvSxZk6dllm4MU/OkP+r/LaPB4+gJXqnj42nYib5wLH3vz+84Nr+knf3WocAoIpPfFj3gLWkh2ozNTf6dCR9zl7tehzydJJxavUiFyqBAnxrrfqm+kFHokl7KjnDPmu/EzgWNBXAd1BJ1fr4LPizDWhMjwuM0KvKWtUjAYnECB7Hj15kpeoQnJFv+BdkgFnlRpXX2sClLbhnas1kZME9PLWP0Nhgwpft48IXdKFnQeGz9AU61TYWb2ttVt1jz8gY3LqeTOkI6flQ5kjvorPr0Idel9Ts2H3Xwhv+tgAAIABJREFUgaNHjuBndOoeAYf1moMuACtegRdrklwwHr3nZQ7f05F43brgjX7JNrRPNF3vc5Ux95IZv4EFnPQzmwaPXuiUboVH7X+qtsYhOw7ecG8+jKSEx0+wlSV0XGuvFl3oOvPhKTJr7dO2w7U1oDEZAGsyVFLCGHQAXVP1zjiupZ879MZ9eE/AjSfBn3ygNXqArUpw9BWokZn0Y/6Fd9fUaTAT1dnqEoFVFsFsPPsee9i0cdHUvJJHxpknI/sd3BJ97MDFixc3H3wFH3xfh9iIuwJlBFiEL8Ei/DPrv1vRojgIKcXtPkqF08J5oAQzGkCjlMosUl4d6TsdaE5/xwznUFBgOYUFXSkb7+YuwMrgUy450WWAytjWr0zZMSRTyVNAlCKHgGFjZNu/ZA0MWZtWg6GMdJtBrblWJt/lQDLIYGBoKFP32bBtnoyX/1WTyoy7R+a0tipzehkH/ig4f+5r3wlnmKG1Tu+u48i6xtoYK4EJJxGsAhNGJQcJPmrXgEfBnTmso+Otc/SqzOTMlF3NeIIXHD3gtpaYWi6sjwGF05xshrDTrhjHTuwzl+CCUUQfcDH8qgnwwam3Tjxbi08tb+DLuMxsYIFYGblaLDkM4TZauLZDB/xfcqF2Sw5Jh27As99l/KwR3nJuGbCcYXOYG58E43SmaqXMaDO2ZaLhlRMqsDMv58249cR36lunsBkXDmtvQXvjgh++v/rqq8UpKnCfe/602+Bb98M5xwK+GVbV2ByX9guQf7LTaX/ezdNJX1WGqqaACX8JSDkf8DyD9lmhLtjmXNEp0TD9gy/ghSMXH+LtDrLwHTp3hDoegwuyAkb0aR9gc8WvHT2dHBa8W7cWQDQ3Hrx0uAenxJzWDl4OMRjhj74S+HTqalUXfEyWZOEFHxzZ1lkFy5ycP/ejNf5OVuAG3Tm3rqNTje06Fa2CwxJbxva/68mWSmVtogVEBd7xD70PH1Ve4Bh/wjMYwSBjb63tvzM+XnAv2uMDPKfdDK7BQBeiRVV2fGQsOgKO0UYyoMQCeNxrXu8FadYE9hKG4IQLTr4/NK0FEhz0SgE9ecXjAlPBdy2PkgYdPoPOPoNZAuH8+fPLWn0GI5rNRA74a5fLaS74q6Jg3dbakftaCfFJVYeSbu43dvTGv3gLfunY9skJdHrYeMkZfE++4MY8eEjVxrW1icKN780noQAf4Op0VXOhaY/TMB4cgcPBGX5z0Ec8JDkh4GHL8Lb9V7XXmjM6paPSJ9YpuSHoRyP6FP7JKLqDh342P/40Fv14+vTppbMBLfx+/fr1hZbpAzKDXtZYFc29DjkSZFhLet3/8XM4wCvGtQYJFOOWsCnZ4DvX9aw2NhU+0BjvCHzT61XeBP6C1/RoclK3SDailuySnHi+ADN8llCrypZfZ6z4LV1iHP4AfuvxClXRwACXxsEjdVOYk2xIRlvjqVOnNh98BR98X4fYiLsCZTwHi/BNZ69sahmzsv451yl6Atppc5wwCrDjWit1d6pSVRFKzDUUl/EpHYrQWGWlwEN55WAE2wygahEqS1kbVA5knymNjr41N4PQnpZa4Shy8zMs7aspsNSKwYhZD4VlvYwsJVRFwLg5ZowJJ0R1qTYQyojDam7jWzPn0pxV/qYTI3MLxjbbV5lzfwbEPIwdJWjDLMMJrkr4bXimEBkVVTLzoQNlLjiTRed4WUen5DHKjFhtPdMY1UbaO2VtPuMV1IK1dhXf2ajepl84tAawMopwAA6BCNxyRnzPwfK973r4KieNA9YpdD5zCmsDyfHNGMzqK56Id2ZFoLWVIcQPYO/ENzSde9BmACBI5Ai070CG20srTG1AxkIHjpcgyP14v+pqPBPs3sGCBlW38HHtjGU1zYuOcOk6/MbB8pnTiT5oWvYaj5QFj1d9xyFSTcCrORfuQx9GH/+iLXjQw8O08SYnOmc1R4f8SxTAg3WQezxVe5lxqmaXcYU79MKbggDXR79a0KpColtOpfXlbLfHiyPeA1+rWptH0AEnXh1r3oEuAiKyT+7dW1UaTumi9vTlQIEtp45O4LT5TqIgR8wae54QOF3vWjSzFmPhHcFgcPrOOsDLsYFLBwdYc9XrKqe1nFlDdINv15EV84BFyx+cglHrGVmfSRDjmU/1TyCAdnQOmviDt1rm4CYn15zwUzuye8Dps8CbYxx/Wzs5LdhOp+MZLXV4A4+Re/fjKb/RUyoJ9IbKg1PqJKbgEX6rxJdAQdsSJgVcYMDTcCHAJQvmr9UX/sxbOxiex1MC3w7Q8Rl/wBX+V0njZNe+6chz9sGYKk+C2hxZMtMzkPB1iT34c3+HG7V3Fh78r32v6kedA8ku+sGPNdYyWLsk3IEbT5UsAwPcwyN+Zh+spVMjJQLwTm2qrnO9AAJ/GjNdBMe1Upe4hFO67pVXXlnoJ1Chn8EBNz33Djzpec68ceh5uOqUw+QKPPhPEsnY+NafMeAuW519dp/rVbBU0twP3w5GwTMFDdYmwKI34dPLGGTNwUAlmkoKpYfgWpAoYMQ/cEJfsFHuTxdlV/Ao3jVv+qxTP83VuOaBaydC0pnwkX6YARM+Sddmr7Jt+VjpiBK+4dQ4Ja7qEHBtAZfrJAbQusAuX8Oa28IRrukJdoFMmvv8+fObD76CD76vQ2zEXYEy33///bMUNgEmTISnNsHK4JQbJUfo/E/ZtImUIPu/bCwDUctIGTLOMeNYZq4N+JbgWsqIo91eozasp3SmM1qbnu9moFVm1fdlYQuwcgRlSzlqHbtOoZhbpoYTnJMFbmsHN2VjTNdxZq2V4a7dETzWw5FjSChfToK5GCMBjipT+3bMoSVFxrT9KDlJ7qHIqni0gT94cvzgrKCMU8YA1MbEWHPicrooaJUCitS41s5R4whyvvyOpoI2BrXqWi0HtWekaGsZShnjFbiIVhljtHaamQDQmgWEOXHG5ihxKDqhz7od02zNDHGb/eG1yhengOF0LXqVfSsgKRmQwasaOzPLZbrdU/DVaWYFyPFWVZIC9hx/hpRBV5ksEEFDLaBwicfQgwNbldb3OaTJGTiTiRxX621TfnBkzL13gIx1tFekEyXdB89oZE0cR/j06tQ0OOH81ZKENrXfwV+HfVgzPk8XcETw+okTJ472YeBv93De0Mb1OUVla8uaggMf1+KFhmQDnJwPlZv2+ESveAos1oo/C3T8RicZAx3MI6hIL+Gr9t5Yf9XVqt5kAB3Rp5alsuOzXXOXp0oUkCPrBQeaWD/81BaUegYPJxAtu6dHU+CTdJS5Of3gFKijY/rN2qzf2NoRVQzRs4QRupuDvoKPnEABDzkRcIGzamlVfE4w2XJNR++7xnpqW649zqmEKgpw5Z6cNjxpbo42+pJbsNYKa921HxrLelU0zDOTd+61HjQ2P542huO96Qm4FkireJOt7i+7n8xnv2qp5Kh3CmGVO8Eo3M7WNDLQiY+1kXXqnIqPdrJaxa1J8kj1Bo8JLvAemlQJBw+b4b0kSTB6dx/Z6nrBnUC2yqG5vNxbEsjnxuj/dF+BpnWXGCmhVWsdPiFrJcGsGS68ahX0u7V0KmJ2tcRrgV/8LLBG7x4iTK5Onjy54IoDrzXOHPgL/5Bx/7e/19zxQXMI0trjyJ6WMKQ7elwAOWFH8AqdJIlJD/kT6JGBAlC6xsmoWqzdQ07xjbWBW0thXTO+a894LbUSFXQm3KswliDZ7bABN9sLR52KKMBS+YLXki7m4A/gHzq6/eHWDz7jkhk2g47CEzNpGM3Th+7zf+21dRjVRkjeCyxdm361h5kfUoCbDXJ/bc7xlWQCnqeDzHN4eLj54Cv44Ps6xEbcFSjz+PHjo1MEc/oogdo3yvRQ/CoOnSpT9qQqF0Piz72EmnCWZSPYjFyHAuSYE3JKncCar6pOAdvs9w+eMm4ZHmMUBM5MJgPDOPuzLg4EuHxvPsqNQpb55xDapEsxuzY8gNP1nJ72pmQUBSVe5qcgfQY3Y6CyUhsSJUnpclopaYGYIE3GU9Y4Jz+lx1GhbMtWwV1Z4zLD5mxPhXfGQ4BVoIQmsmjWzthRhgxCD7JlAHIwZF2N4Tv06kjnWtnM3QEmDFZ7FIwJ5iolGQB0grcUvdYpjpexfQeP1uR/QW2HEeAvcDBinCiODYMXL7oOXgSE7kM3DimY4CVnK14ocKoCknPp9/ik+/zWAQrtObOGAoT4NcfNWsACTsGj/60JzcCHrhwIslI/vu9yPF1X61yGrkwr/JRhrC0Nbo2fbDG4eMoYHChOay2KnE945FD1LDpOCZ73XW1extMmCpfmK/lhLsEKxxxO8QUnFA/gFXSTLcZXBf1VO63di8PCmXB/ex1L4lTxxF9gQQNwCTw4sbLnBbHwnRPl3ffGoTPwXS0w+LxAVxDQA03xh/X0jJ/g4Qya019ORMmdeC4ntqpPQV2tizn7nEC4kwGvRbGKg2tdV8txFV3Xt9+nREeHDqATetrv0TOlwFDlP8eeo8pxbdM7vNMD5jMPBxN/kHM6DGw5UcmAtapmoAG+Bws4wFv1owpcWXjBDpxNGlSRoIPaIwnnEjj40x9Y6MSeKeZgGzgON9aHb8kLHYjW9C4eBjs5N47qqY4Hn0tK0bE50jmGdRfABxykBzqJ1D6S+AxOyUKVTroGjqqaW5+AF383p3t7cLCx7eGDw478LkFmjVXS0iNoTGfQcdZEVqyB3YC/dFmdAlWd01vpRDDmaIOrKlbBHLiMn0OMhvQrHdHzj9hBeEbnDrPptMR0eDyfPkq3GlsFRisx2tEz5AB/s61sLrtKD7JHEgPWJ0AxX+3n8F9bW2tERzxED8GpYAXPkdOqfyWfateFT7zCjhfc+K1WWQdhSOCZG/7BC+/g8XB4dIYr+jX9hj9LwNCx7Lh10ZvZaO8l8sBM98eT5Ah+yLtxJk3xpeQomSj5k57Mr6naH0+Ee3RHZ7yRDSlRly8BTyWb4xnwZNfgwaMnJHvz86yl9YCpriW85SRkrbbGgpctwFrBAd/jIbYAawXiOKa9NjuCk2NJCKtUdPSrQITSdX3ZlJQj57Fsf+P5rSCkFibOD+WZcjIPw9aT39tfY6xOHco4ltErI5/DkPJI0ZSNoyi1ATEEsjQUXA4DZ0TrCAPDKPQA0TK78NBfGUEKnJHy8l2OcM453MhMcwAoWPN22hsHkrGQlaXw9T67tkxpgQFjR5lVLfJeq8HMbIaLMtK1pLifwxnOzCXbbQxrbkNt7VocNdfa+8GAtaeiwA78BU2MG5iN2QMIc5Sjc73kVVFkvRg2BrbA1djud4Q0fHdYB0OKNziYMmXwXWDGCOINTg5Hxm8MFLrVapXjmFhkjGYVAL7m7+7JOclhmUH7HMP/nD9rRGu84GGoVQuNLUgAk6Dby3W+50TBSYFBWeB4NsfNPfFCRtv9eMxYcMiIm9t4wcKRrLUEPOhLfhj2eAXsPeuLLKtIgasWlKo2nAj8agzrYKjxM6eW02/NKnNgL0FgHM5Ne6s4OTkH8I+uOYDe40O0R3f8gbaSANaP53Iqyryar1ZU6za++Y2PH9wDJ9bdxm1jFAykF9qrZDzr8Q6GDjpxD3oU4PlcBTOHgwNGf3Ak8SiHiw4ED/kwFieuI/x99j85c317lFzDsTa/P/PQEd61b5Z4CH++59iTQzQkf1XrOYfJv4CAXPQQbPShU0sMgROejAW2jt8u8K8SB5b2jwqQBH6u7SS5Ei0lrnoHd49qoHeqQHQgCtn3XfJRtdzv+NQLrsg4XdEz6KxBMBStCgIK9tESftGpyk/2xljoBud43BpUFsCJ94xd8GhcdgmNza3iRv+AE+7gkbNpj67vnEZnzqoOyS4Zao+YseGnvWOCHQE6fOJbPFSbPN7LHhdgNXf6KTtbEsBcYLJuwSE4q0r5n86wfgEC+2NOeiUbXmLTO1jraMnpTsfjQfdou1OponvISDIU3+NBvG08a6ZLBBt4QyKlqnHjJ1sFGd6rMsOLz4LDeRgNmOAFLb3nN/gf7dgftKW7VLB8l20EMzprfdYVwW7SQzoTqii5Fo/ggfQWX4LdnAkwcPgM79YoSKULyScZwsPgqKKERubCP4J99AELGromuzp9M79bV3rRfO3FQpM6WvoOnvBbvAjG2UXkN+u2Dy2fLjlyrXmyl9akSkg2q/puLYIrOOB7PMQWYK1AHHuwyiJSKpXqKTNK1l/KvyOYUyZdSygzdH5LUaaAyuQa33WV1VMWlA1l7Z0j3b4tztfM1jUeo+Hasv4FhbutE4K6jLSWB45vSoxx8ywKY/mNcaMEU0b1wYOxB1TmIFK6nZBFMZZdBjclymmjJDvtjqIzH+PHsLuHUnMtPFsj2CnGHMWqd7J/u9mrieM2PbevzKZZhoxB42SqOjAGxuA0c2D8T7kWEFP0cNXx84wuZxCc8FCgXfbT3h3OljW2hyCn2Bo4ydbkfmMJsPRuo1kVMIZSS9gMnv2WI8kpUx3qQabWIUucweFIcvIZu05nKgCt2ul9N+gquxcP9nvBQkmBsoEzyDE+A8OImhPe8BDjU5b48ePHiwPYvhPOE2OJB+A3589YzT0d+QxdgV3zuw9u4LR9cvjAvOTSO9i8oz+ZVUHAs+Qu2VUBgDcOh7YxwbdXrbmtUba5QzPatM0x86cSq9VmBoP4AT9zfP3VDtN+y3SFz+33sxY45PhJfpQpxlNlegs8C9ZqV4SX9oKgFbq157FANIfDmjrgw33JQC2TOYw5rvi98dNR6SHzkC2yAHZVTPKuYiQxYAz3kls48CJLYHFPlRO8Hi0lZOAPzdzL4Ydf2WWVz3igjD36oZv1ty78ARZ/9OaNGzcWuaVPzC05kkNmve6lO7Qogd94OVTwKPFEBsEhSWU99sqB1Z9rasVMZvAn+sK/+9vL5X/zSzCRFbpWJcyY6AvHOcd0knHIj4ML8J6qpDUJRmr9qvKYPBdsh/+q6x30UGtlrcx4wHdkpIfiau/mTFdJc42qnEBB4gSs5B7dwGhs9KTT7Znz2e8C7eapYh8f4198Yg72QIAO73Shag/Z8apbIf3qu/RaOhOu+j5eQn8w0wHu9T0d2j34RNDjuV3Tfua8Nx78gbEEXvD7vgqZZI0DD8iD8ZNHttH/9s5JXtJB/jpR0Rq1rJfImAFcspyuw0/GI3/mJSdgxcNVIAsiXUvWwIJ3e7C1zhj3C3TwVYG0tRhPssK9aG/MHiAOd74HL9qC31h0PP0Jf+Co0uNesOIJMJjHHPjMuiQnCk7cA248zYYYPx1n3LYGtA2hCuFu0jBfIN8nuwan5BPeC9Cz964pgcXfkmgjX76HJ/eWlMi/ASPeqmJmvrNnz24++Ao++L4OsRF3Bcp89913R8/BKrtR1qJqjsydIITxKLO16yB2GECZj7JdKYSctQIXioeweifMAizOAoHngFEobfzezRSVlckhyEEt8As2Y9oDxNAz8Da+cqrAxADJyFA6MsWcjAK66YSDTYaO0aIord91tTrV4ugahtVxwrJXVd/A5H9GXDsAZwVePXdHdaFgtKCHQ5TCpth7knprtLbo43/w5PxR7sZn+Ch7a+agcfRcyzGbx/q6Bm4od+O0v8u1VbPq3bcODqW5ZD85w2WJZx+4ccrOG8efLKIHQTJQVYs4dJyKnnsFn53yVjWUc8UBhD8tRVoZ4KEqJIeNg8SI931tZxnkGYwmLrsVqq4N7zkV3nNu48Fa7TqApCw2Z8xaZObhnAMK14x2GewCyKqD0TR+y+GYwVUwGMMfufDe/hYGFL/Bbcdao4fAjsNYtaYMbEkFQbeAj8OAT+KzDCrYrZVz1ilk4CqZIFgv04zmeIzjLLiOj4zJ+YSb2nwKusvY4gf0nk5lDld4KDhzTbwZjdAu/oeLHO3uKTmAHj1/CL7IVhW7mcQxR1ncGQAb2zpqs4RvMk0vwDPdUktuGX3jVFGryibAoL9yegQZdB4+Np8xOIeuk10WBKcrC0YEYOhmnJ7rhD/RS7XJmj2AGx0kXJKR+D4niU6W0edgqirkpNX62jN6SgKp4uDtrqsibW30KF4rqKKHvMzFsaX36Xc4k4AwTvs+4ZKM44McePx16tSphW/+/PPPJRgDF16lqwumyWHBYs6sdRq7kzbxsvGspxbKdFe2hN6gYzj+5It9aD8YvsbL5AvfqNRaFxjoWmumy+jMDnGoUgEHAuuSXj4bpzZfc6CdYFqbWrarYMU88Uu86R2MJeZKDqELvPe8rYJWdOlZiXjCYR3xVck79AFH1dAqaFVyC1ybG81UP/GXdYPbvVXRBUFsHL/BuO0fFGyDBW9X/dwNsPId3FcbnPHJIPy3Pxtfgst4qk7sGzzHr1VrwQRf2Vj3GIdsCjbJL90Ajvi3yji44aaqnMSgdZE/r5kcK3BBX0ko9+Fr8MBR7YvpWPCR83wUMLrHmsHoczTvgJjsf3OVCErP+dxv5vE3E41+K9AyP7tgH1YnLlb1LJFF/vwPRoGj9boGLrdj2ldwwPd4iC3AWoE4AqwUUq1gKW7CRAnJGhLAnBLCRdALaFxXuT+Qcgwz6pQFo5LhqFJRtpjxU0XhqLWPpCxeBr2sS1nBAqzgKetNIZiXklPB4nBSyjKEFColRtE7RpZjoQpinTP4o+RyEIK9fnWBJicNPDlVFLBAVIBFKYHJnMYBF3zJjHXSkbaE9qlk7CnzHmhs7vZDlEnMoLi+DJ7/M45+ZyB6CGab2zkufmN8rcH/vmN4OR8F0uaxLsq8U61yXhhDeHV/1YboX1WmoDgFnKJXbbp06dLRsdjwiQ6cEnNx9DiHbYw3Fx7w0ioITlk2QYF1154pGIV/mfU2LLfPL5zHI1NUZoBlPNcKJNxba0drsLYyx/i8Den4lkMB37K48CK4QH/Oi3k5whxD43PQ8EVtJgL9MtDxd8FgeC0bmVNT6wf4jQMP4OdMgks2tFMic+79bm2dOEjGrFEWFp7JJLkm31V80KFWJeOaFyz4h5Prvh7U295DFTJ0IE9e7SPsVLuOO3dvBz6YBx5thLem9M90ngvWox96zMMyCoLAWFU7pzDnw2f/Wws9A1+tr2uTQe9Vj3M+4ZDjxsmw3tqe4FWAgo6OvPdeiy14zEXOBLvwbAz8yvHv2WaCBbxea2TrMA/HD95y5Ky1gxvQDP9JIgliwcy5bxP/559/vqyXs0cPgKFX+gP8aKpCRA6b25icVe++sy40k4hSeXI/+fDqHWzoIuDAg/ahmB/eBYzgdh/acq7tATKm74wPRnQJh+amx+C65yvBHx1TixieqT043V13Q850welrr7224Cl9QB7JBP2H7/DltWvXlgCuQ4DgjCxblz90o3PoIfwDR/hbogwNo1mJErCanxNtzBIr9JmxBHtoQM8LXgW6ro+nq2igARjTSenAkgu9pxcEtOxMiQKw15VgDvJWojSbiZbmQDPwl6gwZ0nAEizkzBpUwwX42Qpj0MPZW/PAlXELVo2NtpIKdGAwmsMrmfOOltn8qsy+x/slWEoS2h8kAEif+x2+24fkuqpN3VtXAR6lZ+gwfFtSMd4puHOfIIntxj9VfApqgp9es9cLbfON8HUt9gVQ8En+JL06aCTY4HT6V/F8tCnx53OBVD6Xd/RFh/CaDsyWhWffq86S7XQhPhakW4eEA5paD91ftRpuz5w5s/ngK/jg+zrERtwVKPPtt98+qxxMwHJQDU3JytQwchyBWZXJGaIkMpIJs+9yGvudUmEgKYaOHqXIGDafOWxaJwhuz21JeZThL7tXFn06pOApEKn6wgBSDJx3SiinntPjN847Rd9DNhnpjCOclC0vS1V/tjW4z5iqKOCh0OBKZcb4HKmCRzjosAsBH+Mk480o1+ZgjrKcOTAdc+0zuFLMZaXa4G5ssGYAKWtwqZ5wnNHNvQw9gwhev3FwzGndDJ1gAC3a7N0x0AVknL0ywO1xgYv2V3RAAHgLBsEE/4eHh0cPyQUvhS4YKesMt1UD3ctZBGMGL+e9bC54OW4cl54tNlsf/J7BK1DJcakaNY06Q2dszlLV2AJ315dZ9781ecGF7xkjjq1KASPNCMMFGuR0CGo6lKCWu57tgp5liHOiqt70fdUin62t1r8cJb+TIU5khwSQZXDk0FkXvlQ9kDFHN/dxBNBecJRscfhzrOI9+wUEGcZEUzAEH7z1KABjCqrjFXAkq1ULweSPY+10Njxh7tpmVIbApxVHQJ8s5HiRT78XLDRHDuHMihcEgKF9FmBsH2FOTXTOCU93oTHnguxyrDjX7U0Ep88c5NpsCuD9hj5lyAsO0ajDd8hUD6au5Ygs15pblc0aqjDge/f5DM/GMzZ84GO0A49gAD7huAplesKaOLoc8aoJZLBWV2O3Z0fiyEZ8CSHjmqfAJtylewrO0D6HHQxkyz2Cr99//32xJw5IAI/PtaoW6LpfgOUez8ByHZyVUEgnJucFoQUZ5iyIBgfdZ++gcem49kIZR7BjjfZRwSudYm8RnN25c2exKwJk/A4n8IvfBZNokb0yNie6NvjkGl57QLix8Gqts/DRvk3zJd+tj0y4n65IHkuuGavgKhtlbHbUGrLrghsyTq/DZU5zeix+9Ts+astAVeDWMe0vvawDROCGZ6Kva+EBfSXFeoYYmMAAdz22g560hplAmL4DWNLdBVoCD3S17tpJ0cZBSvRwdifdTa+AL5s0k2XNS5/RL1qc8YKgO/1rnugFFmtSgS0Qzs+BG3/41b3wz/dAP3ObA07YPb9X8XOdLg281Rrzd8Bt/rldwVg+N67fC54KunxOz6Y/zOf/bF4VUO94+eHDh4v+8sIHba3AL3iajtGBM080fPvttzcffAUffF+H2Ii7AmUePXq0VLAILYXFiFURqR1CANLpainjFAqhplRTAikmoKUsU0YcSwqZs0nQy/BQPL6XeWPAZFQ5Ve7L0GQMyuKW1ZvOkf/L+lD4gqgCGvDZWOv0PoqiUB8FAAAgAElEQVTEniBGj3GTZfNdPenGrq98OuFg1BZB4RYcuY6x5MSkbM3NeSwDZ9yeGcb5ZZS1owjSepXpLDvPiDAOaJLTTamWNUOzWiwLsGZ/NDwK9Bg487ueYRNgUbQys+BQZZFBzcFGA8qUQah9D0wFHRwRgQQ4CvAYJ3PUG18bW9kuvMKIqBjCEdxx8DkztWflBMCP/32vNQgclLp5OySiQFP2mONXRQ3OMtj1v8NvhiteKuNYMI23rNu97R3KIBekwW0VpOiM9tbM6NcS4jNeAHeOtHX2vbnL+nLwC7LQPwcmngvODHLBXYF/ziY6cArwJ97jdIMNzJy2ThRkxPEuvhC8Sgj4cy0agts1DDt+nVVp92nzlCW2NmPXWgoOeOO40Rn4tWe5wb356ZUO+DC2wD66CrA4XvDqe8/Qcb95al3j1HCA4vl40vjgxRPkINp4x7M5PTmn7u+hrO0BIvvhPl1obfSHgNl18Mvhp7M4vB27LIjCq/bgdEhLGWSyZc3WUDCKt/EaeGutpYPgD51rA537RApijWut5FhAUpLBPLV2aVlFR3s8wYa2teOV3cdH+ETATJ9x+vA+vumZf+TZvXQ2eqEfXrl///4i/8lU+igdAw5OI3moiuBaOKBv4NGeJr/J3BtLNTWnuUqNcTmoYFRZKjlgzbXfkalpZ4xZ4i/ZzqE2nkqzvYW1eBewoqe1wYOEFNzgQXxy7969RTbQq5Yz9KNz0AJ+8AJZhjv80sFG9ALeL3EkyMtBBTdckVlyg97GpOd6WSecCUTZrfZwWlN4ap0FQeZLv1hXLW/4Fv2tT2BDB/ir9Sw9XCKkZCXeq10uXNNVeE5Q00PQa822ZrJpDjLRozbgiUzjJXwPx1ovSxQ0Tzqulj5zgru56YeCCzJdK6h9vuYoSQJGOCoZFa8UgPned/AOBjTkB6AVuemZYvG1AJH9sXetRwSU9AB7CbCCKbLTCYvmcQ0eYdOMaX1wRV4leo0F5vY2VrGrqtT2jZKh8GcNxkoesotVr4xH/+ORqsklrWe1yjUdeGQMPKQ6KYi2b52fQhaq7JIDeN5aBFdwwPd4iC3AWoE4WgRrhyN0jAalRZA5PZRgWf0yuzmDOYAJemXngpyCsSoHjCvjROkSagaAsuQsUCiyr7L+bRqvIlJwlfIv25ORnxWAFDHYGDRGlcKwHoqRs+F+io2S0qYmg9xhETmObS5t86/7KTkGGoztNerZYBwFxowSan9MRtT6q44VxMnaduxveO3hsbUw1abRPdabscnIurdN/bVyuQ/8OZndr4WME+V6BpAxsZYCC9cLPGW+Of45Gxy6KkecQX8F2N7hLmMFrrKpZcvRAl4ODg4WgyZjbn6vesfNzVhT6gInBgHfdfQ142TcNv9aq6oCJ9i16ICvOErgrgKTwz15cQYuBVIMd8d7z6oR3gEPpwXfVF2wZs4Jx1GFAs3LCtZuyij7wxsMZ89OYXxlSgUjOfllLQvokqFEvOxk1ctaDTns5CjHgzFsMzf4ankU7JGHKj4dRlAroTVwzOGgY5o7UQ5Nje/QgU4nMw6eqAXWXIyxe9C05x3BH/gK3MiBdRdgadt1aEpOHDgdbgIf8Ek2ycls62vjOzznqICndqAC4Vr9jG2dVb/aMxIuqsigbYcTmEMwiQfhFJ7tCeJ8kRf7EMEoCOA0CzzmA3DNh87kref9GB8v0YPwBTf4qBMya9FE8xzWdGq6zj1w27OB6Cvy2iMg8KmMs2Ahp9oBMQXLYOC0y/ZrbwS7AIe8WxsZtFYv6+RYhTtBruc9VfmcSbWcwypNAiN0n1VCusW99lKCHx3w2rQfs6qiQgRGVTM0rH3N9eZJv5VMgSO0r/JYi12f4f348eMLvtC5ygS9YTy6By8KZthBeFBJh2Njk3EyTE/3UHJynd6t+gfW2rJLWMID/OJvtMd7cE+eOPhgJIP2cHL2OwwhXT7tWm191l+7fBUq8pduSIb81vPXtD12OEl4yflXifM72KZeLqEzq0ZsCRrDQ9VjtO1ACgk87aTtVS3p2D5bcLumxEL8nr4zZ50G/q+yCffmsLaSeugpkVow69oClnilyrZ7qu54hwvjq777Y08kXs3dHjGwkluHVOCPaIE2BWzZ5qpA7hfwScqAq/1j6FvChazCIfuK3uAxF7lCk/ZBFWRal+sK5mb10jXZkClDVdT85vr2HBaUgdM1/BF6Az/7g094pp/RScBJx7AttTcfHBxsPvgKPvi+DrERdwXKdEx7Cqh2OgaXw9XzVlJMtQ0UlBHQqZAT8pRj2XigcjgEUZRaWVECL6Aqe90mcL3iHNPK3ykQ13F+MqRVuUIF5cIguo5zI8CiHKqiccIoLvebl1PIoJXVBY9XRsx4OSfGlLmT9aWU4SYHHd46UjZYzEmxgqeyfsaCMhNoyHi2z4Ljk+MNR1UGawMrqzVbDIyds19A01pzQvosmOLYUvAypWBmUCjSHI6OMS5TDC9tTncN50gGGmxlzKytA0JmcJ2RhDfOFmeUo2Hu1pQhDI+MUQECGBg98xofz5ThdB0H2Po5nOhiPs44+PBOgav3SZMZxGS8OAm1nPkOThg+OPOHh8CQI1BgwZHimHCO8Ilr4Nu60J7TxmkBI37hcFgDIwYHGeRgzXjPSrDfwiW+xSN4G07BkZMAh+RWKwfacuwFcO7lhIDBS2BifXAHt4Iq/4NFgKq6iD+NW1WA0/Hqq68eOR7ttzO/ecoE18pn3III8PY8JGNad8/eefDgwVJZ9uI4kH94B48XPMJtR8DDXQcE4Ifa/9ID1jrbbtNX7YcpgMopTt7hCc7RhRxad84gx4rO8fwvAQfccDysC0/jPbIMb+ZrL5gxOKJghIsqQsHXw7LpHzJRkGntBYUlp8qSg8Ma25NRSxZHjSzDIT5DE2uh4wSpOVT4QqucE9boQfiUMMHDkk7WhNfxEj1hPGs2lqp7wVqtSVUJ4BNd0BaN6XlOWifHGsNa4EhrMLiDyVgl7dL31isg8T1bQD5zYuGnan2JrqoJ0R+/mds9go6q7vhLoFcLK5rgI3IDZrTRvk2H5MzCE2cZLFpWXdPhMQ55wK/0UTJrPEFzB8m43xrJINmMlp14VxBt7fhcwCtBVFKupFr6PZrgO/ra/fhhPv+NEwzn9JMAq6qpvW8F0fSddfU4DMlH62aTog0cWK811GLmfwEb+tBBtQJXOTEnvY2v8Fdth2gkUDGf+8gR570qUVXmeD774t3aS8AVOOMBekzQZTw8WGKgsep0KejI/oIL3qryC+KtGy3JkjXka5jX+PRACYbpb6S7XD8rf+YQUKNTJ5dKWOOLDkgxF5nMv0mvtscWrUsU+Z+vAD+1GOMrspEfULdLtr8WQeO7Jl4Ca8EVe9DzA3sOJptnXAEwXsZffAdVSDj1+fLly5sPvoIPvq9DbMRdgTK//vrrszIhM1Mlw6g1UFaWMLkmZ9h1lfAr7acEcgbLjqUsE3BOHuVXOw1lTcApAkaRAeTYcDoovNm6kBNF4aZ0wZKT1dzBZi5tKJRjiirFSoFqzeB8cCzBMVvwMtiuL/i0JoqP08SocEo4PO1VyEm2vloSClxy8sFb5pSBqcfZPZQbB6eAKTyFS7DM1gmfCww65AGeZ4uZecvUU5oMsgqPQMdaGICyUin1soVwhvbwTrmaS0Aq2xVdOAG1LczMWRn3FH3Oa3iodSdHLQeLsWGEy6LjAbyFNngiZwxNZQetG2ycI3NxxmROfR8MBQllPeOTMvMzW2ouxsveFHS2Zp/xGye8wwDae+B3zlkno/m9ChhacGA4qtYkYeHaAuVoU3Yxo1fQNwNBdLdm43Ao4KkT6jhWeAEPowXnp+etcbThAV+5n9zhO/jyfZna2p/8Jojm6BU0wy+n3JhwBg/w0TOkejiqdeUsgcN1+J+sgJmT0SE2KhPk04bx2oGttxYn9E+n4FlyCn9w21rM24mTOSiT5jm83uOzMriuax+Z/3u0gvk5gNGGbHeIigqWe3y2DnAIalwDz9bSfsRaezmhOVclcfCm9cGJYIMstv8xXqQPgzmdVfAwkwLW5lp8IfGDTwSkPYcLHeGtrD2+tXemw0eMzXF0jYBPQqBj5duTJ7gmA4IrugOu/GbM8M5hJKOCmdoVrZ0ctdfWHlhOfJ0JJX7SGyXnjImXBQbW0ufkis51rXf0xNMd4mH9ncIIJr/Br9/9D7b0BecWHug7XRRoaP1o04mJeAMtfUdGVLS88AH6CbCSpfAhyaMN2rUFBngZH7NHKhdgN26Hm/idzHSyJ/tL37XXr6q7deMneIVffEpHFkTTR9FNlRIuBFrWIchUnYMDwTRd5Hp6zvrgifzT7x1HX+U8HoQr65BY6LEEcN7hIvBi3TpD8FTJzg58qpLtXnP6Hrz+StZ6Tz7hFL1UT8zbqYvZqI5AT8cnM373XQfmpBcKhvJ5XCcQJAMdwPPWW28tfCXZBP54gqw6ca+2u2xYQUv+SV0c5gevtarGeglWyAEa4j9/5jUmnVqQCC60J4vzMKSC/vyZkrjp8WQp3Z4vAU94bvoHrjV3D0FGm9rIBYUF1fyfbLAx2DiwXblyZfPBV/DB93WIjbgrUObx48fPyu6WISTEDDNFwAAw1mXdZv9zVaqcibKPUxnPDGzGxliVwdscS9AJL+eG0etY5wxpY2aEzOn/lBxU5FD1HcX84osvLgpuOtXWS/lTqp0GmCHJYSm7Va8z+CjLFDsFCTftYwIng1UGqZZCGVJ/4M0xpcRkUDlonDIG2XyUoOCyjDcj0N6nmZFrre5pI3B9/zk81pHDXlsZo2p8QQjHFC071r3WyCpoVZiaIyMtiy0LV2Ddkbk5AOE5GnR/mbT6t90PZ77PoIIdvtErh831An3v5qpqwdjqcQcnhwVtOL21R9UaUZUG/hiG2psyigWfBbHglcW0v2DyAlg5KBzNjJ45OI/4DD/pY8+gude1jDOHgxPOEQJjVTjvVVh6n3hEW/iBCzBxqGrta1+X+dAe3vqtY4vBloPWvgdrUDES4PjO+GWr0UwlBX2th5PlZQ3mbo+D7zkCrm3vkzHKojLM8NrBCsl1hzPgR4G9+bWycQ7BVaBuvZIBZYTN4TfOvRfjX1soWKo85mQV1PucTsiZB1ctTfGa3zhT+MN37Wkifyo9HF260D5CPIiGtYNZswBEYshzf4xjjtqw8IYgrEofHHvBhXWqiBgLr0heuA9uO6ABbPFLa7E+88Jr1Rzjmae2QMEnvAj8OXUlpciRAKsjy63Rfi0BgQCaHLVvBwzm4ICbm94AHx0hIKG38DYYO84abasS+h481ikJQP+B15y1X0UjayppA9baFeEEPsHtWmNWvUJH86IbG0UewW9tBXm1D5IXPEYeyAW9p5pEd4BXJQWceKxnMt6+fXvh4arR5ocT9IAXLcqdlikASJY44vAC7lpYrc21WsztG3U/mMiZNRTcWJ91ua99QQUnrZ3uYyfh1rj0CjjdR/Z6RqFW2x4vAr/kVXWuxyeYA4x0AZ3G0cZHqoyCjhKXVVzN5R74Fbyx0/gWXqq+WotxjFErHBrUgh//u49NoVvcQw7AaI3WY05wWTu+nHvnsj3ZlvjC2CUmwFlbaYGv+5IXMggP+FjiQACOj8zLZ4A79KF3OuJeWzDZZzs7UXlWy/u/hE7BJZ4USJXIwR/Wjg9q7YUj62jfqLHyx0psZ/fRLDnDz9lQ33cwRrJE7sBLZv0GL3WnhC9rcY11gh0sHeAEJvTJ3oAhXn7//fc3H3wFH3xfh9iIuwJlnjx5chRgZeQoGplGxoahJlyMEIVeYFHrERBmu1cZFN8TzioWgVrWsSpPSojCYBwYPoq7bJbxKCjzM7IUcA/xrL2u4KMg0L2UAEfBBlIOU4FRrTeUnACrAyJcHywFhcbJgHSsL/jbyG+sDB0F1YNCKbH6rikx91CC5qKg4VOARaFxZmVpwWd+RjjHMkNSVrwKY8FTzgm8dUhHeG4N0bTT2eCSY1QFkYETeIETTOGuDJ8g0hhwaL2eAdKJVuhOGYOn9pWCuugX/auw5CS2x2C2vRTkchTgxm8cbfNpq8ADaI8W6MLB6XQqxoNBL3taoJlRAmstLvHlrLLBf9lALUQMH7zDkzHBzbHxGb1qOUJrji0jJFiYRw+jpSw3fulhrYKJgqiyrMEa7hjX9v5ZJyffHB08Yh3tfzFGewFqf/EOflnTKry1xOE/zmQP04x+1gdev2t/69TDWvXwj2y9663R93jDuOEWfcBdUiK9UAUNr6Frp1fiJwGxMckyuKrkdMpaLTwlGmrXwgMFzHBQhcY6ai1KPqpUgseryi+4OJQCCDLBMXQvOtdWrA3V+BILdJ8XmOhC41k/fuF0yvxrFTR+B7/gS44U/qAjyhrX2sWBhBPzuJdOqhKZDJcEAO/Ur+amE2tnLZEEFjwBpwIUOC6B4toc47LrtUfhM3OgIX6FA2N2RDtY2QSVY04vftdahC/RPF6aweysUuFFPIbuVb6nk1xyxpz0tiqJlrVOOUxH5jhXETSm+a23zfxo43d4hyO6uUDNe/vjCsrwuzXDnWDT//BCP7s/HioRAvfg9Jt7OeVwW2Ii3u8ExSrv9Jl1oTl95dCDnhNHT4C5pIp7VXfBUxdFe/Css4ChvYdo7DrwWC++A1d7kySqVGDQC9+jr7nwKHjQt6qY0xNLsBQ4uNYaJUfgp3Y4uMQ35gGXZISgpcRPe3ThHZ1c66+kEF7qYchwYb3w3iFB9AZ90HPsrHtWdRsvuTMP3Lmu9ky/4c+SY3SYSjS7Qpdnn9GXznbICTkhC9YPR/gBriXL6IsqXOkZ7+b2V7KwNbOf/tgONO3QHDYXfshYXRfoSH9YrzXgE/Sxlqr63vGedeSnWMP0BWZgmf6vQk7+0pOuS5fF336rcoW+5mm/pGvI3NWrVzcffAUffF+H2Ii7AmV+/vnnZ9MpphQ5lGV1KCV/hIwjQjFzEmXXKomnaBPoWU2awYB5KABjUTxtLk5hUgJlLv1PyKuK+Uw5utd8lBHFKAPFKUsxVBr3mVKyD0BGMgea8rIejow1+r5qi/cMadULSqysjzE5JTl9Pte2UIBWGb6sUBUECjoDkfFliGojMVZGp+CmbFFKm3KslWviOuemqk1OZPTxzvgx7u7nyMIfY8h4MSgFiznpOW+Uqu84Ewy0Tbrw3x6KnMACp/keHAU0ZeV8PzN1BVY5WB1iYF6GhzJXdYkXc/DRl4Fi9P2vioAenkmER2sXMV/OqTngC/xVGwsGXYfHZEur/jCIjWP+TmXsCGxOHZ6GSwa3wDW+YlStVcYS3tA8eUt8y8D2vfcy/Yw5h8x3VWuSC+OiU4G4dfjse3izDu8FHWglU0tm2nuHZ6pwwovARRuRYCMaF9jDbZXSHJbZKpzTAx/hFh7gzXdkR0UHv9EjZaujOwdPll1yp9PFCvhzVMBoTb73Ij+coMao2hPvVSWcwWyOYgkb7VYdZuE+/NdR+rXN0HdVjdyf04pfBPocRMGHZ/+YCx7jcXoTv5Al+K7iU+KEbMlw4w2HZbSGYE43FJinr6I3fqAXewZWDpcAlKyrYMFPJ7zV8qSVFL5t3AcXhxYueti7rLeWNvyibVSAjcfRk7zRv512mkNmnvSo64LZGlxTEBBvVSWJ9/GIoECCAK+Ama7Wzs3prBKSA2s8NDCPsfANXVvFvP0pYEUzbZSu1eZYElAwQs7RSeWiZIruAlULPBctZsWifWHGQ3/jd8hL+9u8dwBO9Mdfrb+52uvUgSjZSnjDe8Ylh/Dj/gI2a895rm3Mesi53+xBVgkCt8SJP3PDK5gLLNyL1+FdwkBF6euvvz7aB5aOEnTggx5Qj8fRBZz4GGwCbwGSefCle9nDqokFhuCGWzT0v3e6wRwdguT3EqztIa6NbvoZ6VJ87B7rauwqb77zuwBOhQ4PFFx4Jy/WA298BvoT/OjqXslFfELO8KbgDJ7qxqmylD0r8egzeeHb4F8BFr1Ob8BXVVE0aetDOCoRQRar/BYk+QzH6d30rHvTM7UVN16+RcFY/NyjJ1xf22XJuZkUNV+dCh999NHmg6/gg+/rEBtxV6DMTz/99H8nADz33KJkKHTBR/3hhJJCoXgpH8qpY4IJcs5+1YqM5exNpoATckqLYLf3KgeYsmkvDYVPkeZUG4ui8+dehqu2B7C0X8R3KeBK8xzv2iuMy4gJFFSxdoMAaylLTJkYy19tTzkvnZpHGZXBqw2LEuWwlR20BkbIdTLVnG7w2Csk45mzWPtCGfnecwRyqMqUBWetFeDtu5Si9QSzecHQMeIMKnyal/HneHEs4Yiy95v/OQjG4DwKXKwnxzm6ZuxS/mX1cpCjy1T+7skAxCu+K6iCswIBWXjGzf217ZQR5yho9ZGBBz+HzEZx9+cYZOyidzj1OzrlWFs3QwiXqjntYbJOTgKDB08csY6uZrA5nuheoF+2vcMc8AZewXP11E/xzYELf2VfGXPByKyaVv3Dk+iTs1ZWuz59zhJnpcMm/C5I64GaHJAOSwCbua3X/gmBS1n/nONwR06rxBQ0FwSAp+wx2tMP7Vsrs0sGOPOMOh3jVaAOBvxJxxTY+s33JRjQqMQHx7nj/megHv+VpS1oCVc+WweYelxEbV2+L6MM715gKdjyf5UJ16kUki3r0SZa0FeVUWIFH5e8qTWrRAvHEU60VQluC0qmbkrG/YZuVYZKHJBhMOAVfCugb614DizuAwvcd/KopAnZT+7efffd5T6b+a3NvjMthNoDwWkcslilCP6qYKWvqvikG0oQ5TzWClqQDi/xPfnVioln0JDd6WAeiRWyjebpk3QmmrX/p2AeHP6HbzbCeFrbOM/gN04Pjef0kmu8UOVO9UyFzv3wXBBkbrg0xqxsua5n0OHR7FqVGvNVoS34trYOFYEv6y4QSb7dR5eZl6MNnwVcKj7WDj74xVNkqgOBOPJvvvnm4uA7Nh290de1eMW98NKeYTpfYCEhQA8IyNhW8u5aOBKYF/yCGf3BbO3ogUYCLPDSP2AT8IEtx78kl3FnJwG88TPAQb+y4cbJH3Bfutsa0h3pCuMVYKeLo59182skHeB06hf06DTR5ASv8B2SJQEWPV/VG075SmSjPYnpsWhfQgEv4m1jsxdslRbVAhw6DH5LmKWbwFXFNp4xRxWnKpto6Dv4g6/sfnoQPM3lnpIftRm3vaEkyEzWtgZ8lwz7//z585sPvoIPvq9DbMRdgTICrOmUU5aUsCxyQkeYlPG1bRBy2UQBBEEnqAVYOckJddWrDGzVJQqwCkHPPykTSYHXn295lcRziMxRoMbY+J7CUg1LuVFivjeHzDBjkSI3JiPHcMhApYR9P7OpOYMUXodSGJMB7DCInN725TAGVbt6HgolbFwKnVHSXtNpbpwpuPR7gcZUgmUpwZiD6LqpNAu2ymrnDBZQlAmFC8aWgyVI4jznCJu/QKI2D+tAC0bTd3hBttu7PwZhVjPMF5wFjMFqHdblL6e7gCzjGpzmhaeqAGjHicCXHG/8Vv97gbw1WRvHSbsjuASDnVBlrFlZy8HNOa2Vpf0U6AMns10NDL6zdgZWVQluOD5O5uKgZQwTS+s1Zs6I6xn4WoFmQiI+zFECM/7meBdUliFt/E4uqxrXAQNkCZ7d3/4GBp1jxPFCRzC5P6OdzPgdjO5XkckZjrbxac4z2NDX/f5KRiT71tghOekZGXUy0/PwCkZLIJB/rW0FeDlUZVdzusAA/1WC4qn5XpBSmw8YOzo8p954ZNxaywKHU+/Why45Tf0Pt/hTRj/Z1/Kl9QhMOa2ulwCQnS8hZa3xAUfOnzZEeskrPZc+CJ8+l3hKp9XGid5kQCLCdwUadCP+xH/gVYnE24KHTktDJ+OePXt2CdQ6DMHJiTdu3DgKqtDKGoyfTPkOvFUtg8fv6VHjl7Aq8PRdtqOEApzCE5n0O1tBD0lUwCHeFSjUTpVNqZqULMMFHu/xCoJXzrDPnGZz1O6LTioRgquqHnDEPsDb1B10PxpwTPHf1C2+x9fkKicfP1VNE/i0T8v35gKjseDUWurOwNf9Tue4t0AKvB1qJDhz3XSsVWbCDzg48uy3oLmkKR7rxEjrKwiEE7quqqwKnmQHXhKY+w2fWCO6wAecsx+uMd9ff/21VLH8r2II54I1vAZf6QhrhrMOUkrHSEa4Dw1q0a8Nmtz0f+1/2cmSD9nygo/2XEp8SIAI9rKb1t2hK9kzPIiHyQvYJRasV4DV884EjnCPZnhSyyA6TRuYfikJhef8X4AlkARbCaT8HeuBu7pfCrjbIwa+8FAgBQ5y5fsSHOHZWuDaOHBScGs8fGMMc7kOLOm79HVJSGPAuc/+3nvvvc0HX8EH39chNuKuQJnffvvtWRkPQkMIGRZKch6DzCh1zDYHot8qOU9HIGc7B3J+9j+lQlETbpkfCs79HQdcGboM08zuZ7DLYBqr08RypsrWUJAdyVsWzG8Ui75+DkZGMhxk6MpM1jpRL7815ZSCpZYwCrcNu9ZYi6D7CkQZNAo7o8GRZXjqoS8DX2a39xypFF4tATmeOec5YdMZBi+FSrkzXJQvp6EDN9C71ogZYPrf2nuQZJuN21PEmDAUPZ8qmMJjjk+Z9vBfJr7xc8y8U954gjNF4XMUCwopf44DY2bssqZowLnlWMKvagKe4FB1ah969YoXq4C2L8u8YO2wFc6WNVm3gIojBFfWXTtWa7avgfNWAATnZfpc08lsnBz0hvuCQ3DNqpe1oRf+sybObmvFm+CzPuPX4lbbVAa5jK2x4U2gpNVL1Q0O0Y381bJaYsT6/C4DLbBzXxVW8MAjvMVfBcd+A1NOXg5DOCihwsGxdlU5MlsWtgMfalMBN9mUlJhVEPNxdNC5Cloy6N5e4bakhGtLuJTwAEeZebD7cx9cFgzM1ueCcXNwrDh/eI2ekzgAACAASURBVELQWqsVWOgzwUmHA0VPAa7res4QmGq11caF1g4gwEslI+KjnMH0mrWUlEG7ApqSKPDWaZacYnQGk7ULsOBbJl7bn7GjozElKE6ePLnwgTHs47l169ZSFTMXmM3fIR/WXHCOVn6vqlQ3QPDGFyXQ8JL/4aIuAHOS56osxuv5iQ61YSM4sw8fPlzmymmEG7B0eAJZs5ZauiVBHEICt/SgP0EBHYN34KPjuPE5evgdHyZXBTLxQo6udcGHd9egg99KBtHv7GW2JmeXnNKnM3gHCx5kVzoy2zrdD3ZjtqcpR9x8BXx+79l3fZdeFeAU4Kc33QsO8NamR8fBuZND3WPvERgkATqmGwwFv9aHr9GRTGRba7f20Fq8ppJaZaTEE/7CV+7RmmoMdlu7pmRksl6VE18USLnWZ3iFm34rwed7vJj8sLc6G6rax7vpAZ+nbkOXnhlnrRIg5iDH+NA8+Nd4dCqZn7a5JGf8InFHFtlfSRn4rBJechgfVyntcLEqWHBeRbZEBxvQwU3pu9Zg3X7vWveHu4JPsJXErt27NvP2AWejBP3thcUvH3/88eaDr+CD7+sQG3FXoMwff/zxrLJ9WRHKQgVLK0iGnHKgDClfipKDlJCmyHKmE8iZSZ5BQH3V9awzZO2LqIKS01Mve4qLkkjhUKoMQO0Hs10pRa3qJqgpOCmrqoojS97JVu6lPHJWZ+BYH33tdB1TmkNhnQJQQVZtKb6DI58Z+TJNDEsHWVC02m8YxJRx/f5l6VJ+FGH4TZF6nzCU9aZYo0mVQYa8U6c4YOGRccmouyeDVXBM2RqX0uesaR8pK2t+rTdwOU8FKxM2M2AFWGWtrWdW3QoKOP4CLIEUg8WgC1A4TmhlLuOCv2CYAWEIrQ+fgqvnfAl8OIvhJicvvi6IzxDhgQyrFju/c3T8dfCBedt7B3d3795d9oiV6cvBb834Bl21iPQcsILjKStgCy/WwMkwDz5Cp2COtnOvU+0y7d3KmYMr9wsEjh07tmTq4aOWKritesigC6j8LuvdQ36jYwEHfkbvMqbWiT7B3prKpsIbx6K9dW3Edp8/4xmbk4s3wYtuZbwLXK0Rf7QnYjoetRvPJETqERzw0lz4pFPtwFyCo+RAuqrMeAkOn60FHgUq/qen8A7erM3InibOYrrEujlT5D4nzFqsCywCXzjQMqwtzSt+7b3E0kxcWFefXWcs9Oy5TiUxyBb4yBXHkAOLD+jxgmtzut41Wsp0KNDL+EYVA9xwWDdCNCy4rl2uama8XEtXLdXNU1CnJdy9aF1gkEOaroY31zk+mxwaW5ClSu2+9uCRrx5e3wPf4dX9aKFtLSefLiNT1mUeHQf0eu3bEgx4+ptvvll4pX1UtQGjX22/6Furle85n+aEdwE3PW+MKufmrY0XPQqQ0SKH3RqrQOCvgjX35uS6nuPvz7zkmG6Cx8Z3jd+q1FRlxDtomE0rKMZDgjv3SFaxnYJTCSv3wD8dC9f4qG4OdMcv9KEOGPqXfEjsCIzhV/Ig/jcWm0SW8KzKreCnaig+vHDhwiIX6fnsk7WUqCuId18yVcUxfel7eleSAd+7tsopveN/68B3rvUZHeDHWvMfJJZdL+hT1cILEg++o386DCm/J9yDxxrg1n3mwH8Ft66r4lg7t+vB3zvYSiqDv0RGiWDXGi9/IR2CJwoyS+iEp+6tMoWv0C/9bgx4qUXQHPiq6vjh4eHmg6/gg+/rEBtxV6DM06dPn7UnhAIjdJSRTaY9GDUHjLNLSDlgtWklpCn4HMcc9AKjPmd4a19xn6CNQquHvX1WxibMDFnleLAxqm3UFgT2QMzQUTZINo2Cp6zNn8H2bk5VOll6CqZsaAo7Z9lYjCWj2QZjCr7TFSkd9zKUrvHeSUWMYdlD17Vm6/OyFlk1sHS6IIUGnlpPjA3eMnQ++7/galYJ+9/YfofP9pNwTFPkcF2rSkFlcxZwNFYOGPgZVc6ge11fdnjuyauKVsYxONGxNRTkZDTKOFZlYMDaW4N2aM2JgBMtleAPrgLjsuo9gBGNBEg9d4nhyMBUxcrJq4UnmsNf++U4bAX7VSM5IGAkDzLgX3755RIceBWYVzWpAooWsubgdnR2r4Lh8FbwjEckNOCtzf1V26o64BX/T8NbMBEs5geTfWX+yLTgxffwWuCTs1C2nkPrOhn8nvuCB6osFFDDfy1DM2ML1jL7tayYS4Bepry1F0ihkWQJmWxPW1ll79aG56KDOYxlHvB3tLnrZrIh/soJi0eqVsFVjl3/R58CiniFPHEYtTm2JysHGOzGlK23hvYqxgPkp0qH7+gDmWxOF7xyZDn0OTaz/Sx5TGbCnXXmHNI78zELrkE7+MUD5uHkGZcDXJs3HivZgSdefvnlpb2WU4wHBSYc4+Y0VntSw1uOdkk616BNdoGemfs6/O43+plc0CF4syChYNdn45Dlg4ODowfKwhen3EEU9Cdnv6PS0w1gort7yHZBfG2lBXXg6nlZOc70DvjYCHxlLONGEzyHF/BjQa7rOyY+XoM367L+Ek8dXOAzetFVVeLgZVbV4Zn+AaOxyF0yATcdXJLNMw6aZ4dL8tRON1tU/da+nxIzVXLxKX6V5AGTKhabZ61wD2Zy5DrJrZ6xJ+HW/ia/k/fjx48vuJM88OxI8MOn3+lQsiTwtS/aCyx0lfvis2Q63LjGWuES3tPt5ikgyAb5XdCHx1wPbyUJq9LURud+c4YPASUYjcH2gMP/KpxefCE4MU7PaYznS4SVMKDT8bqADX/Rl8EIJ/gcr/m+RGv6dQZFaAjO1l83hu+tD16bOx8KftLD+UElyP3Wfj9yUIIwG+bdXN1fYuzChQubD76CD76vQ2zEXYEyHjScwBEiQk7gZOQ5//Xo+41j49qyaAVXOfRlbghoAU0Ott+qwOQQMg4MEsVdFllWS9bei7NSOx6FRIkzMpRa2TP/U0o5QBQRGK3B9SpYxgzGnFO/c4gofM5Gpz/NqkutZVWdwEp5lYkGS8ouA8YwgJXC7anrBYwUVH3vcCBbZV5/nDLZtbKcVSDKXE8jUoDVbznn7ikYcw2YzMkIzs3M6NZ+oZRytIGfDHiZKtcXVDC46AV2a2GEBTEyyngkB8v6UtRlY+OtggIwFnRR9jnejJo5zcMh9NdRwowcx6/xvTNGGdgMY0bMWvCWQLz9fjm+zZdzknMdLqpKlqGuugXHYJLtBo8Mv7HDXXTJyUcD9zDKeIGhB0NryGlLfnzfs6fMySF0fTKVc5rRbe9T2ek+ty5zy5gak6MhKIRP6zOG73t4LPxxmGRuOWp4vHeVbXxQVjVZa49iVcCc4126g1urXO1gJQ/am+J665QJFqDMgDL9UbIjRw9OyjpztMNrTk1yn1yHYziPPwscSgZNPZYc5jTBjySDP/d1sA1ewmN4jeNPf1pvVSY8BKc5jHAkiNV23diqXtevXz9qU5qOTuvImU/1uzcZpxPRFc+ARyWjQJUuRWe0RT9JqQ6LyXk1pt8dMlF7Lb6RECgIropQoJfOsR5JnBICYK8qUrDPbrheINghFlUx6D6ylO6uaul6OJMs07qosprzKUH1xRdfLDoc3DoI8EwBTI4quOAJ31VNtWY6Gq/BE1uAD80jQMBndL1EY053vFXFqcOaCvDBVdIix9bYHO8cefPWlm0ONMux9r2xCkTxizHNA/9oWbUuWfcb/MSzcExfBGO0jbfBNfVdHRdgKMhzb4EbHYEHPIIAf3Z4R22O6FQQCKb2Qs/g1j4+47MRAqkSI74znpMr6SR81ngCES2Cs7MBPfEtetSiWjBp7iqDHWmenWNHetZeSWT8Wasl3igRZX7rr73S/+jgXfBoXjCze15oiwboMmU+PNc+a75a2QVseNV6au+rekYuSqJWdQdf1eOqWukz6ynRlo1oLfkCBfA+w0WHkdQqWTLMHPDd/sf4MJ4NT+ak986cObP54Cv44Ps6xEbcFShjDxbBK8PIASRQDCxHgVLPqM7Sepnd6Yz4v0BnBlgFXJRO1+e8m4/S4BwRYIqVUi+QI+QUiKCFoXQdB7u2tjbKl+El+GW3BAAyaIwvpWxdGZoMFMUrQ8uo1lIQWlMwFFTVp1qhzMuYtC8F7JQyx75WPIaOQwr+WptUuDqVzzzg5ihoK2KAUmI5+7UD5FCWGZ1BVU5OGacMEGNgbmsuaLImn1PUZTQzumWQveeoU8DwDXZ7GwSk8GWdHCRGQhtMJ64Zq0pMQQfF7c+84MwB8HuBOsMFTwyRa8DfMcQ5szLKHP3onREyRs6H3xhFY5WZE0BkOKo6+s3fDCpzcFzDAWY821/UwR4MeO2g2k46LCVnPHrMljnw4XXZdLLFuMWLM8CqAgV+c6BP1eJaAstO4hG/x3sFIWB3jfnhsLklHDiS2sXgGK+6F0wqFpwXc8C9By3nRGXMOVgSAT0brUymscCNrxn5nIucu3CKjwToaArGeNz/1lhgi7c6Jr7gBwz+SqzERyUbyvCb33UFt1PmC1LCUzgKlujRXF1nPQVs3iVRXn/99UXeXRsP9TBbPIHGM1lDdugwOqF1OI7cesBsDHS5cuXK0b6kZDy4C9aq0FQFw594i54zHlmFT3Ii+TGDHvoAzgqSCwIL8gQIAixr4YCaix2YsrWb2Kkyk6MPn7UWpUvT5+bD18HoOgcRofOTJ0+O9iOWBPE9vsK7HG4Vr07SwyeOEqfDwSQ4so7dalktZfg0x789QHQE2OiHTtgUVFkT2afnOwDCWjioVaOsF02M1al+dEOVO7CgQ4FsfGltdBE56OGuHbBgHbUTkk9ju8Y9HYhkHJ+N30E38Rq6lazMHoAn3ilwrZWsJFxJilrAak/E69olbRkg+wU8VerJULo4PZrew5d4Ep+jH9zRM4LaAnBwWR+a0i/mr0o9W6sFJWiSDgd3XSfZmk55zc7Qfa6T0GLjwZzdhwdjFVxkk3wOttYBN+TAWvELGSP7xqJPrdF9klftm0qnlzA1Nz62TrpA5ToZSZ+Tt+x7FWWfO8ClALgEZRUoc/gungjebIMx4llztA2jTpACvfRQPALm2gfxvntbj/Vvpwiu4IDv8RBbgLUCcTxouMwxwSI4XoIHSonSENQQwtoXcsZzjP3WdzkiKd2cFZ8poSpaBTzmo2gq9QuuKHXKtHI1hUtBV6KmGOptL/ttHoYwpQgeikzGnEKsvaN5c+5k1AQ2tRcVIKaMU3iUVkFCBo6CpoCsQdWt9p+UsDUx2tYCFnNTllVkcpQ4QfYTeA5O2apIW1tWgYjvqxwU5O46lLUkVW1zb8bEPQVYBSVVf8BWMOaeMmH9bo2CDkE3Y8kZy2BxDvFJme0qe+Ct4pJyzgC4Nyfcb2iM9rVS+Vw2mtOBRrLVApp5b8ao4NEa8Qq6VOFyf45h1xfMToMSvMZnBOGkILmHccIDngKHzdk59VVF4n1z1/JpXGPVetcDIsN3TnT3dEoVOMq0xt8zC1s7S21qOTnt/ylbCXdl4I0JN2WjteiQc4kLdOBsOp5bsqP9htYOv6p1MrXREEz+96o1pUx8QU7GHy05je1XKYONN/3hEw5KwXr0KmA1h/VwpLunoIwM9HDfmXBINsAA19G36qFr+3/qsZJC8WetPJwpbWTeO7DGOtCWXuLsO4CB/syphTc6gG4LX3ic4wp3/twPP5999tkSXHbQCXjTaTnMyZjxO3ihQ0sEce2DEeR1KEpBevfiF98FW7qoE9zSLRxInQw5c/BgvVUpfR8vNEYBV5XK6Agu/ESuwV1QIsCHSw58gRydk96gV12vXfHcuXOLTMEFnXP16tWj53yhGT6dr/DjO/dYfwEH+Mgy5x1PWYvkkZMg6Tj0Qkd/XjnuZKvqq/HQ0jWd8tapdfGWa11Xwq7kFljTD3VqpJM7GMa8YAQLuetQjroFOlEzPVK1O76Nd+CmDoL0VAmGWVGusmheusU+LNVafE32jVtSo8QrumcrwF+wYm0ScCdOnFiq/eZlb7XCure9ZGTaXiy23Dy18aGJhExH2TdPuI8/knH3Gbd9f66HJ3sbjZuP4nq8R68by3XJYT4KWNNfXVOg3V5f4zii3drIH/5lF0sepjPygaoWWq824ypteB692xdtHa6plb+ERdWwKoD5TAWYPndNa/RbQSm9m+2v6mUs31f9y25n/+GhAK4EecnaDz74YPPBV/DB93WIjbgrUOaXX35ZHjTcazp8Wl4EHxyegquc0enw57jklMzMa05B2f2c2zJuORdVtCgWpz+1zykHgZGR8XMdpaClhAPRUelgyPAXTKkCFGAVuFBWtW9QsPaYcJRTrMYAW9eViUqJGbvsr9/ASeEygLKdjH6nIRqrgKgjsRkwTkwPDnSNjJ4jYK0pZT+NIHh8zrCkwLsmB7F1mSvD67cqUF1vbfAKJ1Vz/GZczsF0PmvTBIN1gV1wS5nXsmkuuGxPR45qNE5Z53gV5Po957yHO3J2qnBUsSkzaR2CUdnUKgE5TugQT1pTjmT4D3c5rDnc8ep0vuECjTkXAiKVAPfXhmTdsueCYrhwbxld48/kQs5IhswJepxWuCoZUcUPfsDD2HLi4zVj5zxEM/PUguXd97PtsKSJe2cLZUFQhtQcHMQedZDxdKCAtVsn/DPInBJJF+17OZwdbtB7TlyOVjzQnq3adav6cDJyFBh589E3bfqeQasx3ScwjL7gt34475CEEj/xRrKbo5Oum4HYDOL8XlY5/dU99FAPPIU3jhUe8A4/5N9Jkehb9b3EgoSEP7LvxXHED+lNOKIH6KRkPicyOXFtyR5jWL/xjWXskgDamfzBLXzlQMEFh8q4ZcxrT/KO5taHX/GKFijylv42f1XOAoUJY3CC37zea3mqfS+YC87ofIGhIL9AO3tjrgI4cuc5XXSQNat4XLt2bXHMrSU5AGP0cy/enVWlknzmEFyYn26je9CGjq6FUlADjx2pX+ALV/RBFXJ4co35ai+LNzs0IlsCD/5qqZy0QS8teZ9++ulzN2/eXJJW1i3ZY32qMfAERq9aVM0Fn/RiyadkpPccaXNk49xXFYz+KLCtJRuMAls4cChUNi2ZKmE3+cNvVV3Ii1ME2XR0weMOzKgFWEeEk37JUvIPj3BmvZI/JYLSs9Y3bWutccY3bwkv19MlAqwORbJesMJTJ21mr0qI4AmyW0BsjVWL0Z996lRZFTlrlCQQPPZMuexAePKefTUGerqnbRdtR3Affs0GV43tgCVrr8oY3LUdGz9bmX0zVrzif3PXrup+eJmJ6xIo2Utjm69DP8BXkPbhhx9uPvgKPvi+DrERdwXK/PDDD0fRVc5EVRmCKUNDoXdKVgbTNSnXBD2lUuZuKq4c3ZzgnB3CWhtEjodsJgEvkHEvReT32lC0S6TMZiVnOl4MIOPQkdv17pdZkq3U9y1z77uyc2VnfVf2tTmMX9acwWIYVBsoNwZfxarNv+3L8u7aHqqq5zxH0zqtw9HY4Chbas1VZHIIMoxligsOgqmsG4NM6XfyXD3/tUJNGk5DYJxaLF1DqbZXCwzwzxHquFhrBru1uY7RzLkNxoKNsu0p6JziAh445OBk5MqYl/UDD2fDmjoEITpyKuHTNQwqRzfe3K2ktl7fF+j1nmNWps6Y2qU4/aqL5hF04Sv8p3WKoc8xqV0mXsoBzvnBf54vg67uz4gmG/Zowa3rBOxaiwo04jnrag9kLTRwmdGzhhysZMx8aCkQxovGJNs5r2U5Xdcx9JcuXTrajyIgRAeJAMkIPJ6T35rJMNhcZ/6yxQWJ5oMrOMwJd00tmGDFQzL0EicFgNMZnkFxWXcOIOdY5liQ2Clvu4Fuuq2AbyaFkqOpTq2lk9LIJJ5qv4Q5Zdbtn+L4eOYPmHtUAJ2plbU11NbYsdv4iuPuswMlcuC8kyeb/SW2auNKJoK9Kkwyxhkmm8YrOYCO9BH9AsZobiy4S66DsQSUII0soie+Aqe1pf98V2IgHQ2uKv9lxquSGreqQi2n6GgcY9I38IPfVac7UCWZypH27p4XXnhhcdg5uPB8+/bt//fYgxJK5mxN4Kvlr6p1OC14AwfdRj7hMl4j+2gJto6qN7aAQSCKJ/CGqkwPAy4gsIb03bR/VZ/Qq+puh1fAaYdycN6r9oKNXaEbwCToJVO1mZVUnCcUVvFJDxkrGpRIMT944WO212Zv6QzwaJuEb3gscMxGNXdJyboHjO3+l156acFrPEJOVXvgDa8JNtgs44SHdNqskIOxSl+BQnQEC71r7g7qMZZ5+C+tN5/Eb+Ctisj2khH8QC8mF+lS34EPDskbn4I9lxT1mUz3cPb427tx8JYqFzz6TJ82FrrCQQmpkhety/vsBsmuZevdV+W0ExfRUaBVsFlQWXCY35T98X0BsnFnshAdSlh6LwkIj++8887mg6/gg+/rEBtxV6DMjz/+uOzBIsgzw1bWm1GRmemho2WUC7BSWDlUOTaUac5Rjt5UHpSPsSg0jiInqeNBCTEnpjYCyrBsI2fBPbX1UcyMr2soloyXsTkL2nCMXXWHkmi9svEyginb4DRvwZ015ICbt43S1tLeB0qakuMcylyXBYKDnM0czY5l7hQhgavrOYgMtNaUHuZbC0XZ7FonJkwFBSnLsofwV1sgo90aCyLhB2wzADJGFSz/yyIWYMKJwKKHO3tnkLSTlQHljFVFmQ5uQVR7FgpurCtcMTIcLfNUsQF3bTxoDFeMAwejPn7GTXuJ1kLr5QSAYz6nzXzRdgZY8Wi/TUe7jKWAyv8y2n5XEUU7Rw6rNIAPruK9ia/W7T6/M/5OOsNbjP7Mbvrt9OnTyzxgryWPEzLpDef4wzsaoxe+zPmGvxxfcMOPudGSHKB52XhwJ79VMjkNnF2tWBw6PN0R1u2NKgOKnsl9bVtgqSJDjgvuwGu8eABuzAk+MuzFufYnW15gCb7Jpzms5oMX+gC8YJMwqVLmt2RjN7gyRjSP/3NCvafjVEpUmPB4bbFwa12cawkBCRy8SB/JxFsLh1zW3LVeggGyA1ZOFt0qiPLuwb4FAngcPs137969ZdzJI9Grtq8CLXglO3RQBxzAmWSDtdA58NI+V/MUvIExhxBO8ZR1c3pd0/PkSu5YT1V+v1exqSoer1Y5xZ8FYFWwCrhcw7mXDIJHQQp+SwcEYy1KxqLTBb6cdtc+ePBgWXN8GM2tu2AgmS8pAO+11vot59k8Al40Skcl2ypUWuR6iDM5pgc43PBawFO1KloVYFbly7ZEczT0Qp8SX3BZO3Bwso3+6Em6Aa7SIdHDHNnK3eRR87WebEl0mgFLbfv4tSqtNlGBAXjhNZoUeIdjOrh9btYKVrSyf65ADIyeKUXXmYstQVe/d/AC2cIbM7FkDf4KRlxb50v097vvjaUtENzsxky4lVywZutzpL8kAhl2XWuzJuPO5CCY2Ds82yMvrLfTZsms+WvVMxcc0A2dyNgz+Ohh628vHthrFzQv3d+pjnUw9BmvVLkiJyU98R+b5EXv+23Stv18tT26rgDL3NYOv7XFl5S1buNFf99fvHhx88FX8MH3dYiNuCtQRgWrrF4l8YwLZUPQKCoZPP+ndKowZAxzYqfDTgmU7WrDqblqUxJUuCbDTnl0dG6HQoChI7Zztgl5bRudzJbBoGgoLkaX4uYoyC5leMEPho5T7mjgWamabXP/Y+9uei2rqnCPfyM/gS07vmNQKRGxDBTEKMagMVEwxpaxQSCYgIQXFQQEBYrCMoGeHW37kermt5J/5bnn3uZqnMY+yck+Z6+15hxzzDHHeMbLnMv42mMFyAFK6MSrrddGI0OrrFLbOZBldLRDITIcTsKioCm2yu0q96Lk8MX4AKQcWfS1yRVPM6DrpDQHrhljAEXfzZd7AuQByXV4Ahs+8bS9adpk3NFMCQPraGeYlGIyEhwbPChiFtAOwBWNLbJXRNMnQ9c+InOU0934jB0tAV1y4jnRbAcykKkMAyfXQQMdlJDxX1C9WdbNjLgnA4tPeMQoAdo+jc1YgWgOOhnouPr2mDT3nsWvnGzPAcIiuIF897pORr33pZdAJ88B+kA12cBj1/Go/Sk54YH6snCtP99X7oGXldP6vs3R+uDcmWd7sPzIVsm2WVOAA763rnNyAjk7pgBdoL9sFXqKSqMRTdY6XukLDwVzAjYFfTLuyXhZAm1YS5XBtm8zR6/nk4E+c1yS0eY9hy5wCBhZz9Y15xMdAVCOk/0l5sBaIwd+yIVSv0C1srvGCGQZY/uaZEjNPdnIuUMzB4vODaivk12WPpBVYAQNfttrUQar/UXtCyvLVQAskKVddKJXhgYPlYVZ12Xv3Ks/MmsOOBkyefglWEW2/d2aqpwz/VugpzI6vMM3AHyzJI2l8kpjJTeAuO86WEBmeUu9Nusfna2dzGX6sZLC9r9pR4asl0L3XFkuL4J+55137gfoKsvULhspOJActfbRWmYn2SqolAx6Xl9lvAK5vrfGjDVHzt/2RLmXjLET6ezWMv6XZcxWFNjIue5QjbISxuhvvCjTrW9j9EMHlElpjDlMBS2zMwVNPWf+HXKhaqMgI1kQYKDL9eF+vDAf9KOAgH49697K+64GkwqmFpjIaUCPubSXDn/MRZkxvO8+PO3wFM84ZKX9SvRrzu/uV/I3BxyN1jB9qX9Yg9NNT9JjOdLa6cRW78IrEJLOoM/xhS73TCWyHf6FJ+71vbZzvPWZrqsKBrZwH16is2xfAb5KdbNJBT6SxwKx/i/zhi9+2dfk1Hy594knnrhg8BMw+HVt4jK5J8zMu+++e690dBmlImktTFksgBLIcE/KO4NB0ZWyRlLlN5vxCZyn6DyTc0HR+dVGEXyKlWLpiHHKtXp592XIGVz0+M69/qZYKBr0UWocAO0FOiknIJXBFJ3P+SiLt1E5f4twqYvvfVqUImMa+BGR0r5+RdIBMX9XwpahB6IAF+UCRXJoJQAAIABJREFUGfmUWmAppa5NBqJj8ss0oGfT+UWIm5dAdGPYDEXjr/xio76B5g66qBQAnzLCnWrnHoZexsAvvhiTKK9fbQVkA7B4vvspMmCuG7P20MyI6Kd9ahkKbTKaTlvEG3LEKbMng8FrLhgG4zK3XlyZs7tZrMa9jlcZjxz+wD+aAA4g0n4BBhW95lh5qflmNHv5bWWMOVXu1Z92GWEyyinNAWiNcbofeuihY41pg3wVje15NJJrMmH9AMPJfM5ygQLtup98dfpTIDfnJdkoq+l7648BNh9+gQZlNgAkPuSweLZysfa3uGaOc6i1l+OTo+c57SygA6TMm745H5zMZChZLTLve+1XItjeAPpjHdz4Hr0FfpJHY27OcwbKyO36B7a1bc0DTgI37vNrPh944IH7+0cCsUAd2aM3ya9sl1+AEm9lQcwJvYLHdFhAVhvm+KWXXjocrEB+4y4YEj+Noaxx+16ig4NlnXVSXic1mhPy2Zop2BBQDED637yL1G9gpj0vyr46pVUfovdenN7LwPGxErbsQiVqOeAdey2AYV2Ye+NAn/lEPzrMt/UOqCsht+4Ex/RlTVaWmx6seiCbVjAnvvl/9WEZOOMQSKGn2Y7Ku9Fr/p577rkD2HZoSM5payrnyP05PvG69eCZnFDyUEDGswKC1oG+Wk/sBpmh98jRT37yk2PuyId9oHgcoNdX6zk7XHCPDKV33JcT23eVa6KDzOMR3UbuyYD7rUc0b+leIDy7hF5gn47EY06rcUUP2h0OZO7KJtIB5lWwBN/IBbrIWg5jZeUb1G3tpt/bz2ntdVhJjmwBSvRmjzgOaEOHdctxUrFDD2cTK7Etc98JtaolKs8TcPzCF75w8Ev71reMGHxBnthI+8n0W2YVP+mVgkyVxeKPOU13+ZtN8Gzl/vhVlt/31jS62hOsj2jLNqRD8K85rs8yrcboJyfK3+Ywfer/9OTlFMETAPg1buLiYJ0wOQ65CLRr7mo0yDVKQrSGkrdIUzwUF2VSKduWsyxgZxwpTG23l6Hol8UbqAdeUsr6dT+FS3FQfEVD0cEAUXwBEgqgU3k8p01ABVjXRkq6kggAFnBk1N0XiHVd32WeOuodCNJ/EbDKFHrHUkaK8cUvijNjH58ABMocnUBBStM4Mj45ZeZCRFhbgZMUW6cNFTnMGcKDom2VFORY7pjWQW4eAggMzhoy44hnbUTmTIj8AVQMkfEo0TMeUWh9BV5zYoq8ZQhT4gEjvKXcAU7ABg2VD1XSJtKv9Kr3SAFBTz/99P3omj4D4gz4W2+9dcjbRurJ5YLugDc+9FM2MbBivEAC0BDgNX/KBJVzke/4ViazaHTrwCfQUplURkuf+pGFc7IU2Q5MuZecRq9ninJWPtkaKCprPJUINqaODr4KqMtcJwN4V5aDY8WhBAwAFWsF+DSPyWPrvYwK2dNW8uI+IKIN6677ib+ea5N+B0S4n5OOJ67jq/UvG0k/tE56LueCrAAU6aIFsc3xOv1F9s1La273MMRzMtexxp6hn/Az4G5N4BWZ9YOeMtB4ST7oPuueLhGQEKwyNvNNV2mjA3zQqn2lb0rA9Bl/NzNUUKzsSFHrwDQe6ws/8DDdW+nzBhyMpcyi8dJ1nnGPfUDAavNW6bh+Ha8u8ATU9c6iTptrLxUZ84z2W5+Vy6LJd9YFPd37qIBV/wOonAptoKkXPFdqTg86UIRTZwzG7KeMVDqvYFa81B5ZrKw8sG28nZpZ5sX40I8fgLcXG5OZSl+TE222nrJd5q0seA5fOmYBa0EhOlUgx7znfKSL2Sg/Mqp+y3i9+OKLh46LpnRv/MbfMqkFXSoJKzPkHjzgHNDlOYT6ILucXvNJtppPbRQYRaN5ai0KtnEm2AKyrPyzl6ajQbvkyhjb12vtmbey4sZR5iYdms5s7OmCAketZZ/6VsKtf9fxONttTVTmqA/bCOALYyRnyhcFJ5IbtOVQo1EwhM6nkzj6fjxnXshL/PDuMPa7IIJrvbS4Panaax9zWSJ8pOvCM61Z9PTqF3OFRzmoZDndnDz5zjPsQXMZ1lu9khOLn+Qef9pPuE5xVTsFcC4lgicA8GvcxMXBOmFy3n///SODlUMRgOz/FIn0uUhW0ZAiwe7L2ShT03farQyjkqQWeCDLPZ6zyC3snIeMk2gqhU3ZeMY9DB0FVdlNkZw2rFIAlCIaGa1e5hjgTEFT8GrZKbgcjGgvKqdvUVp8qHSikhH0AI8cC6Cqd8dQbG2a1U6lhLIySoQosd7nhfZeEFpEEf1oFDUsI+SeDoGQvaPY8QLfyiSgq2xCkamyc1ezF0QnA1Jph7kpgus7hhtI1IbxA1++Ywj8TwkzMtrh7HhGVG/3ayQnKeXNHgX40VLNOkemFzVXwhFYZgSVX9kXgg73/fSnPz0AcLJX9sGhIX/5y1/+HwdLW0WuWz5lBXLEGOgiy+YB+BU5N3/6KVviOG6GmJE0voITDPUC/QCNdstsxYeiyvY8yQgAxcqeOFmBgnVo0E5mzG8OKAOeM0jWmruCBpUNth5zXoqk5qiTWw6E58gbp4DzoDxISU8lkmhorAEmYzQPaK40Ba/KQqCxqCx+45dnyJH+6Bbj8kPmc3pEtb/+9a8f884x8aPPMguBpSKu2kgGmteN4PrbT04LnuQsceQ8T+b137rqEAmOUA6UOQ70Kql77LHH7pchtU/Oc7KceEqPiHALSnDM9SvwI6BA5jv8Q7/0iOBA5cuB5ZVXfwfeA7btySjDUKbMevWbfkq351iVwfI8HnCs6RprWzCjMibXy5aQlZwx4FpJqT7o0jfffPNwLKPb+sDLggPo1VaBITKgXXzTLrmzb0dQz74n1/BKObg56H1W7nfAiPtymNsLGBhsDZQxIztF74HmQPsGGQKcbAdQXBCDDLYHy3OVO5qLMrfp7rI9Bd7ST+kV18mHdvTX/Whj23yXY1rgjG6W9SzT4x6ZTjrDj3VcRidnqoBSOiRay2DlkFnvnB10ppv0g77//Oc/x9zEO/SYu8oJ6QhONrvkfv9/8YtfvL9nlt4kK2SeLqqCxFrwN72Rc1HGWn/mMlnNeV07XXvZNnTlVHNSyW4lc+mE9Gc23HxxsMh8mdm///3vx5ptvO6tdLBsFN2L78qZ9Y9+QRZOFr7QYbLYxlswoz2YdEFrtEwT+rSRnDR+44UV0g8F7hoPGWqOK49NpsmRtZI92EBLdOmfHJdpLkDTKb3Z6IJp7RU0xscff/yCwU/A4Ne1icvknjAzH3/88fEerIBwAJDiywAzmhacjbxbUlf2oSgeclJ2Kfv27ATIUpApuByuFMaWr1j8GfsMJ5BgTwBlUkaJ8nMvQ92JSB0RzCi1UbdSjNjGKFCCPnOEulZkWEkG4EuR6aPyoMBq4Bl/GF9A0TUgrRfK4hMFybliyIoCG0sZA6A9Z6jyC+2JxFHMIoCMvR+KndEzF2UuikB7Vn85iP8/BytwWRnWOsvoALIoZk6cjc3aQAOHpk3M+AGg9NLfSvrQ5Xv0JAtorpSx78y//jPmvtfHjRs3DnDnR1/G0x4nMoQnIpPG4JoXj3Ya1zpO7nnllVcO/hYtLnPnM2AT8NB/18t2ZlS0L7KMrhwD8mcPRC8lLTuTA6Z9kf+yOUVXW18bdSUTP/vZzw6+4yfaK6HMeAboOCztXQQ6A8/46Z5A48rzOiHozykPVOZgkEfymzxYO8AAflj7vYRcP5WU5CCa37KQrtcmcOAHD82fH58BwPbibFkgvgU4gTyHf6DLS2UBj/pGX/JvXOgPJOVI6afxBHQC3QV59KVNkWn36z/HS/tFrXuBeCAU2CCjnnvkkUeOeSlTywHDD/JhTq0XzhQ9IUCkTWOX+eVgBbYDgJx3Uf4CUMli2bgyxD47GCBAGp87tr4X9VoL6DXe9K7xpgfQTgZlo+g8ciiwhq/6cb09M+jIwRC952BV6snB6jUEZdbKvpsfNKAxOj3nuvbwxEuc0UAvW2OCNuglQ5yASgjNE7nQpuvrdPu/fYxl+wr2GW9ZrtZj69O9xlsZVYED9wU68ZO86LvgRfqODilogM8FFrvPPBdQLKCDlwVG/F3Ao2Bn2SJ6gpNJD5sn7cioCTzg3YL5DV6lZ9Nx1mA2u7nnTGY7y2j1ct8cCWuvNaN9f5svAQa8l3Eki5xAjgZ5N9eVBOdceRZvCoaUQQwzRPvqp80GZqNz4LWVPs0GCHwJnrZvqeBlwaWCXeaRQ6hE1bgFC1RJZMOMK1uETtlV8m4dkHFYhKyYI8FgBy6ZJ7af42/8BULKnOJL+2d7aXFO0ZbqZbuzKegzDrqFjBVAypahr8BQc95+TLrJT4FR82/+6sO6Mo50YfpXO2XEzEF8tH5+9KMfXTD4CRj8ujZxmdwTZuaDDz64R1lkdC06i6/oeZEuChx4BnAt1oAxheCelHZGIRDT4RYpyxyowI7/Uy45QLWXg0WBVzoAJFBsgUT9li1wT44VZeN5RhkwAtTQ6rnAqCiVbIhyQ3RkBDNylKYyGEq1qGfKEn/8dARzkSZGnyE2pvYHeJbyNY6yhRl4vOzwhwBbkXN9tMeH0cqI46nN50AvwI3ewI9nAxz44gdt/g6k+dzUv3vKgOgDgHCgB+XKeJMHCpij2vGv7jFOWTbP4i/jb8wcv3VWAlnxLpr6dK8fxkzkOmPX/qkiyNrBX330smaRUY6GMVc/jgcimH/84x/vg+WMUYba/5VRZowCYgUcKjnqOG3jz2HSl4M09NN+hbIu6GfIGHjGMF4Hahfw+87cKnXUH5CCp5V8tNGbowIwA39FHNFVNrHsUCeqBeLca5xoJIc5m4EC18h9df4ARg4+50qplj5lYnIic54CK+aNPOszWfKpL+253hwae9Fo/Sav9j+UxTTH6NIfB+Rb3/rW0a79L+1J1BeZLAikzbKtxrYZws2ablChoEwOSlH0ZDxQYhwFaiorq2/j610+HQ9d5Njc0S2i2cZmTObR/+jVhsAJgFfZG56SGdlXfEg2m5MApP9b50W1d31XZtR6pqfQZy43e1GAwbPmsKwawI3OXlbc+izyTr7xgkwCi0pcjQc/ZAACqGUbK13OgfQ9/uTA5rhZzxzqqhHc/8wzzxzrIqCu34BejmZZhEr/yIX7sjMFoCrlM/eVeroWsNVur7fwnZ+CX+aP3hFsQTt7KMtoLGVe9IsGv+swNG8FCtN96ZqyrL6vxLeAXtk3fMYXgTYy428OPFkpEFYWR9+b9WkNFNzYrGjZk/ohB3SdE1R9h+902Z07d47/PZse9dk+QnrL/HPMOFhsnvsLEqQ3jDEbnA4pa5iOCk+sI4jP9W1e3dte6xyG9ux1dL5qgDJda3tzwPXfPiyOq8yrfb7Zw94/RbfgA953wqv1SS7NLVrwwZ5NOtN4Osk2J773e5URM78OLLGWqvAwxsrIC6bgRfJEN9BLBZPJq3Z7pxqb2VwXcMCz7Ea4w3cFAsp8a6t97vRWDlXZyxywgs/PPvvsBYOfgMGvaxOXyT1hZm7fvn3swbKoy35k1C0kSoACkc5XIkGRZ+CKtJWVKmq8C9zCZ6D8aCfjUZaliHMgeyMm6KGsAD0/FA6AUglPETHXKJnKFor6U4QAAxq0Q0EWzfcMR02dNEW4EcT4wbGiAIGTIpzG7tcYK2FLQeEH2vCKssIrzgblqIQOHfrv/SXGrN+ed03bldQALLtvh9HQlog58KMMrhpwSrso3gL5HF2KE8/1HRDDg8p0csC04boIqV8gAo0Al34zNHhC2Yuy6yPDj5edbAWEAAWea6N9JwG2MR1NZULxQSme6HklRegqyscoMJiyHYCOuZU5IydlQAP2HB8Zj466TkZdD1xkKJKtgECOPhoCqBw/4M+8Ns8i/Oa49ZLcMcJkFg0dld1S7Z51AJyEyInwnewGUGvc5CCHxby1ZvCwEiP8xeeyooxhDl17LMyfe8oik5UOvmjPmr7Mbc4Ffpo3YxENtlasH88VvUaDv8vGBNC06Xn0khFzT37IO9rLXBQQIcPAWTQCLh21LIMsyKEdG/p9b36si31fUX0VxV+nqr8LUJTVQi9Q1L4bMlzmor107tWXMRoHYCuij572dpJXYBL/ZDXoKLrDvcYGtPmOI229kAuy3n5DwYwyHcYhiCUL1GsSkkPXChTkKKK3suotw26ttx4Cce3puxroykkwB0Cl+9EccHe9oBVeuE7OzLVxk8MOgSG/OW4+y1Ak+0XEO9jIZ44bPj755JP31zT+/e53vzvouFrtkPPW2ka7ObV2WivrQFa+Rw7R3v6cnC7yYTz4WZkrfpcZ1JYqBHvByB7drtyTPGhPO8lWOrzsSg6VvnP6urf/s4H6TjdVAZIDxwngzJKv7ldO2jHx7GnBrdpP/tFY8K5MdmVlZDm+WXNk173WvL6shxdeeOGQzeYz55aeUNYpU+vgDfKsHNZnjkNVE9kobRdc9Te+418llMZR4LXAS7YsXuq/Usp4iG9lwMIs9FdOTuWp8aRMGr7SM+xqe3z1Q661zZErUIsez3EmyXqBQLyy90yADe/TEWVtjZMsGbfxWl8Ck/hpLPra95i197gqmRyugmT+31LCggSCbK7RZzlJ2i9wbp1kA91XYFI/7QXFOzLcPLhPu2gX4NXW008/fcHgJ2Dw69rEZXJPmJk7d+7cy9i2oDLeAXCKl4IFnIEFC1IUpT0TFqtfSsyCLHJXuQRjTIkEfixWylO7ZZ8yPK6VSaKQKP5eIquPoosUXKfk+L5N1ZV/UQCelc7vlK6OUQ4gyoSIVhlbWTOKN7DO0Nh/5X59BS4DCgvq8Y5yMi6KU5t4QVFRqtoKIBRlKlsYOC7iWhkGhS6SiDa13toVbQPM3GtvDOOOXzmmgbAMToBRdglNgEqGqkxWDkUlBkUHGR0gAs8ZWQCTUcm5ASY5BOijdBlltIh+cTAYD32gGW8CaY1H6Q8AlUPgU5ZPhNjc+SEfDA8Q5m9OpflgyPTZ+9Jy7vHcOMjqq6++ej+blhO1mdecgABaGZgyTAES80cOgKucfOuA80Qucs4r6zM/xoF3Itz6yXnLYYoO4/IuJI6M73qJcpmojlMu40Q2XLP+tImv6FsjjM/4ENhiqN1TmZbn0FpApcgyoGw83ZfDkQy3tnxWXmI82mn/QIEU9JZhAUYrP6osyFokH77nNIsEa8M6IqPGWHScXOEjnicr5riT9/RF7j1DLwQsNytQ9DtnvkwaQI8/OZbpC6XD2kJDe4/wkAwYO/kyPrIpeGJ9aRONQBeeyAAYpzIioE0pIF4Coa5bRzJ0nVZXxgQvZNY7wTPHMP0ZOCqwgE7X1vHFk/aI+d4Y6OGOdk7PbZt4aj56FYWxVGZYlgeN5qhyp+SuU+8ySWUakv0ycK3pAgSVYLnuGbx4+OGH7x81L2vCgcjhCKCbx5xCn+gJzFeNUNYopyLHI6er4F5rs+xJBwkkR9aoeXbdmqDLzZ3vHLLhQB0/+tdXQbyAaHSUFSmItYEe85Hj1xqi46PdvXhpDjnq7IL1I3AouyQQ1gm8nr8a7MxBy1YbE/lAq3WnvV6TUIlf70JyzZwbK4dyx4rvnifH9AdHryPLBSf9jY+NPec6Rwqd6ZWCfQU4m9fNLsYnPCxblWOb7Gmv4C+arCe2Pjuf/W6+tWV8AiUCPXRNFTIFhz1D34QhKkm2Rq1p99MPnCtZLONu72K6Er2ez9nLZqMj24/21lQ0pPP83zrEIzoLP3OkytStvVkntuAMfvV9ur5qDuMND+BJAdnwW5lCMn150fAJAPwaN3FxsE6YHCWCOUQURICuEoCUXVFvCkUEFrB3rwVvUVaiRInlXAQKKxNM6a0zVmlAUdr6M7SMOcWmjSJHAQpKiVLRjz4DGZXMUGYi57IcDGLRmZ4BID777LMD5HsmxZsiYuwBJxF1xoaSSelQ3EX89N+BAwxgRiS6fNeLf1P+ZRrQUommMVTWgaeeAQDdy4gzoPhgXHghmth+FfyqrDNgWWaFEjUWypJTUClbJRONN6DhOtoZTnzB1+YAjTJbwAUgzHCV/eRU4DHF33utGG10AK5tim5jLjkCDrRJJsqEAQ7KTDjWlRa5br6caIc3NiZrE4/MS4A5J4d8epeQiGTAKscSPc1DDmnO5tUl5XvtM5qya8ZKXnqZce+GK1LtfvPDwTRf+L1ZBzTk/BoT+VQShSfND7nu1K7AoDlFhzVUYEKJq748G51l/ozLM8ZKVsvu6rNr/V0mGLDsEJP2N5LHSqkCiq3NxkK+KlFBW0GSMrVoDEy2ZspMkyPlrkBQp412wiba8dE8c1A8m6OsPd8H3tCCZwG5QGY8aH7TQTlcBQGsIzLuF8BqL1uAtEwCGQdocrD06xmOl7m0HpysaSyO3kcjGQc8jQU9slg5biL99m0U0eeo4IXgQ+VPAayci2RiI9nGVZCo+wJt8b51kjxqp4BY9NCT9j9Zd+Zl3yWXY609MsexrJyXfrKeCxzk/KSLjK/ytOSXbOFZgQ7rWqDh0UcfvX9gCl79+c9/Pg4dKJAR8C77nV4uQOL7dLAxlnlLH+awVuad7fFJ7slfeivwLeATEBZ4opfJvOwInVQlgjGUPcPDAof4shUX5mZtbLo34FuQp+cLUJBLc0SW/Jor8kLP0I9+66tAZoGt5MJnZY9bvstRMBfGpl19WsMFKOlUWSw6In2SYyxbhR/k3Pz6X2ZeYK6ALf6RN3wvaxhN7ll7hA9lvZL/nMZ4op8tgyx4ss9ZExwdQRzy2amUu3bwouwZHVJQAW8q3TVeuqq+jStbYI3kVNNr9gWzkTlQxlswq33FzQHb3sup09X0pb7S277PJlTV4DttFqRtb1/lznhRQLggBnrLGufkpwc9V8VSFTXabs+m+9sraR6M96mnnrpg8BMw+HVt4jK5J8yM92BZUIHqIuwBuk3LU0KUK2PKsLSBkzJQxlVUh4KiHNqQTrGmDAKAKdoMoWfbV3AVBHWyXaVFFAU6AnqV3XnOPUXJtUfxMNoAP8ORwkQ7AAz8UJCVOwUIPCdLQrkDTSlBCrYSQYaHQu0UN8YvfhUlQmNHHms75zJHABCj5IBbz3tOe77v5D7PKGVkvNBpDPGikgj9Bl6by+rctc9h8UwOVkYvo1WEFM9cCyQEpqpFp2iBUvcBPQBQyprhZ1iLjvvEK/3ifydBerYN0BzcSjjwqkg3I1OJZGIOuHIqARfX8AfwMQdtgM/ZcJ8Mlohkxls7OXLNQwA8pyfnuzEVsVMCw3CSrQ4fMbYOAChQoF204TcHlCPmh9z4ST4YSvfgi+hvGRj83H0Lvi/LoI1eZmpM5DZ5QXfynkMZIPVM2Qn0teYCYP533Zoih9ZzgQJjXOC+wC+gr1/3ByKMkcH2S/bbY1hWxdjNPwcawAbkzVM6AiAChNwvOEK3yNYm177XprnfjIa5CDSXfcgpDEjs/77Tv3VMF5ArbdBf2i2j0J43POLYezlwpZzWgPvIPYdKhhVQJYcyMfhtnjj6Ps23NWgM1hEQ6m/30XNALCBob00y2FoPQLY+cyjKYOfYbnZq9XcOVmA+sJg+a78qp8lzxsLxLKLt/rLc1jrHkAzTDcYs0yRrG310ffKygDqZtpZa4+k1a9mJmr082px4p53fsm9lPXz6JTftbcrpap6bx2zQPlsgrv2DOSLWAXnw03fo1Idr5hbA9klWzRXdW7CMfi5ouSA4gKtdayN74LlKvDfrWLbGGpI1s17sb8up59hz+HshtTHKnqKpjB/6Cyhl26LT9+QRjeaPHKA959kcuNfYrUFjtA8Sb8q0+PRLHthLa8fJjpy/Bx988JhHcmA+0FcQsHLibL1+0ING40tuN7iQvikotgGzdeytC33lSHvO2AQtHDzBeS54q88Obkpes8Vl/QoWGKc5NB8Cr2jTlqCIz2y9TDXMQUdV2o2n+qSLc9xyVFrnvidfxlLQlYxaJ+bIjznwnb7xThvaJsOtO/2uzTP2bEHBULwpi5hdrOKgssjkE38E1tlkYw+n3bx584LBT8Dg17WJy+SeMDMfffTRcUx7izUQkzHeKJuFT5koR1BvXf22yAag0lGivmeYgYXKlLRjcVIG1SRb7CmLlI7FrJ8UK0Wh/RyRDClja6F7LoWIdvdSUu1lco+II8ONRgqfMtI++rzfR9TPsxRgRshYlPgwVsq2tBktFA0w1HG5lcwwPLIbGTfjq+66CFf19WX8fFJ2AGXRp07Kar8VvnEEGa5OslojmaHJSdBvBj6HuZIkBrAxZpS0VVTbc5UeRTNeGGP73PCyzEY16MYJaDHY2qoMMifPPAGhHQVsbHjIeQWwa7usSqWjKfkcIuNpE7k5bv+GuQBAAA4Gwrw5iQ34Cah4Fm054vEoQ7xOVcY8QKZMTbYBXeRBBiM+5lx5hpySM3TgtXnTLj7k3PkfjxnhnH7P+BG80J510n6Qnk921lh3DHHt5xwZWwEOdLRvRh/WJ9pbe43RGqhUrpIQz/rxPD66J52Q42hcAZZAFDlFG9lN1o2jtozXutSu7FRHNltj7X+q7IZsoSNHQztkR9tlrQu6lLUJWAbYcrAKKBRgMF/mgbx0WmoZFeMKtJBfY1Q+5ZQ7gJPDD/CiHeB2YAWn2powr46X54Bpx/eOuudMlzGX9ZIpcFgKeQDM8Jajwgkz3tboZmGtVzwpu1wwrLG5XvlX67rPwHZtlJUxr9YP2cJXz3MKr5ZdVr5kHTvIoJMszas10burioank3JWc3y1b85aM+0R5ezeunXr0BXZDvJARyibbM9pWad1oJqrgiaVACZzbeoPoNc/+VxdiHbzFs/MX6/6yMls/QDM2UH9aFN79JI2y1SUVcLf9GNVE2WD3FOQLjBPn6o+UKKsr9///vf3S+OtHX17hk7uNQPoyElMN+XA5Gi2HYCcGq+56yAcfGTjOHDuN3ay6m8ZLPf62eyO+zl7BgA4AAAgAElEQVQdxscxZwsED+hN420u47Pn01npRdcqB8TfstHZhPR4eiS9VQAo/q/jQJaTOevVWivAUfDQZxlW9OO9YMiWmtana5zHTrrFf2u7w57wyLXKI8l5lSnGlr3PqVmnN/yRXFZKSKdFo+9cJws+2+unX/orZ6sMXRlqc6sN//sb3WWo8Ih8oKVP44Wl3G+9+CyLWhD7Bz/4wQWDn4DBr2sTl8k9YWb+8Y9/3LPwOoI1pRXADCBbVBwAEcocrCKqFqpFSyFTrBY5BSCy1stBF4BRGBY4wBgQqvZ3y5BytIq+U+juy0ErctlGazTr21hk0CifHAsRc8YEiChjx8FiuCnIjGnOirEwDhSkiLI+AELAWR/G7Ef7FFSZrU4ONF5jK3qPr4GKykgqO8ILytF1SsxvZQ4MJ1qUOHAGO8HRnAVaFrzoE1+Lai/oMO4iykWlm+cFoNqr5M3f+jeeoqtAVVk0jjbn0PPmfo97zWExp+jVDmCNfxwB93ZYR1H0MixlIVP6Odyu54xrPxlkuMw348e4ec7+DbJalLTIfhHJot21vU5VmawAqXaBYzJTSchGXD3r/7KOIs5AGvlKpjKg7iXT2sRL0UHZAHJh7w/ATtYyjugHonJ+8a/SSXPS++nKZnV8eY4+mSFTgQ2y4Z5OuSqD4rMIfWNDW/u1AhnmoN/2TfhfH+hqPeq/I/bLrvhEf7oC/euseobskamCHtoLoKUvKtlKX6Cx9dU9+JyDVQZx5R/N5BB4NG6y3MmBRdxrw3yVeZOpkslCkz0p1iYHy/WyB5wtJaWccePtdD2lpubJnCmx07+/zQ2ArDxRyRldW9+Bq81GBZZyYNybs1HgqjUcP1rjzbdnKvvB99altsmbgFER+HX0rA30yi6m7ztZDS/wsT5zPuq74E2R+ea48ivrxzuUHDiAnn7KQFjTHNgyPjk0K5PZF32i29yRyw0akge2qUwK3rVP0VztOx/NawewVK2AbveVXfZsc4A/lZ0FUAPWVQhcLQVEG1ktw6MfulJQB2C3jgQi3njjjfvlwO7tgIWCnB0shBY2kENa+VeygrbsjLFxPKwdvM/pMT59op++FSygr19++eVDB+K3Z7VJB6AXnewVOtHFAe+l8fW9jmxzhl8b5K3sLd4WYDLeMmYFQXK68K+MZLjBvWWC6AeHEvndF5aXzdVeB2LhnfHT3/BOdkxbAgAwANrL+JMVvG7dwRnmzb3aT9bLLBlfclC2rqCfcVQamL3KgSzjnCNZMBqt5i5coc/Ndle2HaYwjvavxzfjLyCn/WxmAbUc8wIH7v/e9753weAnYPDr2sRlck+YGacI5jxltIqIBqgCmxQTZ0SqHShaB4jBpZBFuxhLC5izUalPEZsWr2cr59F+xo/iKgK5mRUKfDcRV3pWWVJOhf9do/wq/UCXZwEpTlNHDKNNVLTa88oX0chQUJRoVLZF0QBHvReod1gxOgxhmQTGXwmZnyKCxoo+CiwgoT3PloGTGeSUdhRvZWKV3XFE0Ir/OSyBRvfiX1ErvEf3AquNbjevAYK9L5EqioaHnNIcnQyw7805ukXvzFvv2ynTEvgOcBgbIwZIUvKUuHEpEWRUiviip9K0HMXm3j2VD7nWXoayKPjFuOmDMcWzItnG4JmMdP1dXUaNNVBQmQz6AZb2XeW8lunwaVwcMSeqAahKII2zDETyTSbdYy49o7yG0+O9Qxx64wBaWy/6DGj7bM0YG95xhAI91mCOqvGSB/LRSX5lfYwPDyqFcR+w0ImP5lHb8TgDnTPp+Uo6XWsvpnZa92hJr+QMVeJpDNrOqek0PN9bQ9rEu+RpgwqAfTqlAFHPN5+NLye5/wN5vs9RMOeAY3T7v7Kc1gtQyjFUQtfR6uZXIClnAK3WhpPmACwlopxlGf0//elPxwEuABq+9oJxY9GXteDQnd33sCC0IBDafB8Ai74+rX2/reHNfqUjWvvWEmfQ+rKW0UE26TEAsxP11nlItxkHHRYgRhOHko7CA3NXlrSs52bHy3JrrzJTbVkX3qvFad0gCrngvL3zzjtHP8YXv9N/nq9kHD217brfHCrP9oqM9J/+PEP2jD1gW0ZK28bLXqCLjWlOtJFurLKCbJF5a7N1VoYmAJsT2By5nzzIqsqW0gNVXCgRdyQ7Ppgv6yxn0trrMKmyTj7pq8qK0wPGI+BIv3Ck2XI8I8MFJMpwViUgqMB+cvAqTUZD8ulZOpcsqRrgtMnO+h8/tLd6YOU6J6PMovu3CiOQX/BwqwF8V3ZOmwVQso2uVx5nLcoi96qC1YPub2+zNqxB8lnZfkFkfGs/dYfQuOa+Ao34KuNYGWH6xlpAY9U4OZUFY3Mo9Yu3aEpnmpcqXMq4FkBBr7kuq13wNL15FR94vgywe9CdU6nPSiVzGAtUp2/1ZRyXEsETAPg1buLiYJ0wOb1o+GrUN2VYmtriZoCBECV1HSFcdKfoLhDXcc7ut3gpjMqSUqZFYTKAlGrRznUGitpWhpfiXMCZIqqGvNKqnqFQKCrlFgxF7zOiRCsRzGil5Bl5xtT4GVzKEahi8PBG/5RTClefeMRYUbwZpgyx/40RqDI+CpSzRlEx5gANEAbEa7MsGVDH0dMfZ6FShEAjunMYAsCu9S6uBUY5DGtEA2UZ+EoWfE/BGi8+dPhBRthY8Fe5BWNa9sa4zFnZRbzyt3F4lnEq+wDM41dH/2dMAu2ADBoqrQicyA4BDYE/tLb5Vz/m2FyhS7lVx9YGOgPOeJMTnxH0XQ5+jhbeVK5V1itDXqmFedSuX/OqxImDJYNW9iXQUhlhZbXtT9O3k7oAKe3hU+8vyvgW6SYneN6Y8LJ3bnECdrM9uXQvuVrnorVUNoTcAmT6aM+decfneBCwTy8kp8ZmXPiS01Rkuwxr0Xb35dRpTxsAinUQEKNj/OBde8a6Vta46HUO1kbqk/v0UyCs6G56BQi21vGHvFQalkwFVtyPbvNKtpozzrCMU2CHjOL/t7/97UM/kGEBCpkpL80FupQCklfXy+Sii3MleIV/RfVzKqPX/5Xf+ZtctGaL6qOlUiJ8CBCVLUq/atP4ZRp635mspjHa85ae77TYZCe+dxBNGXjyTF44itG5ZV45WQUmOlAJjfhGd3RYEP5xMNJVrrdeX3rppSMz3HgDjCsPG7zLthWkSQbo1MrcCqJoi74wb9ZTuic5d52D4f4Ckcn3Av8F62TYnPpFSzqm0kAypg260Xo3bjKpL7xvXXXAFHtkbsiqtuOd+9FVNn/XReWR6WPtkz9OpXFwPOgQMuL/AibaFzCSjfXM7du3D5u5uoN84SOdoaweXzlZlcB2sEJBw9ZkuqRAbVmXAgPpZt9n7wqsojE6tUvOygKtE9u61yfZVtJLx5Wx0a4xFljQN54XlItm460cD73myjNkWCDF+OltgROygmdOJSQH7VUnk9orAJ3TvSWBC+nK+kZDJ8tWJVCwMAe2PV/JmPvNTc5/sp4DF9/2SHbftf9b9g4fOqQo7KY9bT3++OMXDH4CBr+uTVwm94SZ+fTTT+8xigHsInL+p4QYmU6rA0A63YzSKyVf1AMYp3goNUrWAgd6MqSB+ZwYC9ZCZZgpDc6YewOvKQrDzInISWFcUliUAloYDO3l0Lm3rELGXXajd3y4X3aKYfEcBc14MnyVZcQDbQGoGZMAt3s7cQ2fOEodda09RrGMUxtEA5WdggZccpw6fUwksFpq/faCYuVj3kWmvYzSZkYCnhQ4/uCnvvAxni4gK8Krrf0bv3umQyvaT4NPlcO4z5h7sTBgiQZz0QmAHefvOXThF8cB0GQsHRYAfBaN1y9+AnycL8/7Dr+NG/0io+YYTehmOMldQJxxA1LQKWsg2h1YT5Yy7gGl5UEO1vLY32XTujfDH7+MHZ29VBr/O/0uY+keYzfHwFSnb2Xw3W8PQw4uIF+02ndFF4vy4lXBCtF9vM9Bj6c5Yb3rZjNROWzGZr2SV/KI3sqctFMUFL+KLhfVDcCiyXfkntHWn2ut/4B1oAcd5sh9ZME6bL0K5PgOj7VXcEAb1gan309OuXF3bPGqxXVM6jf94z78s9Z9xzFI3nIofeY8ARoyC4CWEkHgVHBAmWDlYq5x8GWwtIUuPJZN5TxrTwbM85X20Aui6+a9dgJF0RyP8cdz2iwCHg9aH/hVtrZgh/kLkKIpZ0k7QHHvDMR366n3ZZmDAhQ9U394R447/j3AaR43q4DmdZTISJlV85qc4h15wGelZfa6+btxml98lMHqZMsN0GUvWts5pwUncuwL2iRfaEg/BeTpNDJcWbo5Qje+4EdrPueu+ekTb9KhyWllWWXleg1CQTIOjIN06MlozKlMJ1mT9Nl7771339GrBFKfxlwws7LESs4KcpmnnGGyKCAkEOQgkd4NhqaqRr7zne8cDoP5IcPeR1cAIwdem2iTrcUrOt3fnPccxBzQbFEyYqztgSorSIbRX5ArmYu/65ykH6JFu+nu6NSOgC8b2oEU6CjLU5VBslb7/i8zpo2CtejlUPo1zg7iUbVDZnzHKcVnbVWh01wbh+9bqwWX0ZQNJS9lp+iFDh1BD7qTQe14Hp/9bEbZvfrM2Sr4XJDTnLDhOfnsTe8FpbfdTz/mrFfCbTw//OEPLxj8BAx+XZu4TO4JM3P37t3jmPYWZtFPCoCylaFQwmWBF1kNYLknBRS4ytkp0p8Cc1/KzvNF2gAlhoUy77St6Mm4ZIQ9w0j0QstS8vrcTdNlDHqe4mfM0Cv7wWGhELVXOUgK77///e+hRAFfhq7MFPrar+DeAC7ApC1KCdgSHet4VPzzfEY4I+LZSirar8bRYzjdy+B1pDzliWZ9Kx8TWd6oesCdwmMAOwnMPJq3yrtyBvCmCDbaayvHGi8XkABQxkHBtjdMP4EFWRpAxHVOjqglmjhYvgP68QZQ4oDr24EU5sD8AZW9KyqApA2n9tnP0elxCzSVauKLKC6jwplEm7aBWkaNkwPEmk8nMDamDHSOABmpXCfnJblpeSUbAQP9BOKSzcAc/gGsZFRG0sEkGUP8RpvIJgOHH+j2TEYRP0Tny9wEWlwvkxRANac5QeaDc++5XknQOColstbwEQAwBvcaW+ulIEWlMQED9G0EFy/bD0Fec0a0FagDUHv3mWBL5TE5p/onL+4JSLjPfAJo5r6T1gKX6RBjNsZ4om1z6P7GlCzlYBVxLzgRaLIWyYp1Qp7aF6qvym5cwwN0cdxzHDkB5s/BJIBn99ivYs3mFKJJpsv6JfP0hRdLG3snaJo7ayknKKe2bEv0J4u+T2bKOng2cJ2DVXtFsnNyczLx0losg8KB6N10xmPtWlPpj54nW2g0hsA6nlbZEJAka0XKWzcFS3q1RrTkKFQmDdgXXDJPdMnzzz9/0JeTgh58SEbXmVsHC629y6rMSMFCz5vb5NXYmg/t4pFnjYWMFGjBM/o7QF+mMF2Uncw5QLO2PJctzQFGA+fdC807wbNrZXwC5OaEU882N0bPo884rIUqCNhF4LqSa/1XkkqPcwL8T+45H73X0Lj1S2d8//vfP2SeHL/99ttHv36s9ZzI+uvEQQEDz8jW+gzoZ3vS5zlCeIV/ZR7LRqUvKvMzzviZE7SOfzoCfQVNc+7ZV2u1g3uSoUpqwzN4la1Gd6WQZZrSc73Wgc0t2PLvf//7yGL5n3O5J+dGJ9rwt4BIDlJZ3+xQugq9Do8RtAlnFWzLeU8mw1jpBLq8w1AKzui793mRBzJtbjuQqGBiNjI+NtfGh2e/+c1vLhj8BAx+XZu4TO4JM/PJJ5/cs6CKareXyaJm0ChTER/gJVBSeU9gpCxKUVIKLTDqMwCrnwApZWqRi7aLkABbIsgUfIcppIwNszYpdYaIEuzlljl1Rf3dSykUBUyh9F6pHBjKWMQesHGvfhnWDipwvdN6OqyieuSAm3FQtNrwyxkJoOJPIC1lhYf+BkrQQakBXR0cQoGKIjHclZ7I5gCUgLcMFkVXVmLLUwJ4lLv2RaNlxSqnKLq5GcKdp6LmOcAMI7Dgf/w0X/qjjMkEmtBBRiqBZLDNp2t4BJzhIZ62t6dTCWWobFoHmIrKoxWIlWnsEJL2POGlHxksfBPNJg8ZSv1xtoAhoMF9aAcKenFtgYQilX36Pvn2uQDdtc3wFu3kKDJO7W3wnF8Olj1V6GfQK7Ey7/bg2MSfXOQEBULJQfsEAh+VTWWYc4r8T17wjtEjRxnKXsKrHzJJFtuLWDQypxMPtGNcGWZroZd3F50OUFXyhI6cbn/n5BsnWjr0wt/WWdHZLX8lN+bcfJojMuK6TJ5rOU+Bn8BNe1N6SXDORVn1nT/j2wDPOgvWcyW4gi1FlHNgmhc8wz+Bl6L5dIL/ydxrr712OBf0Gcfe92S+6LG2zS39Zi1ZJ/QYx4veywndcVYZYO4KhqQ/jaFDBgpmBYxa75VNrROSw1bpnvH5Ta/SPe3bIQOCJ+s0aYvc7Fox38lqayCnWLtl+zeIY0zmu+xD68v9lbjRAY7Ez3GhS6wnQRe6dp38wGt0FXgKVKKngwC0bwzG6b72k7pO9vCTg19G1XXXfHZoRIHF9vkWuNCesaCHLJrr1np6u6AWHqCvzI7MNufc2i0AYu015wW/8O1vf/vbkeEvs9waIqOtkTIh2WC2AE1VEtBf9goVrODs06l0ifuM1b0CCcZETtnc9F9jb8wFkPCKHbUW6DprOp0a1vBMDjceWcd4n1OaE7wOk3G0HgvCJnc5hAU1kvn2+ZEVTkoOpH7Ms/bL6OboVxkTzcaDlwUv9IFWgRLXeu+h8QsskU/tswNsYXvjWnPZ18aWAxhO2jWkz4IaqwPCazln7mnMOV144kd/YakyVZWQ+7S+10bp33yk9wu6F0ggt36feeaZCwY/AYNf1yYuk3vCzDjkYpWUxSSySNnKqlCyrheFz3kBnixM1yhIysmCbsH7zKEKNBRNDcyKdolQypL4G1il4Ns82vOBAs/rg2OiTUZ2lVZKm/KhHIo8648xUJIH1MguZARdY7iNGxCURWOAKR4Awxi120mBKVdjrqbf/YxxpUQ+9c1QFWHcMfib0QHCKGn9GjcDxjHouHs04qtyA8aQgZCRCUgVUcsIaxctFDoni+HQprnzDP6ts7sKvohiziw+ayMDbqxoxheAklMlS4UuoMd3gBZjrMyl0+PQz1nvefRlrIxFVL93mgWKGXxZKs8wVpUwuG4cwCmZAcLxjuyYF0aB7KDRfJtr15S0dAhERihAVlSuiCIeLRjPYGfAXcN38i9CCTTLXFbfrj39AhbWDgeyElx02bxvbBnNdZrIDQDgGTKJlow+OcHvDSKQD/NZJgBdDCVAt1FjsuhaMlx2I5koc6DtSlWAOLxtvVcilexVnlmb2kcP+dWO65x8fAmwFwwgJ+bH2NDvGfystNbz5jbDHlhvrsiP+ddOEfpkuwh4gQP8DXwEmOKra2XErVUOsecXpKM/UIhOfKVHOO/46n8ybW+K9clZ8x1gFY3a7cXEMpTGTYcpz6Jv6L0czYBl8mluOt0rWSxaXbbwqkO1Ef0y1jlStd8zxl9UHCAm052oaD4E2XKwWn/ZiwIPfW4AzryWmdV+GbjsAp2U3Ka3tG/tByRlsr1LrFIxfDPnMhFef8AJSt5zmtHQT1mTnDig2C960EFnl/np2H/zTabMpTWIFv1XQoju3g1WYKKSaf+7P51pPAXmctzJWY5mZWNdIxM3btw4dFa63xi2FF+b6PLyZc5O403vsx3a99PBK+7Rl/XsmehjB5WzGnvzwjEiq/Q5+5oNTrcUICzYhZ6yh/oVDHRNG2wDPWjdFHyNRwH+vvdZeb9r5qUsXzp7s7OtyejOQQ9btObLEmlL4IqTmW5ItzbGgkvZ1dVXOcXpkMos6T9zbO2wu2SDLdemLLZA2wagPY+WMJP7CgaY5xz3dQDDFZ7pnt1ju7puA7nNDfnSj3kh22Ub27Oqz5z3Ajdkxf36tP61mxyhH02//OUvLxj8BAx+XZu4TO4JM8PBKqqRAbe4GLBesBuQC+hYrKWxM1BlAhigFFdGr8UZcE1h9oZ4Chh4ZHABTFHdlF7GfMEmI2LxUxDRUrYqJ06fATJ0VHrHqHBsUqIUZKcsGb/SBg6BthlvNKEbWARGfEdBtd9M2wye+3yf0fW3NoD+Sp02QiUyyAAxbsC/fpXKUZz4wkExRnRWglDJXBGvovvGWkSrOTQuP72cM2CcYdImRZlzE9BvjrXXKXZFlTtiPUfUGES8RbntIdO372RpZKGMxRwYgzF2jDveMERq/jnylHtlGZQ4Z4ITgg82DuNN86UPUVfzCAQJAnAEe9kpABO9ndJWNiQebZmJceNJwYEFuMleIGZlEX9F2BnT9mpkfDnEgAValPJkFAGeRx555ADnfnIGPGd8fsvqlT0KVADtghFkqAyv+yvX0EZzbpwZ42SFnJYVzaBnxAOFRbq11ct+3VsE3meAKGAQTwNOlX8Zc0Bx1yn6KyvUtjXV3kmf7a0D7K86HdHteXKn754xvrJAAczUY7SiPce2CDhHj8zic7xMb3iuE9zw03qwLj3rGHHz7B6y5wWmZIEskntZLteNp32GALQMNP0iS0GHAPnpzIJFZSxylPAyfYvP7g+QFqU2/trJEcrpLGIeKMaX9IQxkZvKiPDC/+hKr3Xq2gK5eBo4S/dtVjR+l4lrbZWlwJsc87Ih1hSdaLzkB898VjJbtod8ONFOcKPxat9z61THA9c65TInoRJB9JkLa6xSUzqHPGg7fYI3+Fz2bB0s/NAuOcnhSqemn8mYYEN6Aj3+bt7IiwAMveVebZoLfC/bhVbOz+uvv37MUfTF4/ZNpYsD99FOT+M7mjgAypU7dIF80MuCWj4FWVpf2VnzVF8Bd3zwa+x0VKeIeg0BBwNN2bJ0YfOER8lQ7enDuNqP1RgqmQsb+L6AWHYmPVS77qn8VyCww5/SET5zrDyTs1uJYHqi+3w2VvJi/ZjHbA3MxC75nvMq4JI8ei59jK4ywY0DHQU4y+7l+BRY82mtte+7IHIYLcfc88ba2tGuOaCrzEHl4AVCXKsiCS87Al574YwcdvNirn/xi19cMPgJGPy6NnGZ3BNm5s6dO0cGy6Ky2CgWgNFJQaI9lacU9c5oWOQBLqCj97kADymhjbh6vshhDhYwEphxahSFk2OXQtt0et+hgVLr/yKwbUBNIaeI9aF/Cp/BbuP0Ro7cS1mJ4FUSSclQLpQcxUSJFkUVsaK8KDHPFO0py1YWBf/2JMUyWkCENhgThl4blLPxioRRoPrTL97iFWcCkEvpB0DLpPU9PnhG20AS54ZyZ7TRry2lKDJD2lslvcA54JlBbX+M+zmORfhE64HIXmgLPDIuHbOck8rolBEARh1xjb+B8gyXfjhRAACeoBGPMlSMNkPOOdOvcXLQ0SVjlwEqK3d130QlQo11gWOZKn1l8MpO5eS5Zn44kpw3gKt7PG+cysTQrCZ/jTnaH3rooWNec7jR2RHj1t6HH3548BJ9AS1y67fyjJwrY67krpP/cpIzkq1tMonugDber1HP2fQ82tFgjj2nP7rBr+utvzJe2gzcoFvf7fkKAJfJ2CDEBkH0IcLeXih8034ZWvT1QlN/A3J+ivLLFAXS0kGNyWdBl+4pqhs4wdurTsSWgAFUfvHFp/0yBXbMmwCI+ccb5UFk0tq3P8s1mU38BnLTnzkk8SiVHl/WCS5g5bNocpmpQFNzX8Q9Z6Zodlmd7iujHDBDF3nCG3zCEzok3kRnut1zzWtgrH1wC4xzfrSr7wWsZbrQIjtNzjnQnB70VwbsmTIbTlS1t7K+Gk8OWGB2o/dl/IyB49IJmf43n/Sx+61FGXrr2hjoo+aVPHBwyur5vsBFpV3pHbTmeObYsxetJTrD8wUgjNt+J3q/sjU0a69sDvkQgJQJbX22nwZ/Kmc0jta753tdAtnj5LlPSSI5RYd70MUOcbDIc5nvMqbNUw5R482OGi+b4Xtj4bx1CE/4IaciPaKtzRgX5NFmMunvHKb2FOfwlQmLvz2XHtc2Xqg0YHPS4eS5TJnrZTnXfuP9Zs3K+oaBzDtdT++2n9Ra4fybE0fUp2sLhNCL+J2eQW+/aECfQGY2WZ/axC/XPI8vvYqj9yMWYMHvjpFvT2pOek7jOplkJD6k15U5oinbUgaNzFSRQP6ff/75CwY/AYNf1yYuk3vCzPzzn/+8l+IICIoKAo4UBWOTAsjZoUSVv7Qp2KKzUC1cxsdit8i1R5lT1i3S+qAIgGRg3MKVzWEwRJmALD9FqANRGVjKCg0UIKVUVCzgEWD1WXaCsRZVBvrRW+SLogXUgTrtLoD1dxEeYBGN/teP8VNcxldZYUrJPRQs/qAByGoPkGspyEoBKSuGTTtFLfGk0gsKl7PB4WUkiigVbWPEMzCUKLr8Ag0UsnbR3K+2naQIRJvjjFQOjE88AhAzMGVAzHN17fo1LmUh+uGwVaKi/ElElpI2r0WNzZs2yJffDC769YU2siFD4KCLMjq9wJUMMFxkx7gca+2nk/MAozKWxuCnd5R4NkC5zkWAyHM5CejNIQ1kB+K0ybhyApU5ktei1AEuYJoMOOSCocs5QafN+1vK4xp68KIN7CLI+qtkrXJHfEanT+3iVVkWstNR6Ax7MmFM2q9EaoFvAL9N8K017Vi37jVnOYOu+7tT0pq/AESZFs+Tn6LDaElOjUu7OQeBB/cAj2Ul0GuMzY/nyLQXSVt31qw2K7vpdQELhBbAlKXMqUw3VFazGTN9Fkzp0AK6iv4QgMF/MlopLr7QI+i19gRzrAv60NHQMiLkgQ6x1uNncrjgPOcwxzidmS5KL6AvB6eIdEDUPTkLZV4DpQFWfZZ5Ccyij8yZV+tHG70EPacqenJazUFygya0aK/fwGtrfINmOX74TWYFZgR/ODX63/1b9S/o4tK/tggAACAASURBVPULHcaRnLseH8sKZxPaO+sedNHN9G7BH3NsfswdOahMTjvtJTRO7XTKYo5FAagyva315UGZi9Z0jp82K7+XlRd8aY/UBhSj26egUg6W+Ssghx40GINxk4EO0dEmm0xXKbE0DvbQy6KNkTMpkFXmuPLcbMIGScxVclbwowyv9UDurf3277YGk8mCEsl5WfGc/3RGctv8Ju/pA313b7xKRye7nqWLBPPITUFIbftN7ssWJ8cFBFor2c7Gkp3A647Xpx/orPZNmRf3R69P/ef866t5zZbjDdncgHaBtmxSttT43e9eMuu3kzKNKzoaA5500qq/6SrjKjjcfTnW6SbynAOuXTZUO7/97W8vGPwEDH5dm7hM7gkz4z1YAZ6ANtAM/AI7HdtaV8AxI6zMrkinRVc0rshX75ACgoFeYD5jpy0RGKBRpIvz45r7ZLCUZljQKaTAq+cocM6NCGcAX9ail2JSEmikXHLqGJde3FhEsbIbdMkMobsI0gKasmAAsUxNShEP0MXIVwtvDJUZtTclhcco5/D5DBhrg4EVNQIYKS8KNiDrU1voBzyVzBWtKvJuzGhewGo+KH794E3Hxae4AwdFxfVTRiceGmP3UeTmWz8UcJm4ypXQXBbGJ+dIiR8Ag6/uLwJmXoBhL2it3Kb+i5KKroqAort9eeZM/0rsAFggiAPDQLSBHZ+NKac/3tTPgvwFMJXtBIQ8l7EmTxmYZEOfABH51mclW80Dp9h1EWMyYR7wTz8cBOunOc4pwWPOuP08sjH6LxJt/tujYJ4yrHgaWCvLkEHPoTAW1wKRaEiOcyoCVAUxrHuOBBnLmQpk4W9OZ4AhIxxQQbs1ik6/W14Yb/WFJx3IYQ3gV6eDkj+OZlFb80+mZY6AY/cuWLE+chhbtwHEAFEZlMbfmjEmvAjE4VH60PrzPzrpEjpD/5w9GUn8QRvgis/uIZ/Kg+gVL4clJ3hp3j3b6yjcXwkxWhpPjkLrE6+Krpcxal1tWaZxXXWgtRGY7VogubIg80e+yJk1ywbkOOHrZrBydNIN6X68LTNQGaj++kG/62Vlk1N9G6/+rPubN28eUXz9tFclPhirPYpvvvnmseYCvDnVZURysBZwk1k/2uxo+crDXeNg+V5fvSLC/cbSXjWfnqGXyFo8Qof72uPVmNBjHOlW7XkuPqGltSfo9cADDxx99XxympOBn5x1OqKj9MkhxxQ/2MJ0FB6QxbI59DG5E5RyTRk2u0Y2OR+cq7Le+FY7Oa45watX0qfJPBupn3RXmaqyxTkJ6Ymc09Zt400+3Wd9VJ1ScCHHPOd9nf7FGfozPu+qo8/0U6ChNdU6qk9tFwRAnzZysDzTWvK9+a4aRUCxo9LTH9rCg4I66I+G1njOVc4eGU/30EnacE9VAvqvDDVbXOA3+WWD20duvPSTNstm+dt3eBvecM29vQux59LdZcSqbPnVr351weAnYPDr2sRlck+YmQ8++ODYg9WibpGLzHOyKKUFlRYj4Nhm1hZ75X+9yypHRuYBEJLdWCXKUQJOgLA2uFP8nB0GBx2l84tw6QtAkb3gwDEOFBdHkNGhAIqOMZiBBg4Z4ECBpFgCu0AR+jKYGfKMP0NY1gPAKrLqb+0D18B7zmAOJmONFn3KWjCGKfJAgc9Ky7TBwJV5yjCbYvzBJwBUfTcacx43Gl/ENyBGwVL+ZUYCN/jo+Uqm9LFlGv4nDwxlEdwtryq6p+8i4O53b3vOOEfkhHNnXvCbYvYsYx7o42j5be7chy/kh3z47GXGgd/KB8mKSK75QZ9PBif6PZvjAzD27pwilz7LJBT93UhospBDQiYDG/rAX/1VqpbMB2KtFXOC/0AQmcEP7eFPpUA5J+bN+gEgASU/aPCsDGYGLwPvunkso1hWtucC2z1XVhKdnkN774wzfnQHVK1bjsCWfwWs1pkPKJVJ6n+fHVEcKMkpz1HWl/VUppUjyrhbj5wTgFNpD1rKKJEPR5xrk44K/Pi09nZPYc518h39Ra8DfXSF5/AjBzNQ49nAN9Cvn/rAQ3pFFkBb6Da2XhZr/XAQHUhAxs0lvac9sljgqHfFFV3XZwGmovjRjD7z1BpETwDa+m49roNZJLqMSiVh+uuZ2rWGtNczvg8ABkBzsHJeK3fMScW7zcAHirWjXSA+XZgThRfuw7NHH3300B3piDIbxuQ7+xq9lDmHNDCbM5UzHZBNH5I19xrjHmJkHNaqQJ97yAF7Qp70iV/tiaXn/E0O6WxBsQIPxqxdfHZfOjEe0+0FSaxzbRtDDoGglD1old9u9iR5MBYBJ+uiwA694nAMsmWPn+BMPKD/0UVHkV/f2+uL/xwsc6Etdr4XDcfPdXKSs2Q2h7HgKpss8IWP0Z8+KoDbekxHNKaCVznH2cecnPaftRbSx+sI7VpPbnLulWnjS7ahUrnkP7xR4Ce5WscyB6Z1FT4gS9Y7fUVmzXm2Nb2nv6oh0kU7Vtf2+5xp32Wr4kXyAhNony5q/XcYhefQi7YCqh1oAUdU4t+ckg/3lXFs71tB6PQRWqLV35dDLk4A4Ne4iYuDdcLkfPTRR/dSqBlCiw3YF/WhrAO8gWTOVSUXbRymWIAGjpRPDhCDAjwA1J3QlSF33R4WzgcFRAE4hlz5zCq4HJdq7UWJKAmKvMMgOGYcJX0FLqNP+06jyrjkLOqDUyUjBMymlIvKFhnTPwDhf8YXaPTLqLlXGxSb/iguRrd9a0Xc8atylEA4hUlZ5RwwuByJSg5yDso8UOCcNFmfjoIPdGXIOrFK2xl5fDZWwNVzXSt6lwLPaKXAfbaJ399Ff9c5LDrn2U4n8p154BCo7zevgKdxiW4CnE5z6qWt6CAbjD5eFoGj5MmHLAaeciwzJvZpdKqi+SN7ZNNcVcJT5se1MlCcrPbUme/2ObgnpyHQmPNVJDeHN4cjx9b3xlgkNkc1cEf+erFwJTrGqszRnGqnudYXJ8MeLOtAW+gwD/i5ADW5xHd80U7AuKgr+TK2MlzGa820Z6TTMwMiC1KAt45Obs0WhAlkAIue9X8OeHKFj4CHeTauIsA5e7281vUOrNC+cQN8+AMAeqksucjI45USMmO1VwQoqLyxvZPr0AUSA5xdix7tbblMkeOCOjl21pHfxomX1rQxKoc1BlkPfBPQIftkmW7hYHXyXE6u5wtekBWOd3sjmr8AFhrieU5/QYScJnNXac9G+QNFOUnoN/8FmtKHZRys006HzenOASjAkNkJ8BaU2wyA75LrnLaymauH9Jtz5T5OjjI5TmsBAuMpI4Vvr7766hH8a29W62Qzdb5Lh7c2BHiMiT6ovCowaR7Nob4EHSrZ7n7PlEFQWifT5EeQ5+OPPz54lv7xjL8rGcxJq5TXNfNddkLfnKP27bm+oDsHw5iMn53kAFZa6HnBCPqSHeFQuLfADXks2Ga+lRiaA+Ng55W2+r73NuLXZqbTiegiv9kdfRgrvWa9CoiVuUznlHnK8SiAsW3gecGNHFM0dHomGcGPsn05RK2Lgjs5TItj8MhePfggh7YAgT7IpOfKyJctR3e20RjbLpD9S5+gCRYR+FWNs0Gq7vGd5/2fPa/0vnVcFpvOcD+5jBc+fYfOnCjygj7VM1UIdAqrftJfss/mpywpm8PGpJN9TwdX1us5v3RRcuxe8krO8AnfyNYTTzxxweAnYPDr2sRlck+YGQ5WkSQLKwfFIuy9ERaYRQjMFKEqCmqhFRm0SEVqgXmGspf5ApSARiU4FKJnKGWGVFu9lLWX1hYhQk+ZL4qRkWQYKndCT8e7Uz4ZY30wKmrBGS5OUUDAeNwrAg7ct69lo9eUSFGmQJbn8cG42txqXBSd8XCAKMZAA6XU+656Nxb6inBRmDlcxg/waptyx0v3ua5PII5yViePv370Q6nmHFSOUSQcvfrHIyC1qCl6r0Z7PevHZ06YzILnGV7Kttr+nI7KWIr2l0HCWw6BI9uBXg6VvztFzT47YMZBEBlktAE1xka5+1Vm5fAT14AKc6VPkV6Ggnz6xVN8CqiZg6JvZIuDy8jgLxBclD8DvZFybRWRzkkKxJbdKbLZXOZs+Z8xLBumb/caN7k1JqAEH52ymLMWGPNp/ThW3jpIBo21/WxoIEuVl5j/gJb5S2YCpMl0DgEecU4D1MkBwxmQ8Eke20+0bQac4rkx+oke96JHex25Hc3RGkgpu2t+OkgD2CMvAhh4BCwGPsyDfr/0pS8d/LQW2meAhk7/DEDlMAYUojHnOQAfeAnwFlAp6EAOjAdNZSU820mP1iZ5N2eyzMCWDCXeAOBOu+s0z0pLASQyyeGVgecs4lub+FuPRf/L3sRr414dWfS9MeV44kXBBHO3GQh/B3SNcR0UzxVUyInWR9HyHOkCUusMrmws0NeX8Vmfm23TBl6hmcw46IGM6n/Hr0926YUXXjjKvgKg8SEgrp8CC60JY+09fmVdCuxZG+ZWMMTc44OgnT4KIpV99yybwsFCIxl47rnnjsCise6aJjPJVgGRMnsFe8w/PSj70TozF8ls8xBwp4sFINi8AmuVJgok0tnWT7ZLW9ZWDha50zcHDf3k05rzU/ChNVzgpaBCPF25cI0t9EJhct98Z7MLIKY3kt9o5wDojw5oLevnarYkvWyuwh69KuJqdUWBAW1oX0UAG9J40JLz3brJSU8fNo+bscle1F82h9xa/8aAhwUeKt01ZvIe/1qHVaH0fZk/a4RcdXhRc4lW4y+ojWYOlv6yvdmq1mc6rD2a5KPTO8MQPlvX2qaXYZeyZgXquifn8+JgnQDAr3ETFwfrhMlRImhRBkaKugA1QJZoF1BKqTFCGakUHiVDERQ9B4ItTvftCwx7/0SKzXPKa0TdKIH//e9/R3amSGBGE10BTX97jlHiiPjbDyXKGBbJoQDbE4QGGQ+APoVCiQJjwBsFtVHtovUZEbTlmJVt4HRUnsjg58xVbhW41UeZG5/tJ9E/RVaEDF3oYPjQqW1tadtPp/JRxE535NRt5stz+F9kun017hG9NBZ85WDkDOjbT6CpaGeRL99zGjnA+t2IlucCZDkrZYGAJ/1wjkRVZeX8AsXos2dK1gkPAQu8wotKczhZAKesFV7IVgAl5NBJbOjqAA2OOyCEho4C1l4ALueUDDB+7bfr4JbmfaOS8cOcM+DmytxpSz++y4C3VnKq8c53+I4fZBBf27cDHDHG6Pdbv9r1tx9rTflT76DyPPAF/OmbsfMbMDaWsrv6zmlvPRojWhj4TjDjsAViFqQFxD3DWeiVBBvhLeMRUN8xa6uyQ9fNsc+yt2VVzREemXNzS0ZzxozbS1SNhSPNGW8vGP708lLyJ4vRHkDX3NchHwsYC7oUSMrpyBmphAd/m7/AHpoDvOhNzsrmeYajJNtmfsmtTK2AAp1pT+m77757zItftHzlK1859syU0RAkAIrbJ1nZMD6VPcohzqFBU3NX1lT7mzVJvo2p7Fb6rCBBAD76VhbTgevI1dc6WPHVtZ7BU3O8wQM0V6a8QYEcIvy1Zn784x8f4N9YO60vncq+0IE+c7hzPnOcay8a9Yse6xh/kocyC/hIrnrPnLnngFiLBSh6Sbdn0Oh9YQIASs/++te//l/7yuiz1kwmujLKfT+gttk/8uLvAmObsdognHG0R6rS9QJJOdzooyvpYH3FC3qHHmJb8BX/2NAOJ2JTeu+XNjvKHSC3Nv0veND6z35oF/3KA3u5fHa5wJ/PQDp+NE6yYc3oz7ObPXaf7wP5ZcuSz4JgOWzWSYHNaNS+gJ1DZuj+giPtFU7naptMlM3K4cjBz0lpzaQ3Gh/aBXErx8/J8VlmKJtREKBgnc8c8/rJKU9+rzq/OevkDMYII63zmnOX/GgrPaaf9lPpq/Zy8MsUlkEs6JCTXJnrpUTwBAB+jZu4OFgnTI5DLnIqWsgWJ9DIUQJgGRH3UCRlgjJUPtv7Q8lxFCjN6tYtfoq5SEsRHgtbNM37ggANYKmXcaYooiulmiEt2qlvBoIRTnkwpBSPexghIM+enQ6oCCQrW/TLiSljE2jdjEVZGorQfZRT5Y8BIjwBDnpxpucpKw4Vow5AuodSY8S0U4SsyBn+AEF4zIA3tkoKADgGUyaHA0IpMm45YoHWwKPngEHAQb+VFWYkGms8DjgFpgJKbVrWht/o1X6ZBbwOtGhPNNcJayKqgIq+v/a1rx20fvLJJ0fU1FiAi4B6oNK9nDBOM4Bm3DJAnXKFr53QxsECTv2QobJh7efSJv7rKxDTe4g8U7lVAYbAawa3SC55wmvtFTUNJIjamlOApdIUYzK/lbOiR8QZjRxWDg5wE0ipHAfPlVMqEQx4oIUzBuhwkNBUeWlObs8HMCvnbAO0OWnvi+/wgoz1vX6NsZIZ91qzRVjJvjbJZD85aAU9yL/+PWsdoLtTMjvoxFxYO+YpwBxve60A3nk/GmfJ3MtSdVy2PskMucJvstWcGYs1VDlh8o3esoqBnNZIa6GMcc4ZGnJWAkl44L4AsjaLGuObjBU+chA5B4ILZEB5Eodg9Z5DTuiksoZkgyNpTNZVwa54Xfaiea6tAODen8OL3oIe6SPjK0Kv7RyjMt9btrQZlAJMeFr7ni+7VLYtkOv7Am/rfAUEjaPDkwKR+sAP6+LWrVvHOjGXgjOVV+q/0tVOFdWXfpPVeKbf7Fm8sIb1o89KQ9P9vQ8sXnI49O3Hd2hzD7nFVw6yfUf2gHKic8izVdnH5IacaycdpT1rEDA35gI7reH0b3IYb9PX2klu8b/AGUeCDhFwDLC7bs0I1HkG71ynuzrSWwZVZox+I4N0Hfvc+wgFP63F2kyOrFu8oJO3fCzHvQBFzkjr0vgKWAbctZ3seI7eTN5ymsoyR4frlTTmYBWUMAd0x9tvv33opBz+SorLNFX5kEO3OmOxR+uwoGLziU/4ax5zCI0pGlsDrSmf29e+FsG96cbmNdvc+kzn4X1B3aoaPF8lUjaqoGkBQ8/FA22b7wIilWpaK/WX/kBzpbV4/eyzz14w+AkY/Lo2cZncE2bmww8/vGfBZowpMr8UNSUsGiarYAECUZ3WZtEGqi22wGIRx7I6rnFiGEsL3DNFSxkddducCv0AdVseESDKUOrD9QV57ilyHthjSCgOtHAwZEqA9CJmSiKA/BykjcoWha3PIr7+L/sGZPltrIwUR64MEV51+AVl5pp7/HimDEpKLWcM3xndovvGS+Ex7AyxOWIIlTZWgpHTWaQYiK1s0ncMJcVYliNw5rkihkUDMyZFhtGpLY6Cn0BR8xBwpozRVikKR1kJjbIJzhI6lPoBShwswIUcAZqMMgWfYSIfxgh0olX2hoPhezIis6JdWUxAgrPpB82VVDDMRW7RX4mg+7Rtbvw03sCMNszJRknLanTk7paq6E/kFqgGTsrQ4Kd5ABJl4bTnHt9xrgLWGdNAk09j4mDEW23KhpC3yorwaqOwzSVg4TeHkbz6mwy17rTBAejkvjZ+l/3UtvVqLQZGAwYZ7vRFcpIeaO2QE9/lYBknvlbW6++yGYHzAhfWCfnmPAMsgC6ajdGcV5plXugovOxoZCfLkb3WbiAvutGB5kBscoMGfLhadqftnNDAG3mi21wLAJFf++zMEd6Zc+Dbs7Jx5DZnyLNA61e/+tUjo1CgQrBHRp1Oar48s2CuaHfAyVzn9OTsWO/NwzpG6MZ/ATP3oi39iib/G/+WyxZM6bP+FzBa9zmhlf3lkLSfJPmJ9+a+YEHgukBLL9vFT4Ce40nWc5is7TIP6SH/p5ub64InxuVawRbt6N99vT/K83hDTxcsZCM48PEj57rDBTgnnAqBAHaSLLbXjE5Kn61u6mAlNJAfY6Uj6IWAcWOL7ioLylxHf2tr9VGlZwKjAknmq71DHfTUfhx7r9JF7qOT6eYOzqDLVR0YI5l0sAjdlOOI9+YTPwRJ3YfWSuHSqVWf5MSHL4wzRyHnkNy7z/fp4Q0IpJfxtAxugaH6wY+cMfcJWhiXdtBUtUGBxBx8fZZdLeC0609b1kk6IgfK+OklNoa+8n9ZxnVGCk4llwUbwlFVIpTpZK+1lYOPNr+uG0tBzaoOwmDpqXSgT7jEuukAlg6zMIacxAIVZdnJqp+CbgWXO10UH379619fMPgJGPy6NnGZ3BNmxnuwitqlmBgNm0IZGZkEToEF11G1HedJOZRpoYQt0u5J8ae4KAaguc3tgUBGjTGV9QDAN0pbJiEAmXKm+EpnVwpF+WhzSxkpOs4bQ6L8w3PVnBvjGuWcvuguul300zgCIL13hEHQJmMnw0CRuV8bHAG/xidqH+igqIoe5WBRYp1Y1clzZXR8yjgAxYwDsKbEDr2B7PiCxxwS4zXO+skoV1rWPK/BStkGmj2Df+YdD9Fff8bo/sp80Agw+MQbcwlAmlcHpeCHdz8BIso1GHE8swfPJ/kCTM03Y4V25YD64Ahwwn2SH+DFGN0HAAGmGc8i1J2qhx/mhYNSdBWI7SW+gbYczc3CFWktMt1BGe2rKAIpcpnjm7Eqyp1s40POW9cCbkVofa8vwAcgAJJyvGRDOhq3l77qP2d5HavmRX8FDozF3LjG0OJJUfPADV65rl19cwgz5gUxtFEgpU3hjSfwTKbJqXs5GsnGOq3GaY5yBgO17flzrVc7cLCsDTQAcqLllSnnfJg/bb7yyiuH7AQuAnBoC6gEGnIWchAA5Jzy+NqJlmUMfW8e6L9Aedn+gJb5AZzJLF6+/vrr9w8sCSwLGHzjG9+4/7Jp45UJ4UykY9KPyWhOTg6f/ugVa62sV1mgxhRYd53+UNImmt+6jT+BTeMsgKWt5jT7EIjVfllSfDTOypKTc2OtJMv8liUoIFTJaicyao/usB4efPDBo4zSWnegRQ5Raw4Pcswrp2t+c2ST0+Y7Xet6INeaxtec9E6mdQ8Hn35JV1rLftkv18khfhZU6aAba0ZJqIxP9qv+jK/MGZ6YE3JSqWhBzhxGcoHGsjTGUJY1O1U5VwEjOptTQS/ibRkkdoUeYht8p3SuUmHjoRMFA5Tyd7KnEn7BSVUCd+/ePdrLMTImNLANHLFKOgP/rffWeNmfssNltOicygdbH+mbMq76wTd0ZrPT+elu4y9jlFzrwzzS+cld2fXkJHq0Wxmta9ZXgYhkNx6XTfQ9/gviGj/9RTe0Lzp6CoJ4Xj/aNZ6CtwXCyrzpP/2ObznOBYzSb32fzsAn9xcUzLlvj7kxdTBMOg2txlHWrGBVa6xgnnvQ3CEg/n/qqacuGPwEDH5dm7hM7gkzc/fu3eMUQYvU4uF4cKx6f0+gvAgfBZLyyVgAFcAvBdW7RCiRyi98D0SX3i/yqF+RNYADiOLUZeAD/CmpDF0KngIK6IiYU04ZdeCbsaw+nXOlH0ZEhFt0vihThrgIYU5jrE1Z5+T5vxOltFE2i2IK6KC9qCYDVM0yOrYcKUVLKXIwtOd6zoqxA3QMeZtTGX1ArKPBrypX40QTZ7XsRA5RICgebnQwEBBAMn78Q4+op+/LNBU12yge3geS9F2mQXmUfmSwGG/OAzDLYRIFZviBeb9tFu59aGQBrzkxIqTGqpTUGIEdAMxv0dSc0saCJg6cKLH+yJCoOFkrgt+8FvXP8BfRzyBWytb9gR5g2hzLuuBXEV7XOUZKJdFQRHtBAvr0E3DVNlmWMUZjmV/RUXwyf/jUKWyBhAx0maEi/kVH2xOB79qwNsjVOmHJiHl3Hz1QUCGAXRYv41vUvT2YrSWyiQ/mLadXAKboNj6VhdFfxrtDH4yVkwcMKYnldKL54YcfPhzrghWBNnOHJy+++OLBu4CQ+zYzUCAigOJaPOgIf3QXDUZ7gDz9YD2YT7KWTDQeIMvYyafgAV5z+noBcvQA51/+8pfvO4q9jJjOXdpzDJPvMlZkiUwIYihPo6/TU54373haVshzdIIsvvsDmYH0glruM85tQ9/JrL9zRvC8/XaVEnVva8BzOTDRlCy5l4zlYKW7fTowwVxzAl577bVDX6MtmdnManZCn57tvs1kBZT1GU8Cp8ZDt5LhdLlnOSmCWe3xo7tlJc0RJ4uzb48gecjZaL7oKBkfY40XrRkyU7mtIAc5Ie8FgFrLORnNUYGe+oqPrjd/dAZHyFoD+smJ/gsE0lN0krHiuwCI+cn+c/KNmW7gfJFrskzHdgpffWX7HThFx6E/3ZhTFz/QmG4oYJBDVGakjFVZI+ML/NdOToBrGxxMl/s+/NC6V1nA2cW3Am/p+AIIre3K49BbGXOBmPDA0ue79prv+78qV0WjdtInG9DNWWptbcYOrQUwwgvJfpgqm2EezJM+3eunkr+yfL7HG32gBR/8hNHQUhabvHQghj79j0ZtaNe9ZbEu78E6AYBf4yYuDtYJk8PBsjg5H4wKx6AT7VqgORWUrnrjTg3MWLmf45KD0Mv2ihpRlGVTKm2zUC1aUTLlb/pVvrLvmDG8gEOOls+yTR3xjvacN8AH6C29jsb2m/Suq44sz5iVvucEptyKGGcYAg++ZyT96LOMUwDCNWCNUdI+J5Aip6QAHOCsOvd4QplSagC1+9GcE4RHMjAMvHZE5P71r38dSrIxcnDx0//mx08A1feViaTgA3ob5c3ZMo4yFe4PUBVVrWQAvRuZjc/oByhF6NHihZjGzsFCOyOuXdcCywAUGeEEkQfzCVjrA79FXgFStHgHDIBAxmS5AJ6imRsB9ZxxAO34jn/kXLvktTnBgyKMGe0AQRF9nzlrnkvW/G0MQIaSHNne9tZpQymYMsjmM6CHjngc6MffshZlOQFQDqFrHAzzSHbxKqBVBDd5xTM/eE6uM5y+Jydo7zUHgauMbnywDvSDngB3To2x9NNayLDn8DHAfowf37VrL0Slm8a3UeYCDZ3OiWZOtnkG+GSxONQALfBnXNY+ede2/9Er2+G5MlCBuPgaKC1jE598bkYtOeggmhxNYu15NQAAIABJREFUPDSv1rz58NN+T2Mgv2QbYCfH1iAHwbpGE34ZG5nwvqP0KN6UPfB86yrwnPPvGtr0KegC2JIPgD7AVtbTmItoByT1DYS38X6dkAIGyXa6PUAcsKvUGS2dCtka8ln/Za+K/gdq0aAv/DJnZUX0UwkTR+axxx47xoovspJlDTY4VPY0JyQdlSOfs5od8mnerD2ZPzQGkMmSsUWDNSD73iFG1jk9LPhAfxgHh9ra54S0/nwKCJj3HIT0kmuVEfqbDDssowNe0s85B2WXzV+OY/PafBsze2JeyQJeGRdbXbmouavkjFyqAPCDltVNHBEl1Phgj6Cx07F4lSPbwQf41WEfAmWtsWQrJ70ABXpzplp/KzfZ4OStw4TKruRgus9z2sphrj0ylR3L2cITdsf35KJ7o7dAWoHkdVxznt2To5WsNTf4YP7YKHyr3+7zmdMXbcnKVd3t+/oyzpwiNG/1SXZk9ZjvynbhSwEQ82Ge/FSy2N42zxhHTlrP4XkYKzvis+xp9vbnP//5BYOfgMGvaxOXyT1hZm7fvn2PoROh6u31FhJDW8TU4gJuKVLZgA66KKtEAQO6HAuLvJO2XNcWxaatjESKRTv2sDBU+qbMK8Foz1AGNaWUEkETegJXvduBwQTe3UdxBI7QRmmX5i4Lw8gB4NrBA5m4QAGlVsQuOjba4+89mYpCNnbGrki6/rTH2FHCxoy3xoM3DHb8oPiATErZtQApA87gobUSMnOmzdqT2fC3rIG5Ymg5KkXn4n8ikyFZEGI8G3Ft30JGgwLW3jps+AyUGLf+8YCj7lALY/GOGOP/5je/eRhv5Y3+NyZgx7wBougDotu74lS1MjGAK0DKmJE1/PF35Z6NjUzkVAWyAXLzSybMvz1heLUAJeMUCM7IJf8B215VkJPpPnOCNlkE8ouGSp2AGWC6gANeVfpRwKAsEyNcf+ZAn+iUAQRCZSzIMCcuIFYJXwDS99qp/KRP4/NsB2dYb3gdGMYXzwborcH2YgT4A+sBZ3JTqVhgPL4JZJBdQM4Jnq4bg7lGAx6VvSv6SoY6QMI1TndRfM9aM2XQ9Et+gNv2tVhvL7/88v13vBQ8QPcCkZyugNwCukBUEfGrDlbOZnvJyFpr0NyS9wIq/hdo4NAHrALHXpRsPZdZdJ+T6DhayUABneQ0wKpv2VxBqQ69kZUKcLaG66s53T0U6PE9GcTjeOKeSu4qyco580z7zgqurD5PJqM351s7OUdlKithJGNkJWDn3jLmN2/ePNYWRwVAzil3rznn8KCHDvE3eRHkSGcXPDC2gLe/8c0zn3766UEXneX/Mlj0hWfxgYNlvaFboEDWClhVfqeSwNzLQJlLf/sxfs/J1KOFzLpGhnMuyZxfwJyDRT+VRUJTjk9l7znC2Vt6cXnYeyDxwDVywTZWXmhuCg5YN/awNs7mX3v0toyP/uktPPceOjoXD/yarxxFTr5KhbK+AXbPB9C3JA395iwHwT3aSh4LbKRf0434Gv3rhCQ3rdsctnQrvSagJ+jingIAyb75WeclvUvXoNN9G7hIv/V8mVQBFbyw9je45e/WXTY+ZzmdUEbM/+nEdeayzzmo62B3raDz6orWS/pgyy1X9xVUc72MZ3qhwNtWhlQFgweXUwRPAODXuImLg3XC5PzhD3+4x7EAUAC6MkyUX6UfKUaGiHEXAa9+3SKUfdJGtb85FBRlZSQBS22VOQIaGSeggYPFUIgcZmw205JiTXnqnxFxD6UPpKO3SCQFQElqD6jTJ/pSYpSM8Tj9i4FDa298D3hqr0iU71bBpqQYTYqZIcmZYpQZpSKRlGJHnuuzFH2p+EqMGFTtGINxAaSuMYbtQ/Is5wO/jEnUzP3Aij44rJwJhpLBNP5AclHIdaoSoYxepQpoBsIBjwAVZdxm28AVOvXfaX1lK2SwfC/b1oEWQE0HXABFxioaXPZAX5XcicoDnDmxHMeOGC5CzamX3Ui2cozxi1FAY+8t0665VEJTdiZwUUSuLBKe4FVGMYBInvDbvJbd7TREbYoAe0b/fjiLTr3zTKDd921WLkNXlqn+yJM+rcfPPvvsmFv0c9wrZSurrF1rbPfbtTbLFJDjToHUbtnDnFDrR59+0cbpbx9Bzlv7aMqu4EHlrGUS0K8vDlqRf85E78OTkfN9Waei7+atMsOO6i57VumX7Jv7A1rmB+hFl34FRrzQt32QOVgBUfQ2Xn9rPzAUkMjBzrlpo3fAUd+BwU771EYn0Jl34NX4ZW57V5F78E2f1v+NGzcO5xDfgGKyTve1VyJdg87ADh55VnmhIBfazBsg38EV6bYyXs1LwD+A3GFDmzU1rnWmy8Smr32Sq0B+QZZAbXJRX/ju/oJcjcn19tzhE5lIz+aAuNfrGTg0HCyv8GjOzIHxKyNsT4kADKen0+KMxfp0vci/76xVegnv3nrrrWPNoNG8dYplr/+gN2U/6CfryPe9eD0wbH3Ty5wu428tcvTZQ/PtGj53YNA67/hgj5Px+D5aC1AaayVm+I0Wds761K75VSnB/mpfP9r0fJleY+60OX1wWgV+8KY58Uk28IPjiI4CXRwseqd57GAZPKHbBFBy4nNispkB9oI3+kjHac+YykIVON2gVmWH4QXt4knl1p4pABD/qqLRPh0mwMcOpg9yyjyXDK8+CPOkQ1dv5zD5rqy97/BUdhPfc2hyMvE0/Z4DVKZ19XNjKZC7gbjoK4iywZHoQ3cymF1zTTvo2sx4+3lda/2WIUyH0C2tdTKEBkECazY8czlF8AQAfo2buDhYJ0zOd7/73XuONy6TsiV8gcwWbBtzgQNGLQMmei+zsvXUFmHAhdLriNCidxSQCDcDRWEwkAxpzkfOQNG7AFJOS6fD6ZMx7B04aGIMcyIoipRHqfoMZi+/pQDdw6B2uELKJcXn/yJr+JHDpy1jQU+ZChFpTpb7A/2MBUeOc1rGpQj9Rpcbd9Fi/VYTn7PjxYn6qNY7g8zJwU/OCMeDA8IRoxRzEjKqGZwAUf8XUTMmc2z8laTF0xzCwCYwVQar/XZKAvG1l8aSGe93Mh8AKaWNh5U3ZohEWMmF8dnXZIzaxzv0xDt8BSwAVLRnhAMk+IdvRaczcpygnJTKRDK6awBzoJrnop/oDggGDpSuGQd+VzKGbhlLQDDDG5AMbCdPAeIAfmuEQROB5ZSQ645Ox3e0B0B6sbLv0dbhDP7H1xzj9uSRVaAg4I93RZrRxLE1x0V30RUoDgC51rxHr36sX/S0L1J2rxdw5uiVJQlg5LxpB/843/jcHJSFqkwtGShyq11O6HvvvXcA0GTa9UqMyoB71t+BQH8ba+UvBU4KEvkfH/3mYGm/TLkxo98YyRoHC50OOnA4gOv0ggi3gAX59msO3MeBbl9UADWQVebN+MyXPVcCXGVYrHEZWfrXvZWilRkr44a+eGhurMHmzPc50TlJ8az+Xa8iID3iM7CbHssZdH8A1OcG48iStrRd2Srb4PvN8AhK2JtLfwk0lCHzrHJhgTH9sVvmgrzRNexIc5YTXfDI/iOZGXOt9LCKBnNBdxYk65187AG50h5nnjNRMAlP0zGBUnJhjXrxsLXme7yxTpqD+NgalgGjr5PHdEPZHGuZnJBrzkJ7I5MBc9n+rQIX2Ur0VF1gzNrqcI7NHJVVsS5hAfrevfgue9ihKM0Z5wsf6GSy7Md4Kt/LoWosrfPkuuqJtfHmP/lvDbZmC7Tm7Ouv7Fa6pKPnYQHzSX7IupLy3hW1urygSTasoFlBr/aOpiPNQesrjJQDKdhiXfZ6lRzdHMHm0vd4UuAkOW19oSWdVbC6/dutmRyqDVhod4PhrX/8xYO2EhQ0L4uYLq/CIH6XsUqefFbRhI5k+datWxcMfgIGv65NXCb3hJn5/Oc/f6/N7y3aAIUFWJTX35Qa46O+G6CgWCgRSlh0LQNLcQRkLMzKgIpeuV6pC+Pie5E40bOyGb6jOCz+AFPGCh2MKmelyArDgBaKlaGkWIyn8qcAMuXQkbU+U9RopIzt+UjRN/4AxwLWMmk+talMQN+ekQ3sCPhKKyg99HaaYbXqRZACC55Hc84so8VRKAtAkQJVgARDWEQfPwA8TqOoKL539HPvkcGP+JDSz7Cl3H2PJ/psvwV6Miro1HblFRnVatEZOEZP5sK9DuQQ+UWfaLvxoZPhR3v7dfytLTJlDIyBLEAvnuaUtb9Me9rhkAMcRRYbAyMAILSnAi/RzFFxf0aqIECgL6CQIczhWmOWA5ORwit7jbQPBBlbxo6DJTpd5DaZRk8OTI5t85DThwbzy8Eiy9oEeIw7wOYZvLZmWntlfPRl3gJ6nq9Pc4XOMjXoq9zFPFeq5vsMfUEFPPJ366agQmApB7uACpnvmP1AXQEPbRS4CGBrm4NVCWP6x70FInKmk8N4+MYbbxyOeRFfzwSy0yHNdYGb5poclpkISMWXwP1ma8w/hx+/tSmbTi5tdjdOwQEOn7kh0wIOeEE3BVLI4vvvv384SLWdzKE3+SRzgLE9VwE/cyky71kZMLwo+HSVr8ZR+R29VJmmPpqTSrr02ZgKLuGLsQKQ+uyo6xzgdbDSMdY7Oio5bm0VzAhs43u8z8FqDZCBnLyCCNY03dKrODp+mkzRd8rz8CZgXBaPMwAEs13aklkXoEm/0kdkOduEdnrWeN1jXp2Wh6aCOOaiPVvGlR2TwUJPuj9nvXlwL95x6tDFWaRv07FkpixjZbHWpMAaHdD6owusf3OPRu2RNTZGWxz8ysyNh3zKDGaDWjdlVPCtUnqYAJ8ECgtsoN89yhqtUTITfa25MlHxPyci/VDJKNrpwfRe5YLZpXWyCvSkrwru+L/qCnMpeIYX2jUv/ibvOU1oIw/m5uppjAUZWkd4WVDCvKZ7cvJ8h2b9WBecd6XX2l8nKucyZytbUpVCa3Zts/nIDjfHnTSZc+q6/tOP6Al3NU7XOJ4bfEnvtXZ7jryVocabyss7NbCS4Zxm43zyyScvGPwEDH5dm7hM7gkz87nPfe4eRZpiq0zBolwFnIMVaKGkKWwLVCSVoqeULNxS2RZhe7BSSIFgBhhokNmgKDhpHS2rrxROwNH/+q5sx4LvhD5GhIPlOqOnf4qh6HSRWW0AOerwRYTLamRggCK/q7QCxQHLHIuiYYGv3oVFmSsPLMWPpkqg9A0YFA2vzQxHEWefDJdMTpkDyq9IFUfQfgPz1tjcZ0wUvWi5exkdDk7HXOc4r9j0XfPvM+fEp/+3LFC7nSYYmEev+WR0cwKAIGNn5I2boUM3nnMWK3ECrvCwaBkAA3CQJS9p7YWZxs8hBkQ4YIAAh9zz5kL7nDG0AECV/ATw3BNgKHq8EcSyR819Btf/8aYa/TI3lUooy2SYlQnigfl2jyBEmZiixDky9RfAbx4KKJBhbZpnYwR42p/Y3ooOGfBsJ5MZZ2uw95YFKho32syBZ8xH/C+KyxHFx5xp318FQG3Wt95a28ZUlqpTLo2nd90FsjeyfTU6qi9rpOAJWuu/yHyge8sYfefEPsGNQItncyBaa5tB2bVdxs38BKADjenCdFFR72TMdcAdWPaLp3SZ93Lhm/s4R+Q2p8anMjKnzRUkyPFvfdaftu1hFMTJ+XMPHeNZ2bLKoIqAB/irPkBjc/1/2Lt/Xruu4o3j74NIxDgBY2GlTUUFKZEsIRPi2HJijDBEgiii4k1ASUOTVEHpUlIgajre0P3pc6Sv9ej8Uu7iFPtKV+fec/Zef2bNmnmemdnrdBpYZC7AX+ahbEq6SI6OTmdfEBPVCpGs7PmOPRn3LFF70LrXRyTBvqXbxte6Fa1fYlIEPZJwTWzovP0hi4WMmGsVC8iRTDKdyoayS54JNabKm8tE+V9AR9DPM6NkKhDIb5hvJJmtAq6zk3yOEmREKHIZMC0QRxb5nb4jEfGztvaOudPFToJj18nF3JR985OtLTnzr8bNFxqj7JL9w+YrmbSXW09BFc9MdfDM7sPIkzFYo74rkB6z6QV1yFQ/fXE7WVWeFl5wf6W5rl9SZcw+K5jh1f2u20MlXMc+5ZvTs/Zs47UPyMC+t596Rsj7xhEBK0Pv/Q02FUQoI1vwRvuRkUhgBKZnyqsisI6CaYIsWwmQ7SoQpu90rIOt8nsRp8hZQbpsDzsbpihIURA7u1hZvDlky92TzVjb4P1sdJmsAj9kSAdhGnO11/J92i5g+Lvf/e7E4Adg8Ftt4lzcA1bm3r17d5phBIpqlJ3Z6HoONMLgGiTAxiv6wdBwBP7PuNjERYsibwE8z18x1DatUhAOjbO9Jh6BBBubYSpix+EXqeqkrkBeUfLmxOAwGEAOQ5ihCwwwJMoDOd4iiV0TiQqoNp6i49rYsgQO3j05MIbP5yJcHDdwog+fcz45jcgL+SATwERzbj6u8SyTcXZcd1FnDl99Pbn6Abo6NS9D3dxSnZx1OqD9nkmw1vrdX2OOZJqXvhlr80MuOHZ9+d4rzobTA+bLUNIZTtm8e/6ikkNz9ZkyK0DV+K2J9/uiVLIhR/MoGm8OyJXsBd3rOQN96QPx8bdf2TztBi6LUppTzxmQRWAwIpSTShfMm+4ZJ/AMhACelc5qF0FGsCKpS+is+ZK6nHlkIqdnnZHMSv2sj76NN3JJL8m6iDAZ5EC9V6TXffrxvzWhL9rLCRuTn559I2P7IgIVUAosaosMioLa50WH2/PkZb8h/dmVSo5aAzaiklhjs04CL2ReICPgUQTYWHq+0hrbC536llxds1nK9kDZk8hOpW7tBf1m+/xtjgU/tGFMXoHiItRAa6eskrly0b7glE7bk8rBdv0EHJTNeq8I+WaDjI/NcmAMOxlYb00jRoilbG6ErHmnw8aaTbV/ygY1FtcV1MrmZVOslf3o0Ant0vEyZ8rhfB7hLRgRMQ2wFQ033gJlEVlrV9nbAsUypNmXxmMsSgQDk/SsgzKMRTbP+MqCsaPkZ33SJ20LpCnP1A59Q5IiF2VA7Gn7j1zZHN/N5boqG+w5/9MDY2f7kGproQ0/rgmY6z9y5lW/7Ae94ReSfe1HOLPVfJxDbwQ0yzj6TP/KlHu2ynvGIjsqA9X3VrJFZCGr7v7KsvVjvJulyRYgLuxqFRfuQ1TJo7nZu+6NALTPy6QWVPJqjbwf2DfXgrCVQ+YX01nXRnySZYGp/KznHWVz+1JyumY96bq55We9X/Askqef/HGB5Ox9up3dr7+CbubC39BL61gAeslPz5q5h6yMK3tfMGHfMy4ycX3lfgiWuaTXZcq8Zre0HY7LjhRkMB+/HVLCDvi7Q4KMl9+gk/pv/F6rgiiQQAbm9Oc///nE4Adg8Ftt4lzcA1bmBz/4weWLhoskFSnKkNmwAHfH6Ra10TUjYUO6pi8utaGVSmWQA5UMX+9pg1MATDlA/wO+QAljXvQuI5aRM06bXNq7TEjPoQTSi05dEywAXWaEEczRaj+S5G8ZEc9DROBcl0EtU0Q+GT5jiGQYh78RRPMPEOdkyVCUEQlhPGu3rEJRTf1UwoVgGZ9xeJ9sGUalKw7k6Fki8vE+Jy1bwNkyvKKPSsx6jiBjG/ELcBpLETR9dRqgOURQM9wdn+tec+Zkzcf8jBdR9p5IqTUGnukO8MvpJwd9klXONeAFzNIl6+RaYMKY+h4wcy4ybl7Jkn5p37o/fvz48gA22XmfvByuQS5Ak6xQQL0IpnWIYAUueg0M9P8CSZFxzxnRW2TQOtgTlaEGhiNM7YeAemTduIvsko052gdKVullBJgsrAmwteVXxmguPiOTIrfeL6sVwUJMKsNboGD+9hZCaq61UUQ0kBFg0X+lLoF1fZcBM2Y6RJ/tPUDEvF1DL8pi+Bv462Fsc0fKOpEvYK69gFb7G/kEqulSgQ1r66dTANu7Ab/03jWRVWPyfp/pMxLlsAV7GrmgfwElZDoyjgjRWeBTm3SxEwRlFZS36oMeu0/bAiUyzBuM0V66Qbb0mH4VNa6MJxDuVdYGmYtMuja9Ntaiztojc/vG2hYJzy5kZ9uL2iFnzx4hWIFC95E7guIkT9cnY30l18Bm5Mh92rSvK1d1H9l24EDANuDXWvpfqSmS6v50EUjMvnmvvV4GQkCtA3d6xsp1sjsAOZkYF532eUEF1/Q8oTHI2kT6kQuyChSz6+bDf3m2y5iSeQCZ7umr59HIyP90w7zof2u2AT3jWp8joybr2bPKbKVn8wRzChYVfFKiyq+SRURMmaNrjaf1bM2ya8ZRIM0rXWbf2Ht7mQ4bL11qTSMtken8lb7tb/LytzmTlfX0XuWcxuBeepAeu9b/XvtpXEtkzNfeZyvZ90hUJdJkWNAkH5o/K1gSqSiQU4beWLSXP3d/xNdnbJTslWqFCEjYyavrwxmujxBFkIyjfWieZQOz5+5pfQo2ZaOy99nwCCwdy6e7lm0kA7/Z3c1sZ5O9V9vJwfrkm1rzfO7nn39+YvADMPitNnEu7gErI4NVCryobU6tSG8Gi9HxXg/y+59zYXx6n1ED0DrNJ4Des1ARM/cBD0C5HxtZtKzTtBbsREIYGEYYgGPsc0qVEQRUKpEqMlVEXBTdfRsNy5ibo2wLB40QVFbhNWdhTMmGMWS0GS39G5dfxqy67xyY9xliAJND5DTMt8xAEb2iUww1ABwgbR3qG6D0CyivwdcHEoG4MoKuEantOZqcILmQZY67djPqPbvEsEayKnMw7sB0c98MVt9f9OTJkzdlL0iXyKvrlKlw0IB8kfR1Qoiwz+mFa0XJi7QCUhyoNSQjke9KEs1XOwDAixcvLsAlHQJ0ZQuULVqfsgZbMuHaSEzOJ/kEWCM+yck9SjIBcDqv5Mga0kuRaVHNorg5Uf9HXOgQuaa3SwCSN3JFpn6MJ92mQ/ZfbeTMW6/NRrd/OniA7Omh30hauhgh9hng6/8ylmWx6XMyySZEyKxD9sB8OjyHLACRABid7PkQ8taftnqGgu7vczxFscs0JjM6QMdF6iPYm4VZMhxACRhGZgrKbKQ88AS8AtfWDIhDskTLyZeuWldrIShhjvTWWtBtwQHj6nAWspCJ6tTSr7/++hKQaC+2zwv6aE/WRKaxCHQ2OpvpVXbYaW9kGpgr8xYB1ib5diCQPu0vnxtnQM/9AfVso2c6P/nkk8v9PjN3a8e+OAiiMl/zjihFnht3RNZrZc/6tpfJqu/nMo7IUcQs+1pJufc7OIZMO5nSOgrkyGDRRz4GuUJgKinUp3s8J4UQBV4LrlShweZ3+qzxkoHsT8Gd9mJZXDJQqhnhzMaScwBf3+3B9iRdkHmqbK/9bC7uc3/+jWwEzZQgWmtyQiAd3LElk/ag9hFvQZ9shz0l8IVgBcoj6u3tQHZ7xHX0vixWzxwJGFTmlj/IZ+Zn0gHvW+Psa7Y24hShtxZVc0Roysqba2PK5xWcIyN6HcGqSqNMNtsi8GG81qkyQjLcrzJxfTpeBseYjas59bwg/YMnECt+t4BA49dWZX7Zymy9eVT6WaBPPytz7STPyHr3r99YCEiuEasy6wU/1re4pzLh/FO20TzT0TLbBV4ihfnjly9fnhj8AAx+q02ci3vAyiBYAUkbKaea4ykak9PliMqWMGQ9+5HTZPQYZIaodLNNziFn+GxUIFpUGxBuc4u2idABTUWQTTFjl+PtmFqgpkis8ZaKD3zl3DlamZ3KMIqm5XgyhAgekAyAciSIBpBZtGsjPGQQEIqwVUpk7ubKUJGta/vCW6CxGuecdE60qKJxiuCXHXTdro0MjMh3X4zcZ/oDQpTQmANiwcEGkLXv7xxPzjU1Mj9jFSEu8hq5JufAe+uREXc/B2O8gBKH5pkR8zB2ZTbGUnZM+315pbZcU+aUHnFYQCmwah4IRhHloqGVWpDzEmuO3/MiXivPQ9rpBiCDRIu8c/jmGmk2Zu3s84iNq9Is8+we4zR/IBWIcy/AaXyuQSZE291rjHSlqLc5l5Uk89bXukQKI+HAb8d9e69nXwKq3e/eSgMDBZs1c31fOIm00kcyiiBV4hOpNj97GcjsiynTk0BI4DFy14EbARJjKggAQMoABJbJzngrGaITPT9JfmWoybd9V6DD/0WCjRf4MycAi23os65b0JhM2gPkQreNI2Kt776SQsCCrgVK9GdNPFAfadamgAgi1jHfgUnlYmVY2KEOwaCTHciQ/W0PuBcYto/pbFH07ERBn2wkQqFM0F4J2EeUKuPORtAf+9g4BAYAdgEHnxfFD8wWNLOfBG2yeZWCmgN7XSaZDvWsVMGlbHDZCm12ml2RdmOuFLY5VhFAtmUivSKdfvtyXv2xt5Vdy+SxLX5c9+zZs0s5W+MxRtc6QAdZNpe+AiCQ29dkCN6QiX5l8ZDddMr7lY3SXXZFxijfpa32vPbMn/zK/paxUa4n231Noukj+1VlRmBbMEGVhffJCLlCsoyr7HY2gY7yE+ZIjnRKBqtyUzpScCsQHckvm+R/9xY0rXSN/I1ZG2V/yany1HxxpZKVIVdSav/5jAzZGHqqLf/vmJIhvWiMYYJKjX0GO5BN5aLus4cRoAKbZcSys3SHrgiC9NweO2UsnbbJRnWKpXl2+Aj80mEfxl3A1TWNNbJFhgWxzc3nrvfq1zj81E72tGusM7sWkdVGGe18ytrIyJk2O7Sj4G36az38NtZKbstIFhCJ6Gf/yq7yAechFwcA8Btu4iRYBywOgnUNxALVNm9AqLIBG5LhB4KBJ9cC0p2oZdMyxgwWIxA43VIw7WqjL8y0WW1cjk4E0IEVRWty/P7voAcOvbp1xq/nPSJKEYCe9TE+mQYAszS914yevt0rW6B/82JwgCWEoch2oKnIXNGh3i/Coz2GLSBq3MbC0TPMHENfdltEOsNLLhwCQ192IUeeMTVGjrNnsCKMZO1EO4afTGRtAKDKqYpwFeWq74yuz8u2BTYi1mWIAlEBNuttnNX5c3DGL9pL7tYCyVPSSB8EKnvrAAAgAElEQVSADQ7DGhe5jyBZE591jDjgYa07HSp1L8qd3Ctx4lisGxkEwgIH9MU6yBiINIt6m0NgvIMjmmdAQx89axAZK7KuL+ulhItDti7WRFuixKLekYaAApnneNPTsg4bNa1UBJjvu8I42Z5vrNSI7AJh5FAJTaQuwGrsfR8XMIgQVM4W0HIv3dwDKuzJsobJqtLYwFT7IKdNZv4uG+Z/crImHVJDXyL8AY7AWICa3N0TkSl7Z850zvsFP8hFyZ1DAMoOBGwiTulL0frILFlb97IX9r3gj8yH9aufov6CLpUlZp/ovOuBuk5W1K92yc8c7Qdz8z8iIHDQOgewjK1DMdjHTg00Z301loCR+4zn73//+8Xu+iGbQLY5Wafm5n17AXG0H//6179eCHx6EjFLhoIEH3300WXs+m+c1pa9tLeR2w6YyVYVNLCG7R+y0D9i77vA6KD79K+dvs/JvZWTGZf7ydf7/IxDZeiR/82NrfVLd2XyECf3I4XIYUQlPTeOAmfKBB0ekf3VH/tDXoh768GeCRBkM8r4tf4O/zAHbQdW07syAn1vV1kZe4Bf0pb5tT/9H0ErIOYetsXBP2yC8ZJB4yqoESg3V/Ls0A//kx1SLXiX/2sP6i+b3v4oCJQtseZkXlBk9aH7jWmrPpq7NgrI6bNgK5tDZmXFCwZm69MF/3ePOfa8V6WGgqN84n4RsuCtoEfln/qtBDFyp006yH4YA//T+IzFXrXXK5t2vz0se+W5SvPLfmeLtFPgcIM7Ecd8anKOMEY6m2ek3Dq0d4zN39k/7ffoxQbrjKm9sYGg1tT49Ge+6YJ2w2xl6qpW0nbPt5V5PDNYBwDwG27iJFgHLA6CVfo7AJFj8L8N1nfwFAUEILzP2DCAfQljqWvGiMFj9DkR7zPOnezHSLi/KD9AoR0bmNPm2BiA6vS1o28OiPERceKYGFfOuedyluBovxPcGEHgB7AIgEaSiDDDC8grtykKy8AyQDmGIrz+L6qd8TLGsgBF2ivTIS9jF/UDVLQL4EdsjSXH4poOw4g4kUMRTH1w5EoZK2ExB8bUPJELwN6ckBglPJU0ZUj11bi161pjrR9rlmMw5wBzTq51zJF6XzSz8lDkQmmVNdAmmSJ7ri+rxHGlT4GDxkK2QIB2EHVZxSJnAbwyrUXzckp01Vq7H1CqtEs5qr4RPQ9/W+OyGJFJMtBPfUXGAy1knBP06nPryonTeWBNf/TM2JX/0G37hIxdH9FKD7Xj19wjDmSeswbCRcWBAODBT04vcLKZRWubLhXlDGC4zz4E0ER2+5qCgCcZRooq/wRECzhExLXb83cFY8rGVkJqDPYzHS1SSy4yMj4rgh9I3mdTIhXuI8MIbWW1gffWrYi0/QuAVsLSngzQklegMIJiTtbH3H1mDyHM9pG/A6Ctmz7NS0Z2T9KjW2wSvYsoFsBpPbMZoubKA+0BY9VHgN0Y9S1b4voyOF6NoUx9wJX8vScLJYOnncqV+yxS4J5O1GM7ZUIQkjK1ybNgmmDQb37zm0uVQSCy4ACyj8jI0LEzZBg5z4+YV7pXppC8rakMd8/t9vwkm8j2+y0TkF4IOCGcSELEjL3pFDvtdnIee2euSoUR5UhpmbfImD1nf1nLgLf3WkPyJHd73HOd5MGW05XKG7WtP+sZCE9+mxUwHrbAfMrm2YN0xh6zF+n9ls1pu2yiNbX/6XdZWjpHV4y3NcyGFexwPZ9agKXvUtN2WdsyQWSYLTZ243VdwUK2IZtYZiusECnsffe3T9Mdcsv3VP3hep9bm8jKkn02vOoX9+e3y/oWNGR7VXZEPvSPBLHN7iHXAnEFHCI81th7xtFhWWXU6KLvHxPoq/RYEEUQs8NCWqPkSIfK1G1msExVVRDhCX0V9Mzv5ouz4e0pY40Mdm32i0zNo6BNc9JPPi1yl/+JEPs8O59MwxTpVFk0bejjD3/4w4nBD8Dgt9rEubgHrMz3v//9S7hsnWxGgdGsHJATLeJbOVgbuWOVq0/naJSPMHZlb4CRyqfKZAS4kIqivYgZY1lpUSBFnxwywCai3zM2oqeMUTXoEabKFSJ5oo8i9hnmDHyAxNgAeYAhQxkgA3TMPdLHwBhLX0iZww78+F/7rqskhIyQEE6xDFfAuPQ9xyKSyfH2HsPqJ+OuTY4fKOiQC+PyObDB8Jur67QPdMpi9bxLkbVUpyyS993vp++D8ZmxFmGzRj07U7SzSDfgBgAAGxyP0pUAovEag//99lyPdlvfSF5yMwYEXD97smNkoHubT2RVdLwIN/nQRTI1HmNFTJUIFmmPNPQMRuQ4EEWuxpZjiiilZ9bT3IvEkxfHLvMCoBRp32cvAtM5vQhI69j75GQ/cGydmFf2KIBUeVtEZ59dKOOpb+Nwr/1i/yA6HSkfGItc9gyHcQJ/ZOHeMoRkQq8DkulHgRqy1aZ2Kun0GXlYm0pwFnQDl5UZG3d7h21wPRlpI+cfqXKd8Rk7gI1oIC617Z5kny5HjiNNfdeLPoBpAQok3Ty7xivZes/8HB7DJkYoI1eVrmVfdo+3h2U6ZRYq8W1edBGRQK4AbuPRfod/kHMZk7KpEX62y9wjYpX4RuC9T75KxBAVmckvv/zyAr4DmMnYPcYqeyXTVJCJrI3V/K2rvWUuCDs/Ya4dcJQPKUjk8wA3+/D8+fOLvan6oHW1RoIqxkfvrUdVEGQjQFVArPbKbLIxMkkIG/uPYJlr+sSuG7tx5rvsL2tZhoUszNtcZS5cR28dZiPwVWlwQTa6435y5ON69thaZcsqx60Usb1LxyJhSJL1tw+Mwd/thzIU3jcmpND8lFCzkXyRz6poCJSTj7I5crEHyFsJOZkULMt+eyVXsrEGrs+2biYl8tNrpLwMYO2UPUmu+Q6fZ0vdq6+wRzZlg2jmZp/03FSBNfqUzfeZIF7Pm7mfXXasfif7uVZf+igAUv89o+xzel0Vh7WHB2TGy5iRbSf1kmelj9kh81yftv61IGC2oT1sPHRHv13ffilobY4Feq9PRvRZ4+ixhErdOyjIPnNd+tZ4wxn2Rr7FHBDNsoPZd/Ix/9b69evXJwY/AIPfahPn4h6wMt/73vfu2uhlKwIVpbArMStaZSN2HLVrbWoGLSAH6HS4AoPR92PZ4AxG0TxgGFHq2Sj9A4AMpah90VKvnDxH533RJADE+DitiKB5MCCuDXjUFxBc6UegOiDLWXFOsj0MapmzMkvGnEEPmJtvWTzGKfAW4PWZn6Jlxq5/0a8i8cbo3koBXcuJI2I52bIbpf9do8SLfAEQbXXCo7a3xt6cXCeyR4b6ca0+A17Wr2wJIOD/SEHr7zXgxlBvnbv1JWOOHrnyC6AC0taCXIACDrDyiyKnOcgi7F4BDIDaXPxab4AiAuGaIpHuz3EW4TN2z67oy1pyzp5RQDwBYs6y9gJBgcGIDplGKjZ7ZQ2KGgY6zBHwsy59qSOCbH8Yk/6NBZmJRBpzJFx77Te6VVYwwAQAarcoblm+QGVR4bIkAZGcddmfSiAFLzhPhAB4sbY9vxJp3jbbh+6PmER+IrkRucBWD+AbU8/DdC/AA2CXXYnEB1iLHGvLe2yEcQbo0sVMX4TDmOm70jvPJBWNd/1GxCMp6VzggZzYCBFvOtgXlhtDZbCtP50Gqu0tn1lfX0sgMxPxDqxqN+LZMx8CDrI/1pt+ac/15qmsDfDeLNAGOpK594ro00HPUil9bW8ZdxlibVkL4MjzggIAAi+up1ft7c1GCEp0QEQ6VCaiLIR1VpLJbgaakfe+n69sx0bs6aX96LCFCEh7O4JnPH7KUHntEIEyI0vqzcs11l5Wrgi/Pjx7W4bEPWXqI+gCgWRRYIWes13kKNvth/+SAe/rPQKxxu86pWnk74cORqTphTW112S/XMNmF2BB5Pg7vkSmLfmTQxky19KxyA7dZhPc00FAro+oBsibDz1DOrVTgIN9LjhCNubsfnqYPW0O1roqAe+5vqCh9wsKbZaoLFP6Gekqo5xeGpP39FEZaQRFu67b/bN7It/sGmO3juSiL/2yG2RqH7f/suXpezbE//m6zSS5r2qRdNLc6RQdNrb2bhUIEcDk25o2hghU/jg7Z8+kV+6xT8pitT8qPQxraCsfmF8yj/YOuUSgsu0RrMgeHa3CgnySd8/VhUMK9BoDHaYLX3zxxYnBD8Dgt9rEubgHrMxbb711OaZ9gUsgLhB+XUJiU5aRsdFsXk7I5mWsOQ1Rs440LjJVpBaAQaoQDtEghKKIK/LkXlHMgLRXDlYf2gY4i2qvgdOP8TBUjDYnpA/jBYIB9py4sURezFebythylBGPgFqGh8iL4JSCz3GU8td2J4zpj0w4N/1rB0Fxrflk+IoedTx5c6/fAKq+IjnAkbY8VyRyzImryZepMyefkyVQzYgakzXp+NrKojKsXhEBa2MdIm6B9wgTAr3lGtYTuERclG/KFomUWgtjlTFCCs0xJ74OoVIscouMGKv+RMeB9BzCRsbTywBLUXonGCI5gGxf/uuZE04YMDb/LaPL4bfmkZT2QUGEQEdkO8LY8xP6917R27I/1l8pD7kGOo0h5xrJ6nmLwKM5Aw3k3fVbxhj4SQ76L9LanqN/9goZWwsZB9cZc8C3fV50vkwWnaEvRdOLzJpfhCtwEjCpRJEe68OJZznrAiB9sWqOPdJQZjtCpF863WmHBRk2e1O/7rVu9jDiU4ai/Z6NiyR5zXa51niRG3bNurfW1otMy+BVbkOne3aHfD2npI2CQulU9sP7gLg9IsMSYSbziAsQLxCw82+u5hnQauyBH32xi998883FDjQGbbvfr3u165kk2VXBBwdjFEyqT/eaKxDJlrDNRc7LpATivJK5AI7+zQl57+TIrisD5X96I8POPvQl1fo2Rj8IGr2p/Dzg6lVf1ocuRwy1aa3I4p///OeFFFlP62bPk6k5uVffkYRAP7vknsqe7VH3GIf1JWt7GliPYLW3IgjuZ2sCvAUVKxslQ/2xjexZ5JfNLACDVBfUya4Ehuunwzx6zqvnWbMDrWE+Qz/2rxI3fWsXufLskGsjmWSfLqUv9dn+qu32cgGEAk0FpwLi6bW1L8Nc9kNfri8g47UxR9610x4sKLK6oI0O3zFGxJPvzk7y93QMwerZsQIN+jA+axtpa3+UFY20Cw6qoMhWa0+7AqE9s1TgzDXa2YBM8shuZ8Pao+39Aq3mEhH0Xln0fMIGQ8r+tb/JumB49mWf1UrvtJGvaQ8ax9o9uCL7wYfqo7LwfP8f//jHE4MfgMFvtYlzcQ9YmS0RLKPD2PkN+ERGMog2HnLAYXF2AEaA2Ib2cK3IJmNnM3uvtLxNHOHQhmdV+l4Rm7hvrAeqM7YMWA+bAxDGWemJMZW10o97OgXK/8AZw6B0p++fyRAGbDkTBkWZDUAb+C9Sbx4B/Movcjyl2ov6kxWZZJyM3d/kw+gbd4cWFOEsQmyMEcJKj7RvPEswMppkC9gYN5lbh7682d9IkswRgA5g9GWF5mP8lcrkIAABZRXkBAhagyKjGXrzA6J6/sv4AAlrSHbWB8GSScvBA6MigeSQs7UG2syo+z+AIvpIVpyErFMZFmPmdCpFLZvFWRmXts3h6dOnF4JljObvfeAI2RStJs8ARXOPTGkrcBeoiBhESIqiB7QAVvMve2nM5NCJU9YVwZJ1bS8FMqx9mQz9RZAiPR0LXhlL11d3H0Ao8twezhlq099kbT2tq/kACt7jlOlFJZIFC4ypsl7XBXKMy7WVzZYNJWNjCSgA6AjHP/7xjzdfJFtEmjwAygite8zbT5nhsnply3vuLGASUU+OZYIAZuV3dNRPeyW5tH8jKV7pE32VWQsoRgrqb0mvsepDYKMAj/UV1Q6wFBBJdvQBAehEMvLVdvMUQBIYkO1gA923ILjrvdc97RljoHMyFQJTBUTKjEcyydazRGwuov23v/3t/x3goU1VBX05r3EVJV+w7boi6eShX23SscgK+1JZUvITwCFnWbRKHwP6nUKK5LQHrUP7iD2wh+heAaD2qOuQayXA7SH70jyqaAg001Nj97+M+7fffnvZg+RmXzgIwjz62gXjpM997UKZC/tfXzJnbJ991T5iw8xVMCGdo5NskLnRk9bS33THONvP6Y81pKPscJnBiFfjjTikLz4v6ITs0gv7IsKHQOaXWpd8fmQ1wlFQJaLQfiizFkFf+11QJ5tBLgVTyvCUMar9gp1l5iMS7YN8JDkUqO05J/KRaUdy7TP3yO7JRAps0pvIFEKbLyvoku2KmFsH/Vkv+5xvLaskOIBsV8LXuAtC0dXmFr5ovAWxW9sCsmWXF3cVICogQK+MJ3tjjGQfrgqbbeCTrJJ7/s24s7cFJ1pT/RekJrN8kD6RLHitcmtzOwnWAQD8hps4CdYBi/NdBCvDH8G67samL4LtldNDZGxixoSzYZSKbud4io4GTBmNjt0NsDGAIkYiUhk+4+kkKBvd+0XbGQFOsTp0RKnnOYxbu/4HGjhKRsQ4c+pF6oBxzg9oypkwJq5l7IoWRQIq59pSgJ5lyfgGbhkmxInTNQbGq+996ZkN13AKzYvMAjC1FyDLwTNyIpMi4wAOGSk7QZK0Q4ayNmWcAl5F6cix75CxpsqjRH05pUo1+44bcohoMNARCHM0BzoggigTiOSJxPvhcDj3vlA1naoEJoBkLpFoQEsWrgMeKgOjTwBbUVNt+Mmp+Ayx8uxFp9QVfbNeSqLIorKWsmFL8gJfZbiMKxJGX8mJXuRYvUfeHX1szeh/D0v7HOkznwilcVbCFynxv/mUHfW+6+gjsBfhDtj4LABTxilHacz2ZcdDp+PWwf4yH7pY1ti4NqJb9JjsANkOGmg/0+EeSI/oGE8ZC/K0r2WfABQ6akybKQVUOmWyZ2O0RffocZldY6Nf9nfvBfiLvAdgyI7OA5SVYkXq3FPWoixWZEp5K9DZKW/2F9kEMFwfANcXHXfMt1fX6ld2GqCzzmWtNiiB2LNrxtV6eSVbAQ2kB+no+ceIeBksYw9EeS2rVMkvouA5IHagMsFAb0QL4Pd8l3t9L53ofJkhY+7Hlwo7llyf1joSvYGJ5l3pVPZC8Ijc9Fkgxn1l9IyBfRDwSF/KRLDVlV2TdxmMfc6ljKJ7gGr9l/23t2WT6K0+BT3MV0bM/+aRTLLb9iqCRBd8br50k96TZwDfeLVHP+liOmec7B69M57sgrmQIdtgTq639rJ9iGgBwrJVAkplsQp8GWPPwZSdLuCmn0hSBJo+0Qdte88aVPpOP9hE/XierKBnh4nop2xKRKBAI5kVxGot23sRYX0nU+vVSZrGU8Bz9TYfWx+R9/xyfja9ydYF/NmfDQh3eA/Z2o/8EXLL7y4J4s/y/+ELc+l5wEhRBzbRJzL00+me9nhZMJ9FgulKAaZsZWS4uWvX3K27a4yh7Kq/tZG/KwAVkTJff3ut/K8ATns1W+/9yC/5V2aqbf11f8GHbKI+s/f5sILIfT1OdvQkWAcA8Btu4iRYByzO/fv333zRcGCJccuxbzSmvzm0IrzAEIAAYBRVUZJW1McQM9wdjtGG1Z8yCdE7YMsmZ7A4LOB6syc9UMqJum+JiL45PRtfhJhxyYAxfggYY7vEKkeb8wA8gSD9ZuSL+jSHSJb/y8z5O0Pfw6ZFxnI6fblu4Jzx53g4ZOMjF867UqjKNHrwtXF77ZSkInLAhAwR4wfQIknArfUBAAF02USGP6OaAbculRIgASJzIuicFzn2Ba5FSPXPWPtlfK0xhwHAuN8Xd3ISwCp5F1kEvqxpBpsRr2wtIOk960QWOQTgJ2IRefBqrQLB5Eeu+iJ/DtWXohpT0VEOQ0nUV199ddGvMkYLtJOx9svi5GwjYBGRwHcRPyUj9DiwEJAzt4CEfRIZjCAm1/ppTYtwmqeSooIK7rdeOVj3G1uZs8o4GmfRz7JeshwAMPmST3sggEaWgUFjoJ8CFmWBAgBlr8swV6JUWau9CchFuulFY0236Yugh2s79KR1WaLjc2Ot5LZymECTdu3FdJpOOjmth7wj0+ZYgCHgEoBFygUWOoq8YE/lNtu+fskEUO4oY23bM4BXX+BcxL316kvU3RvBIn/7lf6YH73KrhR5LpMQwDYHa14k2XX6QN60TVfoeHPUR+Td+JyQaOyeVQo0RyS9kvXHH398yb4UUAhMr60z5z2gAhmhq+YWGbYW9jz9bP3tcQSLzOla5UrZSnPLj0SsehalqoCyHB1+UMDJmpubrG/BLeuK+LqmwwEi3eRm3IIA+YH0kg9DssjX9XS+53jpNh11f/bJ+mqrwwisj6wXO1hAUVsIsOdAXdehQtkDPoAvjchWCRGZigRHoNurZFsQbkvD6LN7ZfbYPzLwHh2wDmX60qeCPulnJE2/dKXfCFz7In9XECNgnz0sSBUZj9RFTMyzDHZEajM3VT0U6PBqrMm/AIL9qmIB2SVzst+TUu1Xc6oUM5/h/wJyydi1ysmta2OSkRc4LPtYNimyvAHlfE/t9ZrMy7hXdWNcVSlUKVHAOlIVqdRf1UH5lIJiEf/NSPq7rNVWbuR/9FcJdBiwcsOCRGWjI2Q+/+yzz04MfgAGv9UmzsU9YGXefffdN6cItrk0G/jMuDAYbd5KtBhrDsn/DDaQwIlFkDbqKvrDgbgmkAzAIQUcbl+C6n6OCjGontpmLhJVhBQAMKZAEGOU0cqgFwUFLEQlK3/YiGppemTEuIHQMiKVdpRlKbtRmUOyCeC6rzk3tpwU+VQKAFQx6DkIMqj0JRATQDL3SIi2/JgnQ+l95EWUjQFE5ETjK2Uxf4ALcQzocG4Z5QCn/0VolTlZT+2TPcAEaCBvGeaApLFw2j2kDVQ50tZ4PctC5v7Wv7Xk9MomRdIiNcnV+0VsG29Zu5w6HUX+ilyXhYnIkCWA6NV71to6koEvdgWaKivTZmtYNis9jzRvJkVfHWsb8C1SLfvY/siZtkaVDUWGAh4B16LktWnORZ/7Tjny8H7PtxR9jeyn64irMemr/v3vffcC1mVNkmlgpjasrfnTqb5OoIxFWQbtBzDof7pvjGQhGu9a9wOUwH9EOJkjWEBLzpvOuZ+O0UP366OvOHB/fa6sIlHkSl8991XUOeBu/D4P0OjHHrTvAGZ7pmyC9Yoku0cbARD9Gq91Yb/SxYIyxg6Il7HseT/Amn2xR7Tnxz3Av4xCoLqsWvstWRlPpCvQU8BLe8rZZCkiBbWnHWDTvJEn/TmBlJyKRFt3/dKLX/7yl2++3DgwVaapsSXTCFbZf2tsrdj5MinsaSe9kh0CIVNH9n2FQSfnmWvlrBEvOtrzItagLEn2ted8i+6bl4ASfaSjlTsKcHQ6pmt7DpXM2IZKsK0d3SVPsgzcRrD4naL8XvtyZ3Mwlk79JG/PFyOSfWF8zwJpm1zK0BVw1J71kbHN7uWLN3OeXSMPumjs2bJsTz6LnJRns9XGROZ03R4NyGfjskuRzd4vUFQgpuuyua5vf7Uu6Ux21Xwq1WuM6Z1rslf68HeBlHx6+2v3ibkXnKp/eicIqz8+oMBM5XLWPjKiD7Jzb9UF/jYGdktmkw90XQc5CQYXeKWrBTwq72yP7jjzs9k/gYEwSrZWH+llAbJKFSNHPddWtrWA3B5slM1PH8pGhh2ym+2jnufbte3ZsoLo7tkS9YLXJ8E6AIDfcBMnwTpgcRCsNmqlN5u1WmPa5mQAOiY24sBw+5vR5OB6PsE9DAODLsrPUDFqjAzQoVSJw9UeowAEKmsDRCI6lVkxtgiWV9FBn/tfO4xMxI9YAo3+BnZkZjIM5lTtcgYXYELsACZONaLUa0Cn+RQ515brc/QBp4y3MfnlNHumhZMmi8osja8yiiLzS05zNoHanI6xA3nKIpTsWQNOXeQug2lsAITysIBs0bXmDnh5LgK4iEC4BniwDpwzo0s/zAUotm7AieyEdoyfYzMGp/jl2KwzMOE6n2vXvIGOIpg58k5YtJ6ccRHagLH5kyEdsfbGmixyKNpwBLTXgIh29K8sypgDiDn6BQPrmJbY0id9FemMLEewyKOgRPtpgxSVfngvUh9AKcJdhDj97Vk5OomgWkt/F1Qw1shNWRTjidBVRkj36BzQoFSTbBGY5hSJ7/rG1Rc9AxkR/0hwczTmAHA6JyNDD/1oS0aJ/nWP990jQENXW2dr29wA4r7SoAxvoKD9oL8ARKUy1rkSwfaifl1HzuZdBtQeBKY7oOca6EXcAkjZxcZv74l0+yFTQMhcADv9GG/g2f4Bvu1F/Zc1kjVGsALEkW76bW0DwRsM2Yh5BNCe0T49Kbq9wE5/9qS1EZCxppvBMk7A2961xyPpBd0KAuiveUbC9dmBEOyIvZC9RLoAfGQlP8DOtHbGpb9AbLobAM3O6ss1SyQiF2V0yUs5qiqEdJkdoGNsrHuzfdbA/7JsxqcNffYl5eRjzH6shXXti6JbV9dbf/P3/VL0lU6wMWwUG1d5YgDcvPksWaXKgSuvJRf9uzYdc01rob/8Gr3QFhtdGVpZoDLu9pN5IZ38Mdkao/Wx1oJi7qGbyT0yXnbaXNenZSsjVQWiIoIb/Nvxao/etE/LOmqvZ6nIwZyqDKicznvZSHOLfOq7/UVPyEpb7uvE4OxiBDyS7TX9tbZls7N9fakz+XqPHim/j/wm68Zb1t21kax8eeSvAFzBhwKM2Txz7LsOI5qR8ILDyV//BUAKmqbbZRIrRS84Rj76iBhW2VAmsnH2xejsbgQ2qJn/8vqnP/3pxOAHYPBbbeJc3ANW5sGDB5dj2ouqlsYPHO1nOXabi1MEpjvND4ADKrSDqHByOfgOs+DkioblsH1mIzMOjDzHByRxfEWRGSIG0/+MBlBUmR0nyBlyaH4YJuPsQWl/i6gWoWbMMkxFd/XNqCgv4PxK9S94DNRVxlTELafNIPvNuQWui76bG8OPCFfvX8wAACAASURBVLmnGvFOgsqpBJq96sv7AQttty7kHAgDEIBncxcxNdfIpnvIB0kyxy27DJwpoyHTommMMOfrxzp4cNxrz5pYC47G2kXwOtkQ+fLsQeU81gX4UrYTaaQDZSWLBlsvsuJg6E+AKqdAR3L0+uoQA2OgF0W+6aTDArRXKZD+AFAZLCC0SGrgocBBoDCnYgyNuWOiyajIovY5XiCZvLQXqYu8RSoC7/ow99bB9dYqp1h0NEedQ6P35gDMdcCINs2djCoH2oeQex5AdtLe06fgh0yKfiods1aVcZlvWSInjulT2VWlT52EWIZ1nbuxAnCVgFWa4n46EMghg+SK5Mi6GncBADpjX1hLbZJ3R+H7v+yOMVfWRBbaFBAQeRYwKetUoAb4o59sFvsjsFNJVoS5sUV2i2hnywqwVLbk/cqzArTGoo8OG8h2AP/IZl9zQJcEfhzEEDklh4BlGXz7Yk+dzM6RZ0ES64DEWl9/J4+eFfU/mcqQIAB93x8Z6pv+OugjQpBcszebLbN/zK0yOeWJ5maPkCk/kE7RVwGgno0VaGOjfG7s9i+bX3bY2rbXs4FlHwLZZS46SXCDZbJlbJU2+uoQerSnZmrX+lkv13birXW0l/tyWnMuM0sn+xoG7UbYe043m0kftGu+5mXdyDh9qMpDn+xxBBLpkfkv6BGwXmKdPkWuKpUsC5PtyWcU1DFu62Mv0wfr1vHxEcjNUuln9bo94Nr2nlftZmMLglX2ST4RijL3xlPWrYxKwabIfnOKwK1dqrphAwPWMhtJT8jc52GTbHwBDO3Sm74A3bWRdnKJpNkjDs3QtvHz131pdRipOZZdK/PdXvF/WKM+6Avd0GYZ+vboBkT0EaZxrzUxh/yGtr0XETYvukY3IrsFrDb7Hj5yzQb2wgLGUAln5JFMsnHa8r95nF80fAAAv+EmToJ1wOI8fPjwksGy4RnHDK5N5rcofkaj8pSIl3s4LyCpDY9cAdQZv8oD+0LhnJF79Vu0sXIvTg9YqKSs9D2Dzsj+4he/uBgn0UNOSmakrEaRSH3miD1AjkBk5MqcBC6MwVwdJuCXkc7IuKfMntccQFmugD2jHQjlRI3TZ5VRahPgZdg5Ou/LwnF0DLsxMJal5SNQjTUg7boyN/ozfwQqo8eRI7vajMSKXnqeyvULGK17Xz6JlAXsROD127MPvufGA/F+zE079WO8QE0P2APlCFsRRdFTz4hZK3NmwN2v/UpLyQCIrDQRASBPPwEN/UREyhx4L52lU2SDTPv+HvP3Q47a6EQoehXBylFHYDfSGMmK+AfSc4xFGAHGjpwuEuga89d3Di8nHHDRXtHSyLj+I2k5zsriArrmIQjgtxOr2rv6cH/kxT3kisQUjSQ7hJw++nFvAKg97X7yc5/9YD0iID07Z27G6P2yEe5HOBFsIDuyYj8rTbRHyyal3+Znb+qL/MwJMDAPsiuy3DNBAYHNflYWYyxsgWdqyCdiQ87JBcGin+Tid0FjwLJysexito89om8FhNKbsmhb1qfdSE5g0tgQLHuhe8nJ0en61q/9GLmz57MH6Z929afNtV/Wgh0A3IHpgG9kOdInW2YfGQcQmc4gFSL0ATkyq1SpCHtkoBLbAj5ILRtj7ZF5trcsTNkacydvGS5rWdbGPNKjAGrPcKWbWx5p3fNJ+Qv3Iz3WuOAcOwAUpycB/57DMk97gZ8SeAlEyiAZo/v0X4ZSH3yC/82tPdtadPBLpMw6FezYioj2Wj7OeLRH//kD8ihw5m82cwME2aMyQJWnF9jLLmWDKqUOOOuvQKC2q5xoHXpGSPtLDgoAFFg0Jrao6wpc+lxfEa7kYV/Tpw7TKHhlfGW2jKXMkvuy/X1xtDVht/Td3taO+wuWBokKWEY8fK79SEWZoDK0BZvy0TLNKi/Mw5gFqJSbRl4KrCZ386/stKBH5dT6pAvt63xL+2kDqOnZZpeaU7LXfkG6DhMhN/IpQ7h6lB3WnzYKSOTf87s+b3+RV8/SZUPaj+2l3/72tycGPwCD32oT5+IesDLvvffeXc88IEo2KCPMMQLORaiL9ER2ImI9z8Gh+YyBYpg4+SI8DE1lM31nUN8wXpQrcKpdUU+/PYcTUQPQOFLlGIC+//0ywEUM9a/fTlDzyul3ahXjlnEs8heIda/2ON6OKF+wzPhtqUHgPSde1Hcjpvo3ZrIMHAIj/iYThpvsOj0rYFQ0K2AYwTJWskvWQBVZk2OZFaCffKyr92VtKoPxv7aLDJaBQULND/Dh7I0bEWSMjRfBKkJauYd79UVH6AvA5tQswMZ4rR/AYy03Wxi4IgOAt6xC8jUf7RljQNtcyppYb22XSfVZQBRRFAkuUpdcgArAW4S/srrmkz5YR7rTulqLiGugUp/tAZ8r65EViOhF4iM5S5raM+lg5TWuqa+ARRnlSM/Op9PIgLTIuTYaV+2TCdnK0lTupl0kk97kQLVtvNogS/pKx4xJuW7lRZV1ut4aRhADmeYHPHuIvmct9WutPHfSaYL6qjzHPfRIVgPZIMcyFkXVO2Ez0B6RyS5kBs0HeQaY2aCygoEp4+7EwPZQ5MmYAkGti+tX7ton242GR55qp4xlQHXv75Q79jVSBrxlz7xHxkX1W5d0wTytURn2nVcRb5mpDlvoenqhTXsZuTQ269EpiMaA5AKQ6Wt7bwNq7Rd6kR30uSAPEu7evkyd3llHuioTwP6xd/oRaOuwmcpLA4Fe6W2BIP0Yd6VxrVOlsMaprQ7H0afx0KkAevtZX1UF6MPfdFuGPp1STmhPBzTze9qgb/rbLE4yiRy09yrPqrwveQamOy2XnaN3SCU/YNwB6YJ3+vZegYzIXW01Bp8HniMu+biCWuRUELKgiWvS9TLEgf/aJK9sSMfw96xOZL/ARF8Wnp+JtJAp/fA52WeHzcN66yPCTw+2dLDMiWvz8QUEzScbavx+ClDlcwvspN/GUiabbJu3ObGrdNY+pUPWB26hF2UFa68gcRlt/RaEzZfnV/K5ZRjNpWxkgdyCDeYQCS2IVblwes2eFKjM/rfnjaE21j5nM9y3gW3vpyPaiuS35gUWybxA5JnBOgCA33ATJ8E6YHHef//9O0ZdCQ4jwph0ehlwXClWANPGrPyraAgDqw33ctrK4GzWIjmuY9gBbyUknElZmLJCtc+YANAMnfI/EcYcY89ZiZAjBJEr77tH3wAWA6DkQj99RxdAlWPJgRXRKSJadNj4N4MWICzjkXPwP8PvfjIAEL3qM1ArSkguAG1RNBFfY2UoyRy4FN1NrksC/V05TYC21D1Hg7wgQkWjOGWkR7/G5n0gwnz8bewZYePvaHfOvawTsAAguZb8GfIOHSFf11UvD1BbS84IKfXD6QA9+guIR6QjGZEsxFf03Pwz7OSPEDLmERp6V4RO2x36QDabyeIEfY9NgCzny4EhVx7wR6AbzwIL7aQjPTPX/4G0dEb7fhE6WTv35tx7jSwFHosCk2vAPMIbuA+8tdatVQCA7tobMkJK75pnetLapYv2pTUugBHhcW9H9OfwyVL03j71ww7ohx0gezqlv8YY4XVtkXl6JAtQpDqHDmB3YAZZ+hshp8Pm6np7pvv6InLr5j36EREO3AQ4M4PZCWO2x7Z8Rh/0EolAiNu3RWUDmZGbIuSB2QVF9Lp1WVviGj9Ff41v9ZBeyzD1DJjr2SVlggIt+tYemQWKtBWQbQyB/WTbvrGn7Nf2TvYsAOk6JAcBAeyNTTCIXOxje7H9VIa10qDkoM10oIy7cXTipPXUJvtMTrJ+wCr73FHk9hY74r3I4pIF4w1wmpP+6HV7tn3FzpJFJMLYXGNcgLwxpwNlo5KdtTE3hNT4Iuvshz1gP2Y7AvuRu9Zf+2XdtF9JbtdHtssQ1Ge2Q+lke8seJXu63mmW2iHLyMUGN8lAnwH0dCZyQ24FzKyvsafj7ktP28uVs5XRIUd/VwK59qfggWv01yEMfJo+y+YZmz75hsB8e9n7+SJjdy2dYdvLUum/4ALZBPa15W/XRToKRmRP8tXG2HqlH9nCgpUFIyupEwhS9lqlg77ZUXvEOpXBNG7/69se1a49VsYyImS8le16rzI/61JZYpnrfIdryIg8tFtAQftkaJ4FotzjvfZNcovYFSQoMBT5b7ztNfN1T8+qh3v6nBw6iMi6//73vz8x+AEY/FabOBf3gJX56U9/ese5Mx42OYPEUALuIjmdxpVzswEZhiInDIYNGzngaPsyP/cUiWQEOFbRbQDOZs/Q+ayMTSDDK0MHCMpOlUnTLwDnIXr9dhKfMbuuMhtZGIDN+ALREb4MP8PBKAV4+x8oQEgQl6KDxtpv5JH4i2qWzcgJ9oC+OWujwxWQKe0rnUuGfT8JUrhALuAakKzkKBkFvnJgARGvlTExxJ4t01+lJuRdZsxakCdHHlArEg2kA2yAgIxADxDnnLVDFpwP2QNMSG/A2+s+HxEIcH/lp53OZRx0kHHXVs8omLtxm1NlghwYkNjDxK7p6FzE0HffBJCSHVkjir6/iG4vwcpJl4VAEugX4IXkl4nd6GdzdKpUpT0R4aKHObwce33m2HJ82q8ev2h1bXRPjrcIrpJPv9qoRMaYrKMyMJmaslJFHItKa1vUXmazPap9QMNzOAITrrGnHIpBd/TbszX2SwdTBI7cb98jy7IU7bElXytH+oQI9T1r+qtMzrg97yCQYv3IMaKiPe8tyYhwuY8+AkcCAtmMgAX9QrAQiZ5LCOD7v0xPWZUlyJs9SI/LKpQpa40Cp429iLYx0ymBiOwUcoX0bIY2YJ/tYuP8HciNDHgv+ZZVZn+VN/X8amWZZeKRHPoQue2rIawXYsFemU/g1/ubfWlsZcfN1bqRdc8bbXbAnmM/fGae+tAn2XTCYgGbgL/Pytxaz0h2ukbPjC9y2HoZW8TD+PIxZGR96XNZD/vN53SbfYyE8huAfgE/ek7uEemA+5KVdDG7WsAusufeThDMbpCZPcAWtc4RNtf0jFDBN3MI/Jb9zK9FTsuIuDZw7G+yiGy5t//NoexIIF4f+k+n8+sRbp/1nJNxpyedCJkt8ln3FrTIpvFN3nNvQUfXOum3Q6vonLFEFqyX3w6IICvX1Id26js/nVzSzTBG75MFvShjGknyKhhSdpQM+yoYfqZ72v/t9/xHOKNqhsYVXIsg5uvNi+1tDciuwzXM1/tlcQt06DN7To6Rdp/nLyNK+f21FZF/Y8jH5I8i4+73WaXKtV3Q89WrVycGPwCD32oT5+IesDIyWIC9Dc5gM54Abl8SaXMXCWUwbPTKodqQrinKxjF4vw2fEWF8+qI+ALbNqr0MRRGqolXGACyUxXKPTQ/QcoLGw3gwWK4FhotKceYdPGD8S+KMpYxEAL4yBWNnXPUJxPt/a5aLTrufYeOwjYHhBS6Nj4GOXIhGkkljI2ttArd9LwdHYryAn+sDhAEO7Rtf7y/pK6MSMC/DUf28MSIrPacVqS0yiVzLKsoQBAjMxX2u0a8DCjrkorKyonSAg7Un/40eRnACx2TunrJvAZUilPokG2SPfgFmshBAiGs6va8yTHoaOC+zZY2tgQwW+Qd8Wmv9KxMEqow1QBR4JxsAC7i3HyqP67mA5qK/9NdzK8ZcG2UVyDKCE3irz4BQ4L5xkHmZuoBgmYwFb8aDRCjzyhnmRMnRM4r2hzHkVHP22jMOkXv3B3pcRwfda59aJ07eEes9gwVkaD/iQa6RiBw+wonk5rjL6qTD/icr66vtTpY0JnJKL8jV96kFIq+j95XblCUKEPedULKV7AK5tbeRTnKh6wFs43KPOe86bUCp7ITXgHV6nG0hE2Pvpz0aEPSZtUVsyNX1ZNnXIhS0SD4R1Ehf+hTJIPtIoj4CusZn7j2jh2Bpo1NazV+WxvuVFpsLWdljAH1kLFIZYTDGdLTIe+PYwIC/s+tsaQCTXyFne4wuGWsnHhYsKYtcttK4jKf9nD6ktwWK+r9gS/+be34rQpGM9W09OhhEPyoK2OHILDtmLZJ1x1UHUAueVN7m/ex05V5kEZmgB2X2O2xB+31HYAG7iJGggP0UqC0Q037a4I12CkD4uz0ZoSow4d72W/bXuMyhYFMkwb6KXBbIyO9GuvTZwSQRtvZBfUao0tP0mmxck35HIMIC+5mgZWW6ZXojb8khvUk+7Wk2U9+tvc8LlGjDfsheaot+bzavDFHrF0kzPvJtnxekDW/kJ/Pl+aLGU7A2mxTWQKysRT4i25P/rjplx6HtMFnBve4vKNPebC+vTmjTfa4xblkq86ArYbJdl+fPn58Y/AAMfqtNnIt7wMo8evTozkYKEGX0A6dtwIBeNeUZp5x7r5Er9wWGDdMG51iBUYaS8VhAkqEvmuQeGxvRqcSkqK9TypTBMdIZAwZpCUulUQuAGI2ivhGTDFbzj6z1JZmMMuNifn6q3XfddURUBI4hBv6NC0j3W/lijhfIcI25ZZwZNvLh3CNH3qtEZuWtnWSXwU7GOdWABZkB44hKZNC1PTsHcAF5ReW8kol2AiTKWBA061EUMNDZMwk5qKLdxlvmJJCrvQh3ZX30gnx85j0ylD3yt+iuLEfEJt0oOms8lTvk0NzrGawi7AFh7SPMMjeVj6UbRbrtA6DeGIxLNsABHzKOOfSyWAE7ZB+pSH9y0usIm38OPjDtNX1cgE3finKaa30HQlwLHDvq2WtAx+dA8uPHjy8gOvLV/QEkciOLDp7IjNDVDz744M0zdAIDrkHGzMe+7dnGgG4EShvWnDz2cIGN5hpfshZwUK4pm1OQIzDANsjseF7IfrLuAYSyuO3fiGPlauyAzJ7ATGCzda4UWhbF39k4n2/GLXJU2/WZLTBOsoxERKqXxPq7fRQZdJ02ApHpRbYwUmc86VPEvah0+yrSE8AKXOlT9s5zWJ02yZ5UAt4zMAFFsgf26DoyJCjV12lkY5JN+87YAnCRsexPgNec2Rjt0jf3sBHe69AVNjB7sVmT9LQAxa6Pz+xttqxAVnOxf9P1yrD8n/0gQ3MJtPvb2BA/+pgNJFtra0zZZ/f4SSY+00djTa/bS2WlIhztg7JPfQWDV+tDL9hB8qqsHei+Lss1nsh8QZ5I3a5F5Ng4zTPbk62IEKS7xu1+7Wd7yiCV0cx/FZwrgBG5bh8H8suCaad+9G+PRtrcY49bA3+zX/naAlnG5p7WQH/uCfT7PzLSmJYoZjuSm3G5J//m7zK+1q2Tkdd+uKZHFCKLtVNp5wY1a48uRerSEXsAzrIm6WmHndh/ZFN2LlmaQ4G++mnPZZ/0mQ0qaF1Gt7mbQyWorUPkjS5qo/XN1pNTAazWhjxev359YvADMPitNnEu7gEr0/dglVYPBGXM2uxtMMakDVgkK0KR8y+jkHFxnXuUDpXlYXSKBkceAiU5wYBgJWoMkk0PQMt25ES8ck5+i3ZWPtK4cxLazgk3/s1IMByMnwxT0ddK76otD9x0mIe2jQu4d2213AApY9rzRkWPGHDgp/r7wKlrRdlllQIwgYwcOwO3zsm9G1UP2LvGPX6RIyWPrZP39AVkGnPfidQ6NT/XGTv5d+hHwG8N94Iosgv0BRRz7tapbIL+gT3yKpLtVYmS55o4WkBZ+Y5rKznxvvb8kvM+D0E3yU8ZqusjeOZD9oCn51PoSdHlHIZrAD/ZL8CG/Ky/AxO8piPNIeIm06LsLAdP/gHmJTbmrc/mb66tUYC7IEPkbUm19/wfySLnf/3rXxc9jfQak7VU5ofkdH2OPdJMNu5H0DpJzri8b48iNzn0TqZTLuu9nhHpGPyIYeDVIQEyYfVd+Uo6Za7maQ1k0Poetc38AbpkimD1xckFFYpQb2YvuxFIpzO+64lc9BvYta8EZsiGfbBWkYUCE5Gelf3akIhd1wWcNzIeCa9EcffTXh9Ai2R3X0QrHTMW90Vqzbfxlk0MXPlMxhoptibpFuJrbSIJAbBsKHDFJrFZRa6zH4G25ux9Ol5mpLVbOQX+EHn2oYBXWRaf00F2Bagsa1qghUzYniXSmwW4BsXGVJan7JXxsBHGueVq69vyWeSnzwI1kW+vrimz0Bwjy+0b/0ekK80q62ZsZbiSqXb15ZrWwHwRvX3mMLKv7YhEeuA1n5I+tE/yoZHIHbd5Vm1QZs38snHmEqgu06Sf7Onatet9szpjfauCKPPken3uaYK9517X94xX5Nh76W0ZT2NtzyVH//ec5/qeso/mkp02hsauv82AZr/zY9lj//c8WzbXmpF58gtTVK3gunxXWKp701ntd4S+dvoOydbD/HoMY21aBDFim4y6r4BVvqN1pZ/GaX1aV/0aM18XsSyrVpBAe+1re/ovf/nLicEPwOC32sS5uAeszI9+9KO7NTaRBZsUQChlzBi18cok5GQC1Rn+SEzXMxCcNicvesy4bvQn0LUgKhBhbECYMiWgzL2OxVbKksPXD/JgHIGDxpDTjXgEBvSVwcvhZhRdq4xMmU2R8WrAGdhOIANOkQ/ABEgwN22KxmkD0GRctcGIi+Aihp4N857SFGPeKKLPgcse0s6gaS/H1vVFLjfiHhFr3VzLeOurkkfvmY9STX2Rqf+re69P7XNo7pXRCxRYB+8DY34ituRYlizgUuTMetAbbRovp4lMraM1R8BdmY6+lJBpu/pzbTD6riO3nr8L8Fkb5ECJXxm8oqj6FdX3TF8HdURWzEG/fcko2ZmL9fUMkkxl2dhAsPa858AEoH2zTJEAY8gpFdkPNOe0WrtAdKCi/REhM8aIold7UzbOGCOZshQyV0qKKuVbAtlaBEQ60psuVjInoykjF2nRj/VXJlqAQ5DE/gvgWCNj0AaC1zMWWx5TeWjgwl5D+pG8jo1ON8jNOBCsjvwO5EQYyHHXL5BKfsoOyUbmMd0gPwSafID9nlGMMPs8UB3ACqBk+5JJgC4dJ5ds35ZuLWhrvAV6mmv72jjpORn6O7JddNr9gV33FhALlBY0oduyd2ym68q+syuCD0WvI1gBfP1Zh8q/KwuybhuQah20W+S7zHQBtbJtzRUYc21fbNsJgvpkm+wftpLO6jfybO7uM48COubXntr1aa8Fpo2z7Hp6mswiRR2IVB8+105ZfDItw7agtf61GwiPmLne/QXNyizSt4IsyX4DUQHd7IL5ZrvS0fxT+tgzMv63Hu7VprY2218QpMBcstKHcaez/e+6iG2ldOl3Mk9v893piOtX79n5sjWuLZsVOcxGrL8uq9N4lhCTObJR0K7nwQtilFUkK9fk67KD2fbIYj5tyYO/u78AjXbpZ+QkHxmOiJCuHLLXkcxIdifx6RuW0DYf0xgr521NtaN9fXutEscYe5bZvT3HmYzNo4BoxCzfVMChE00XL3SQhWuyHz2LWOBN2+cx7QcA8Btu4iRYByzOj3/847s2VE4/4lI2KINexCdjVKTVMHJSGdH+D5AiDMAoUO+zNjajURajiH7tFnlRKiYiK7pno8saVJeeCDqpB8HK2Gk7IJCjy9kEPvZZjubpfoQCweoZoyK2SAWARgaiPZ7T8QogFPlHZBgigI4BNm7X9KwHkAfoKFUztzJQ7mGERdiBjgztAk/9Gqd2M8hL0Irc+Sywol8g2UlugWnrAMQah/b0axzkVLQ8QmTssj/moc2O0AfYyob05ZuIbpHnjPkS76L1+rA+5mqdjQt56lRCZIhsIyBeOxLXuPTR837m2oPCjok3rusMBEdEhzodKvDG8fSlm8hm5bLkSF4IlvXsGYMyHtrncB3EgDD7v/k25gIGgZAAaBmBIo5eA2iBtghZgKBIekTL/JGIDkwgO+WN1jWyVpBCm4HgiATZkTEdDNzpiww8k5d+WZeIkDHSS3reF1GTe2U5kRx7pah0WZTAX3JyLeDtmTj6FGmJuNo7ZNtpo1vaG2nyanxF9pON95FH406eXhF3WSxjp6+tlz6NpyBMUf+dl7YLlmi/drOJ7mdLWtvNMtFXdsg+DFi2J2qrPVdJYDpURqCMbOuYPLMFxuOHXfU9hAJSxo+gVhbYs7YFH7Jp2qrc1jgC2BGbdCFCQE6tk/Xs2O7KstLzMgNerUWZZ/cGkNkfOlV1QLZbX5XnZceyNclsCUUkKrLQngsAl1nI1rreHghA+tw9+bz0trmvXYyo+Kw5pz9lNLI/2YDuiZgUFIlEFUjJ96YP+c/8XMHQ9mx7PbJlLa7LGsv6N4f8bGRMG+m2/sjEe/ZIhHb3ijH42ax9etuaF3yN6CYrbbpWUIavWD3Kz7VG7H2Ejl0m28hbh12EPcyp/W/8nbBXv8k7e8F2d1BPJKQ9HhnJhxpDB3f1WfpmLpXsbYCmvVjALH+TfpNd9sA15pbvdq3PsyfZTJ9vxYa2rPcSokrvI2FlMmur4FwZt3xo4yQTgWByI3NjiRD6LF9CNh9++OGJwQ/A4LfaxLm4B6zMT37ykzsbPZCXgypq1KvPM+ZFi4pUbiQvAFpk1KtNjoB4dmqPz81IRXqK8Pi/iK8+bfjAoHtE2AGwHIHrjUXmKGDnOkSoyIt2isblTIuw5jwCHq7VlmekOspaX0Aso6NNbTUuQFHkXmmbtnqwHKBhiETU/TJi7gd6fAY4AEOcjXFnqMkL0QAIizgHGJpDQCDgnSPP8QX8vOpHRBsYr8YaCQFsinQWJdX+Ejjve08pWqfJibbJDphzwAFAqqa8KFvOkDNLRza7aayBPySFTMjZnJSPKfUiz3SBDPreJ2tUZinZcd5K3JC2nlXQXiWBlU7R90hZpaueu8rh5qytmTI861v5UI4oAIIEAOxFOhcg06/2U1s1YB2hCsRuhDFim8MOeJBhpMLYyv7ow35QGpkOeW+BcoDROJIpwiwDa37tReSpQyr0y/EDx64ruGEvZy9a/wi6OW8ZWJmYna97rQuQ5DkserVBHZ95FrHj7wNROfcla+Re5iGAZW3oO50t82FM9MueMn9z6RmO7leJxQAAIABJREFUgE17x1zsE+ML6La+jXNtFL1vjbxGgpJDe8t1Rbizj+bSvWX3InxeA0b0Kvu7hDkyU1DK9eYuswlksjc9x8PuyBpnUyJM7XlziviULfMeGWQTyiokjwI+EeR0NntbNsCzgkCq/V4JKfl0aIP72zvkH+BPb/M5u97uCXTmd9KNIu0Lmrs+ebeGBaisjfuWKJdNiyg0z0BvdtmY04PIddmogo2N3eeVC7umLIQ2Ck6U0XRPZKqAY3POlhQ8dA/A3DNE7fOO9S6AaMzWhf4H7Ms6t5e8ljEpaJAtM/f0oTZdo2+v1q7nuMzTfZXW+YwNL6ulX/NKBs2xzFP7j872zLM+NsvUIwvhgPZWPjI73Jqlz4t5+uL1vuuvqonWynzYhORTQKNyx/Udre21jMi9Z+7ae9+V8coOFZBYEl9WrsBLdtX/BUjzH2E3Yy14YExk73pyS44dN288BTSMgw74sT7JpDX/9a9/fWLwAzD4rTZxLu4BK/POO+/cBdoDGoGEomo5jAxYjmNLY4oUBkADFe614UWOlW4xRF1bdDBjEbDNoOe8ObyeI7LRZV4AaZG5HL42lJv49R7wD0xV7rNRoM1mZSyK3BYxZAj7HjDyYYz6DowesEW+RIq9cgBIS5H5nmVgzIwJWOshap8hUMYmSwJ8mGNHjZsLw9ZD+UXxy7ZluDmrShz0W2SxEpAyCvoGYoHy6uKVeQGcS3gCMTnuItXWHRjvy0SLQMrsaM//ESPjKeJXNLdoYQ4/Z1vWCegiO20YA9kj1A6Y2FKUQEHf9VIZR4AMcAPK+7LOnE96ZPxKBDv6VjvWQUYU8Ix45zxlMGWJ+s6toqGBXeuorFB/S5zSKa+RzPaD1yKm1nlBnnG2JxYM+TtgV1BA1qfT/cwH+XdAhT3RfMsMR+KKBm9WTGbSrz4AcGW8XiPoxi/Q4Brr5jkefRUZ7VmOvg8nwB94CaCWQQjcmqdxW2PZ4vZ+8rDHraX7AwjtUdc0lyU8XWsf2FP2VqBP//RDUKF1oW/GXWls614wwNwXLLXvFtjuvNwXeIuAJKeISuNNHwKrAek16ZGmCFdlat5nB9v/lQR5vy/87iAIgSKyZZ/oqzJSc87WZyPS07KB2oo8F8RJLj7LB2gnwJvOuC9S4LoOdOhZmnQ5MhEpS67ZibIgEZNI2GYYyugEFvXdmlnXSh0L3kUuIl7NLRk3l9ah4Fs+yfvtR689u2Uu6WdE2as1SsZLvHwWeSgzo42ChulaZY7ml20wVnOs7Q042BdrX9K/Ah3JcklTxK51iOhGHrOLrfu1zjcv65xeBfaTY3trCfo1uega49jDPCIj+YKIQ/u4rFA2Jz1KPvnFbG8krsAm+QmKGr8x8Vd8krWoL233LHWBjnRFP5WVNoZkWblo9spYK4vXjr6zx5HU9rP/tRPJCZe1p9zfHvJ32dCCSms7Cx6wG8aQjBpvcy3gQ2b+Nn5rEQFuXfT7+PHjE4MfgMFvtYlzcQ9YGQQrA5TjK3JqE2akbN4IVpuVQVrAUBlL92TEbUbPbCBYAOBGGzd6myHPQQcwGAqAUpmbSBOQBHz1RZMRNhEuAMP/fclwzs3YAzNLHHKYAcMcG8cp4+MgC/eZUw/4MzJ+gTfERQldXxhqPsBd6XQABxHJeTBYACpQDsgy2rJYxt5hDsZEBuQGFJlLx+jrd7NYjddrkdcyF6mHPgBkRK+otsMt+nLjIrjJwBwC5QEM43OaYyBPm/sFkrURIEC8yqJoo7mRo7875ILczKlSwQgW8qCcL7CUYyZHDsf4ykSRqffoxX7JbQDRteYtE+OQi5yM+cvY9AWrAbjAsLVDsMw9R9SzWMbJESMkgLv3AxqRebpXWU7gtKBFxJiMIohkt0Sq9Uv/tNczbn1PnXYizbJp5LjPsdRGwL+1DRgrEURmyURQQnkgvcz5c7L2gX1HF11T6W0AwNwCGOlmYMZeyw6kIwEUbTrIxB4L1Bkn3VLqqOSx45ELimzgZklLMg9ckon1k2nte3u0ZR8Vjfb3nnhY5HuDMZFgcyDXshHk2E9E3tiyWZGAQPGCwrKh2aSAdgA9INtaZWMLFiWLMnD2obUxL7aGXaKTxku2AgR0XZCr4EPgLKLUekdm/Z+97LP2R88lJYPIQnbL9RG81nyBoHH103oGeiMqfZ7fWQKkv4J7+8xTso/cBfKba4d4tE+9aisdXQK5c+/6/F7yj7TkfwKtjc3n1shPwLV70yufl5VIBhG4rk3O2u85LDpUhjSbkawDxAULG2cZqIIi5kV+7dXK6bUXUW2cXgtEZEvseWPNlmg3/QlTRMYiEbtG+eZIcj7H/+amPdeU5SwI036IQEQaza/glzG1HlVUhGcqj7Nf2nP6Yi/0XZkd+66v3XcFregSOZdpza63n/RZlijCXVCkfZ2M9jEGY4Jr2nOu4SP7eoB8mvcjnPmmDTqtzpSNNv9KJ72XXuZ/sp1e80VrV12fndf+r371qxODH4DBb7WJc3EPWJkHDx7c9WDoAsTrCMcCtYDBgo9IU2Aro5tRcwCE52MYpZxoGzoQv8DU/TY54+M6pAUQBHYRDgSrSNAarIxYzlA7GZgiPNrLqQYkcvSBNp/rC9CvLECbwGcnqDHKiAuCxRgrETQW4BfgMRbgri+N1If5cBiMpnm4T4ag46p9Th7ejzzpEzDyS34LCpJzgM7cWpcAEaONeMpgMfz6l7kxDwazuu6iwOQVeC4qDbghWB1oQm7aJZPq/0UBK0HsixJ7KLh5F6U1f/379VnlB8auDQ/qW+8iaa1P0b1q/SPs5iETZQ1yOOkAOQChMpJkbWz6QTIRCmQvghToMD/r5hksxDQC0IPErjM3zywBrkXnGye5BdKuwWQAZQMQxuM3gNI65jQDM5VzKQGjM8bo116wv5Rath/KiG1Uu4CGV23ZV0oxI64yHOaz0XVrTx8r9WzfVV4agNjSqi2Z0nYZkiVbdEkpqP2SDdCv9WEvlDyW8S7SW/SVfK1JGQT3+b9nJq0D3SEbJZBIRlH/1gXpMF/rWNClINHaijJF1jHwG3gvQxC4vc4mVK6zgZAlHWVQzD+bq+/kr/1IRnYrPUlXKt+xH4v2Zz/J0ucFh5asLZnazMYGWNLdwGCgPqCc3LIX9lxrlV8J9Aao3WusbOM+J5v9v46wF3DTbuVS7m/8Pqd7ravrWrPAovHbx32Zufvb05VF+d8+LkCxc8rnNRbXpHORCGPz2/gj7Oa7QUxjjXC0T1zjvbJZBWfKjphboL1AWMRuM9ORjAhGZKkAQb4hu14pX3pfuV3BnPQpm+W6vUc/6WdkiwzyDe391sb95pk9iBxqn77oNzJa1Qe7U+Y+jKKdrucDyDS/aBzty9p3bXZQH1VuuNZaatfnxo3MVEJcQDBS2npF2t2/+KmASmPRj8/LZGWv3C+D1vqEhXqkof1fEJN/hAOM03vZouQa+ax910UO2wutafLNF7SGHcaRzakSomfHYZrkRZ9fvnx5YvADMPitNnEu7gEr4xTBUt+BnJr1fxGLnCZDsCc5BQxs8CJmGbfAiFI04K+T/3LC+imCHyDdSH9ghWEAFGSLOEnGRomgaHpGomhWUbAMeI4mpxaxKvqTwc4QZ7i8AmYi/F6LagEqHb/OyADtAGLfM6NfUXPXMZKMYZmWIl5lbALD7tdPQIkMyiLoV6RdnxGiwHgRKNczooEd8iraaF7Gifw0jq4XKassL0NvzDmf6vP1I7oHiJub+wM4OVVt5QQrJyhq7/6ItflsGUaZPOvHOZgn4KWUT2avaHeOWX/pn/cqF0RWf/azn13KHst6BSaNw/w9R4SYaBO4ppMAFx0I8BiH+9PzjjIPdOqTzNIzJXP02vtlJiJBRaSLJkZEGpfXIp5LwtxnDQINZJ3jzcEhV9aCLMwHUJWNUxbbXggUpheRBq8BQXtKiV6ncXUKIJ3zA2wYh1/ZEHNXXlrN/kZw6Y71LVLenAKAAZxAm7adToj0XoNwWUXPxaXX1o/+Gyd5bOnTRuIDD+0NMi5Yog2yoTOtY8+etA4BTH14L4LkvuToGvIIOGVTlnwV0S6403gaX4GogFtZ5wh6gZ90JrCeLl0TqQXkAd5Ipr7dv/rQPgygpc+uaT8E6rOR2cb0qDFn61r3wCp9yM5GFPzvur5ioWdw9JWsI+oFtjZolBzKDKdzS5AjD5GJfJd1Kytkj5fpMnd90nnvl4U1pkhUALa553cC1Pkb//u7gEX2pLbcVwY+UN3YjbO+A8ithzmVbanP9pP7ysryG83TdfnVXZP0QXvZOiQmHQ1wG0s2qqySdtorG4grUBB5sTf8ZOvM/7t8bMRtnwcL6JfBqp32YIcuGF/PNLWPybTvSGMrkK/sg77COF6Nvz1SIM97ftiXCHjBnPZD/xcIyTdsYCKimK8ugJc80rPwk/3gM3POPnUQGNl04Ic5FEjZYMPuh/YrORaATD/LruqHnzWXKoHMz3gLhmYTCqYU0Ggdz2ewDgDgN9zESbAOWBwEy2bL8We8bbYiZDmqCFEp/Qw15xPBqoTMvQF5z9f0bEfRvSU2rs3JbAlOBkv/si8dOuF9mQOn8RWd0W7ELYOQgQi0lKmpXOXaAeWEcp5lCfpWde0D5p2ExJB7Ngxw4zQr08lBmX9OzJgC5voVoXeYgAi7Z0WA16LvZK89pAFgrryuOmlzzdHn0K6BUg6taLc1RlLdV1bJa1HzgGiySgZevccYIzxAfRFZrzlh13FyZKVPhh2BRMxE6iIbXstWuQagJ9OeMSA7GUHP5ljzSLbX6r/7QukyKNaTjslg9RzbRnXdK1OjxLQvtFROiBz1QLhr6LV5BPatjUyaNSbPjfLSFT+OEjfPlaO2AtuRzIBJ+ypiGjhv3wQGcvD74HhR276QtDIO/5MFfep0v/ZAr+3douCu56gFCGQ3AyN0XHmZOdHdnmMBmKyHtUN+6HqONtBqbpU8bcYjXQo4p2N0UomgfW3e7i1Tpw8Hd3hfUMXeaO/ph+6sDNN/8lwblg1ZkhmIan8WXW5PBXy1SR5eA3ley/pG5AOf2bbkEkhOF3oNyLTnFkzXt34ChOlWYCzdi0g0N/dkA9OriFpAPaKVvc9+6it73l7tnrUF7atk4n/rpr3GuzqWDMnM35Vlta+zufmKntuMSHqt4qHMTfZ13V+yDWhGILWfv6rUqrXsO7LyE5XWBUZb+8bYHk4+ZUTzfe375Nb1S2gidT4ruxG5bB/V32burtdxwX8kPB/TXij4kZ5kCyLn+fUCo+0V+hbxz48s2coW5uOzWdpHUjuFbglbQaMIZ7Jq7NkOr9prDaxJ6xfJTU7rfxpnWGJ1xbwKoBlTn6Wbkf5sf+OuTJHty29FnHaM2ZHWi60qSNmeqNQ5ol2Qq31EDmResMza+btMK78Gb0S0wy7ZhOyFz9fObvlhdicbUZChzKt5GJf3q6RJR7Rb9hpu0MfTp09PDH4ABr/VJs7FPWBllAgWKdfcAuycXA6pCE7Rnhx62QWbnWNr89uklc6JrnfCWQ7I5g1YBgiWeGXwGFtkB9AyVkbHsxM9O1PU8DpyWbQzo7pgdg17USXXZeBdC1jLLuVI3SNCCHwGsmSelFAxfuaiT8YU6O05LO1rIwOsD+RQOZu5IBSAf6UGnfyln0qkFuxEsAJy2i2alqPJuXvt846Ld592jXPL4wJLAaTIrldyR7BkO3J+5N0hFznnnJ/5eY7Gmlm7nHqAiZzIEpjvlLMio2SOYFVaaVz6jxAWwdSGdoF9JaNK/nKAXiNK5GrsgHxZQuAdSS+DFzAvKkze1kZZJBJSNJ0sinwadwe3NJZ0rT1T9D1Q1vpsuVoyydkWVV7g3Pp7NQc60/ePRTTIh+70RZXpcvuAfHefkS+ZdIpgJ2gpEew5AGPrmZsyFJv1DLA3nwBAgJes7IuceaDM58Yjg+Y4fuMiW/3Se4SZblprYywraN3IvT0bMc7maPc6aFBfHa6iLz/k1YPt7ZcFEgFSOq3/IuvJJPsYaK4f89BepCWwtaSk7E6Ee8lTUeaAeWY+ItZea8yNI+JVUCf7HCmybgH1dCYw7t4FqY21PrUZcY14BL7KrDROxMW6k1f9tC9bx51bOsmmBk4DuQV4su2NK1LQWq6Nz741vnQv+66N7m/MEdtsX/3kE9Mre6FMdX+XDXVvgHrXQluB02xcmbFKnc09khrpNaYyWpHciPGS4II4yaAAgmvbs8a/Nkz/qzfZimTUfowIu/+abDXXxhLRLNh5TQr1V8aq9UxPKil0r/d6brLyXeNK7skiklP2rPfTrWxDa1Fps/fJu/H7PxvZ+NIdcvCL7Jhfz4MlL68F/goqmUvVKj0zlxzL+kZS9euangtz3Za/dkBMGbpsUXqbj07Wydhr5YJLtLMJ5u/9KhT4jHCC/o2HbhZ0omOb2XLNs2fPTgx+AAa/1SbOxT1gZX74wx9eThGMcOTQMtoZ4QwiY2VzZXDLoJTFAmJy2jYwg4RIdAx2DquoV5GhAFmOICPpf/11aEKZGNFIAD4QzRDkpIq2BZAiItfko88DwX2ub+3JKgH7kYiMk6xLqXfZJwA8IOJ94wBaEQi/ZCR7ZOxlJpxa1/gZuYyhsZKZNvpuqQBVTj6gvPPzXlHBwOY6uqKSSsuMzb3GqkSuMUZozb2+yMbalq0zX38XVfQacV7n4NkmIBn57Dt5GlfRTOWBMi7GQW/IkKxd70CKwBhDbzxFIdO9IpDKMx3w0GETnJt2uo7+IMLWU1uBeBmfSi+W8Bints1TqaLjvnPwOWKvSgOVqpYBIb91dAGeAF1gswi1Nrpn91uOX/+VXzWm9oU5yTwhze1N8rIWfZm39yN+AdyCGvoQaZbZQ9bMwTrQU7pJJ/pyVGOsLC4Coq8yN0VGi+RGphd49YyMceTItesZRlks66AP5AnBs0+MFZkkf/0J1rAjwEDPFRVxXZsT0Ulmybg2A08FSbJ5mdOVVc9c6L8ASvNtz+vP/k0PIk3JozmXcQzEReoDSfo3lkD4guoCJUuICkZlvxp397U/vBYUCWwWSOv9JXHttQDskprrMS4x6+/Kk7OjAeD2kNeCeu3p5qxvQM64/EaEklm2vLXc7Gnr3DWBQu1U7txedE3frVRgq3lnX7On9aW9QGeEyVz6viD7oeBIfqk96N6ya8mz8tH0Qn+RtgIXm01bQp2dCajTJXuIPLN9+dR06tpfbIZuSWOy3ixGOq2tAj8F+hpLgH2/SiMdSDcj6tnGninWRo8j1F6EJZ1wT36yz7KbkaRI1UKj9NJ8/IR11h6XEWz9zJPOpFM+j8yHUcIbG8xrz2Tbe76roOD2QxYFq8oqtb/pF1veWhqHa4ypuWc39FnwJ2y2cs8OFgBwX2vEB5gXm5u9pYMFO8ICBdHzl659/vz5icEPwOC32sS5uAeszP379++KZgXUAsA58DZ9Tm9Jl2siDTaljVvUTDs2pmxGx6qv8y5Sm5EJuASQ3Guzlx3KeYhulYGp/yLAGe6cWeWARZwieDkd/5dFK4JYxFf2JVAeyTEGxqznsJRNIQNF74BS1zKMngfyq29EDbGJTHgFZBGMIpU5gkB8ICiyE/D2f87N2ANQgelANOCQM+/ZGOPywL8oMxl22mKOs3mkC0XfAW9A173kH1DTrkyI64zJvLz6rjJz9xn5ROpyBsYGxMtEJhPjRxh8X5XXAE4ArahqgKdSBtkr5X49BKyPwI576I8sWs/gmLcSQZmSQHL6Efg2Fhmi//znP5e1C8CUgaGbnkXq+at0J3CXPIv6J6/IRyBusy2BhQCM/80jwBHZTRfJxXrYIz1jZ1wI55bw0fH2cIDMPZUa0md6HNDrIJcilvqtdC85mUcZmu7LLrTnIpIBydZzo7gIlmfjkGNOHqigmx0vXsSWLABZpLj1t46NYYMLZTzbR8k8WSeL9pfxB1aSvXvLrASsAk0bjGrOm83QfuSpIAcZVP5WMMTaFulunTcifd1POmQ909t0oQx55Co7WDZt+9wS6dZxI+yB1dZp9bG5ZWPqP/mna5EBMg6kuYYc6tOYC+rUTmR+j9Au81YWMZm3jgHhAG9kwPj1URYhIrQAOdDpvcBv653/05/1jSjn3xpH9y3BLQvV/JYQlBXJ7rfOkan2eQQgkhaRzj+ujTHndIm9q//WtTnnD6xTz7wVtEme/revIpHdqy19JofVhdbfte7tQJz02hoaf2MvM+L9zfpFBtKZ9Ml11pH/quwt/NBcI8DpZoQ1bJCOGQMZZYPNMxux+lj20Fj2GbUCR/m8CGnXaLv9n7yyA2GtdCsb1PNmPV/KDrrH++7hRyOgtZGMzSOZZJ8jhPQ20uizZN1jAmXwXR/e4t+zG+GAPo9wGterV69ODH4ABr/VJs7FPWBlEKwcaFGPCFYGPYDbBg2EZvwiWDZh9xaRsfFF1AFuwC3jUCQ0QJGxK8oWuFlnyCgxNDnU6poDpjm6xLKGZUlhQKvxB4L1tdkS4BW47gSijC/jJNLufRmhnm0ynk40Av6UoCFRjFEEK9JJLkCwzysxyCgHcIoEr2PPwLUmgdgF7kU/i+42vwBNRrMSnpya9c0R9lxeUU5jQVI8g1U0uAh9pWrkAgBzBOZVhsB9Ml/6957fHk4ui0We9Ej7SA2CVQS78RYN7CFx8yND3/8EnOeAklG6ZB0B+UAIWekPyfJec1xAQyZIobHIwrUmPdthDI6E14426rO/W49Is/vTuwAW/YvQBpgj9+YWQSgS7b0A6paRudeadG8kz/uBjwIbgbei+gII9ICMvEen6XCHlpCrMWqn/ZK96HmrACyZlKUtgFFmMDAY+CmSjNjJEto7HdDROhtr3wFXhpwN0X/grz2+NilgVWS5bELAO9uy9i3y1Pq1ngG99kbjXvuUXWhdA3Rl6tqjAdnWM2KaXNOHdMb4C64URPHaWPezIvsBo22DjLItjbu+AsQFauhYbax76b6AYfLwf+uV/hUQ8Fq7gfHscG23r9KXZFebBcSaT+NtHywQj3gm97LsZWfSTdelz0uwANaAbvd0YE9r1H6NjERovRZcK/Oe/c0OZWfbi14FE9Y+58MixPZY+y0ioK+ekSpA6DXi19jz1+n/Bj5X7ulRdra+9ddhL/nGngc2hvQ6e9O42vNklW3o8Bjj3ANkCiKZZzrgdQ9yiBhpN5xQ5jNSu+Q23SL/dDLdSDc7ZIXNMk/+KBwRCY18ZEe6NjKuzQ66IdstqWvNs8GRaK/JwhyMMT8c6cyWacNYqtoJO0Xa2AH3WpPWP18Wpkhvs4kFVyKP+qC3Pf/tfXhG22ytnzLK4ZDaevHixYnBD8Dgt9rEubgHrMzbb799l5PIYBah2ei7zV+0OONhM9uQXccALcFyj42OYIn2A24Zh4xHwDIDsRtaJIWRy+DlFLVRGV2GMzCacYqAFEHVT2Qu8JTxaT6Bp4y1/gF+QLvUO2MGfALaSqv8Bv58llFCHPqiY+27DmkocmYujF2HPOQwzNUcMpRFrRtTACtn6DXH2Xy0m2NpbjmW1ixnXYSz1wX6jcM9xg2Mk0cnRBUdc4/1AFCUHDbvQCEQjWBWW15k2T0yF8iYv/0C+v/+978vxDWApn195Zj7olSfI7EyWIhWwHtJjvfcp39ysj4dpqDULIKV8/K/tXGtdfd8UNm0HK37Zb9kzTpC2Bhztu2nHHbR3WS7ALn13mhx6xgYDcwFNiMr7bsFe+3H9N61C/SNwTW9T8eVGnKwgY4IA5l65qlsWONKvpmfAFrATH9+AslLLtPH9qmACRkHet1LfxBXcrKn9p6ASn1b37JNC95rP0Ac+dFWAYjWOT3LJgWEtZHNI7ddt6Lx7cNsSuMLdEaSFqDrL1vbHmn/e38zO4HKSqkC2xGd5FAGLfDeMxT1H3it7+zhkkLvtee3qkEf2t3nFc2/MWi7gEBguDVvLxQQKMvgev4guxNRaq+0Ru3HPi/o0r7Vnvfqz3UFFZJ56xx5TL83SJEcteP6AoStRXZY+z2/k8+x7+1fYykrtXLNf7Uv+mzHHQnaea7tLuOQ/9zMbns637DE3LyWBDYPr/lI1xR4MX/7toxdRKq9nd9KXo3neh3LNtZOtks/2vcbWXNv/SSra5sRWevzZKO9DbI0d5+TJZ3t9NzIfvNrzsZWEKJ92Kl+S1bL4riGDnT4RWPXTxiizF3jcE0y6TGK9YOtkzUpEFdQQlvuZSvb/+1J5AiGWDvVWrRXkp3/+U7t+Nsc9GE8BSO0a83ISNtVJfVspH7aN+czWAcA8Btu4iRYByzOvXv37gJoS3YyejZ7jnSjhQwXpx9hYECK7gdqAqTKqIBRYLoIZZHIDH7gKIMNFCvRy6jY2NqvfKnyhgBDoK//r8FSkaSNaGUMl2BFwormk4Psh2dVvAcUmLtfmQ3jlAmJuACjPnPiWUeI65OcAHYERTlXEVnlXEooK1PccpOd04Lt1qT1MP4AZfO8jo63ttpf8KndnGDOK8CUodc+A4v0IIpl+ayJXwYaWek5HoSpcgkyc49noDqNkdzJDWhARJUSut4YESzHwXe4SEBVn4G+wKZ+ZZE86xWpXGDb3My370IyR/32HJ2xpN8FFvpffw5YsP6VTejHdXT64cOHb6J7OVlj81MpRg4zXSsKmINM1sYVYcrZBnjLPjTHJRQBe/LZ+9oHCzj8bTyRjPSGzCsbtV7WxGfWFNEhrwBWADodDCRek/oA/co2GfQamXCYTMDW/ulZOm0WRY8k6s8vmQSgk1OgPNLj/6KvO/7WuSBG7USOlqAvcC9DGrkIfO98AmuB3fa5e8qYpXOZ7wIPlUsZf/qUfJPPvt8aN+9Ac8Q+gNV8V17Zk11HMs3+RTID8uxG7QbI9d9vfUVEs7MB4ObavjAfeyWZ1M410UoHyjS5r/kUlKD7Ea4t5dNW+rdZLXMP3G7QrflF2iKrZRbGBk3JAAAgAElEQVT0Z/yVqEaSs9lrrwO8rY0+dzz7fI9+km+kx7URB/1sie5msQsOeC0IGEmOUKRP2Z7Wxj3ZVH0kT+C6wEX+uDayN67Pl3vPPX7Sp0issWirbN4SpGtdq73WMzm3XvpwT9fxqe2HbG5rlj6VnUo/FstkQyLkBafSySWXrdHK1NySmfn17FJrUZDL+7XZ+Bb/dNiUsZVBdX3+tXbow/oV1xi7+/1E3CP6xlGQq3l3AFc2LJ0sSNy4spfa4gf4v/xuc/30009PDH4ABr/VJs7FPWBlHNOeA8l4XjviQJXNV/QbgbBZAdcMus8jWbvJXeuYdoC0yGDRYdflNIsIaoezAPr6nh9j0B+CBYRlMDbilZMK3GWMcgY5wOYXsQzw+L8s2coEwHYKXQ/Wl5ZXGudv5JFcZDrMH7FCxIpYGg9n4AQ+JMV1lQgiVwiaa4oSN54lVUWllqBuNKs1COxFMGtr5RywjixUirgAM6fQtYiuTIc5R6qTX1+aTHbkYb0RpkC3dewLflsjbfghK4d9IGXm49kb8kawusacyTdiENhABH7+859fCEHgaEligEif9MiJdeZgbDKqkboIZ6S9feAVOfzvf//75suGvWe+7jfP9CV9rzxG32UfAhJbfrp7LACi/wIOS/pb+9psjQPt1+BzI9gLeL0fEYuM9WqegSjZOWOPJEcadswBnS3Dcn8OPTJX1oeciuoGdiOfASVrRwadmGWPdLR2gMC1iHpyao+np0uo9NmzhwGbwErEKcJZewGV1qyMyBKt5rQA2N/ZmfZe9mb1yWcFLpJnwLGxtmdd2/oEeGuz/UAn1s5EsoynEs7mlj1Jt9KrzdaQWZH/1jPgnL4FTFdmyce1gVB7rrGRc/YqYlsGIWLQuNrf5tizJZWMpevrX5KT9iLX2YNAaxmmyGz3ZKNaS+PPzri3wI732DbtGlO2MhlGVNyfDLPpXbOv9Fj76cZmkKxxANffkVdtR0rrrz7a85Gd5KOdgH+ZuXS6NSkIkE8NVrRn2lPGETHN37SWjae93Xz8X/VBxC5fVICgMkhrkL6kkxHU5J2N8j87kC5qM7JTsDKyF2lNVu2lZFyApvfTjTJWyUV73qNDsECfazc7VNBlyXTzKtjQ+lZqr50wjXYql2xfpG/GkZ7Wf5hpiWtBqHyT+1o3smldXZcOZtM2YJYdS7fal+Rmzk+ePDkx+AEY/FabOBf3gJV59OjR5YuGM1wZrAxdDj4jZIMz8kgBsuP5mj30oKhKwM79jAci4YtdgadAWQa2CH2gzfuVnxXF0R5Dk5MIwHm/SFeGMcefUU5MGfauy2AGzhbYFL3Sljk6qKF5mgPwycgB2Y4HZ+yRTe+TS4Aw42SOiJVMmFI7P2QoE6KNgNECdvJwf0SjtcjQZcSLEpJD65TBDzDkXIr+FmHMMPea7DLkRR6NXamf92XgMr6ulw0Cyo3dGsl4rPMxfgRLG+lHpyG530EbslDANBn+73//uxCsMl76YvgjwDlOsnN6oPVY0LeE3b3JK3JrjWQOI4iuCagGZgKnMo4OYfAaEJFh8RUBzdl+6FmDdErbxkQW1eYHINMJso1wBnpcExCJTO/amFsgMuAbcdEenSlLWfQ5Xcwx9rxOUV73FHEPXCYP9xTRDkz1GlBofZYMlO1x/z5MHzlsr7VuRUddXymadSU/+645FsUNKGxQwDiae3+3H1YPApbZkIDZyjU9LZNgzgETY4jsBpCTfQSuTEf7zmun1bVPXVswaMF2hH9Jy+7bZNEe9plx7vjcaz/tA+sB5P9j705WbruqNo7nHqyIGhRBrEASO9aKETEaJdHExASLli0b3oUXYE/7giAYEUWwExuKRSxixKQnpqFC1Gt4P/4bfofnW5zmbryEdeCw372KOccccxTPM+Zca/sEMBE+MXtjwhJR9ijesGPgTAzbsbCrjpGxObJa4B7kDekWk3e15qiX+rddjx2xh+yptuqHn8hxu+LEJ/rseiSNLhTaloyKJ7ZKbWwVk9m3eTNehAeRp/vVOZvtmu6zG6F+N7YpfJKtNoBxPkmvW2hgJ+LM0Qb5++5IoVd5BWlLfnpQlPCSDSRPTNviRn0iUcecteesLlXgo8uIe75kJbvrvYW08SNbtW9lLd10vHvKPV0nhiAaiIhcI86xH3piR56dEtOSTyGgthRBxNmN+0ib57y8/r05sSKl+COOJ09t+vHkipFdr6BRIXO3qaeTch2b6VrEXp6XS43dWOAf5BFuM/9hus985jMnBr8CBr+tTZyTe4WZefe73335HSykQzCQaDighNB1BYNIRc/btPWrlZkCiwo8cIYgFMxapehNgpEPiVJFVYJABgQfxEuQlQwlDQDP9X36e1cyJDEJa4HutgEgSo59NobA9Z///Oc7xGIDl7efRTq6Lt00RkC9wATg1leJIgLRtRGLSEJ6FHwBCsCt47a9JHcJoz4E286bG0FTAqBPbZpb4+v6kiO9NH/kkFSA0chVWza73l5z1VVvSwT4/J6S+UgXkcraAFgWzHVf9pEeGmsrTRGswCFgAJyyy5Jbq0i9PEXVtHY6L6EY54Le9GcVAABw3yYdJL8k5i2IjcOKW88Vdo25ZatAQHNQ+7Z9Sc6KCkAHHSVz89R1Ev62tSAR0ZPstK0CKyxIkrUNcErW5K0NL6cARsnB9xVgkAz2VBvuYVtk0zcQBQwu2NI+4K0Nr4dXbPACj+ZORXttfsk3sGZ8CxwWdPIR5ISvJBNyXBtso+vz8eYfsEIGNv7UDr8wPgCcTHzW/AJjQCDZ9pPua0u8Vr3WHjvgswoPqupA0hI3Y0SK0rXfC1tSJ2aaI/eJs3xtYzlAyxYQWPpg+6sX28MUHowpuRTXliC6Tpw0dvKwO75hnLsibkx8Ixm6Tt7pXrlsY4r5txJhjuSNPoFf14gxfSJO9SsuLrlAxvTNLs1L37cQitTLad3feT+mXsFqX0gij66ukO7aKC4A3AgvQqxv11tZ63rb3OR5Prmgna3vNtvmkP3AGY1Jzun+8oEfs+8axSu+prjnB+d3xT4ds9styioqiQH8ztzBBeRnO56lom94xhyLS+x8CZoY7TXszYXrPctO97AAf5f7vSCl/u2WSH9+PzL5ep61+6zU1l86QU7Z6L4ApjbSMxJqrmxrlYOfeOKJE4ObyFfh5zm5V5jUd73rXZffwSqoCJqqjhLOBsgcrz25AcwcODDcG+JsM+vanLkAV6XFM0s5eqsG3niz4EGAFwABPAFahX1JE6ClyiPAAtOCQvIA0gIYkCug+i4JS8rUG9DvuaCeuerakkkkqs9IQQmsylArNKqgXdc4XCtY2yrYqlhjaOWmV5U7v8FYVVxVNLkEQlVY45UEJOoFiir0EphEgFgBPLufHIhmC4HLCFJbBIEYFdBWcvqv3ea+eSZD89gWtO4vwAP1XV8/Ab9W8ZrngnjX7cs0mjekzpx0/Yc//OHLKiBQjzjt3AO/wFAyW5VLvl017TvbM7Zkacti/XturDclfvzjH/9/L4UAdPjRkjdzI9mb68bFx/gDANj9S8p2ztjrEjHyAkK2mSDQih+KFMliy1N9RmC3wrqrLGzAfCJ2yQE0s0NkV/UXmNe2OQIojFebQGH9e/g6n0k+c7kgFNgAiI2fPgBwoMDWVzbf3LANOgYaASorNHsvgAz0IJrijXErXC2JQFa6F2ncuLFzvSQPwF5ds3UE3e4ApFpRBjhdwrGEh71ZnVu7dB2yrHi06afrFTcc33gKOItP5n+LIwtktWVu2LG3o1mpzK6RMsSoOVi9JS99OG7bFnLFLpcw1Iefuug8n9iVq8YNrMpJXZtciFbfN+aIEXyRH5l3+q4/2yybH7ro+t1uzC9qDzg3ZsVOZE4uQVgVGBCkzvevz9pKFrrXP/vtmnRE/tpiI+mt69MDvfCB9X1+uqssfMguAjKlH0RCMdDvY/J7MR3O4GPwAUzRGMm9sapjbM/fx/xCZrmjvuEQ+rfrRAyhF/HNWLrPvbXTfDXu/pnzJerGiZR3fXOJXHdtOZrthdWaW9frbwsSSwS3WFNeVpgjj3kqbp0E6woA/BY3cRKsK0xOz2CpoOa8kjfg06cAmTO3WtH2qBw3QtHKTkvTOW7OWODrf8/F9MxVxKrvBWKVFBWevgNWwH4ySAIqOMm0AXKBVg4PZOw1AoHqDxInkRqfAKhfQFkg7vqSRSC7LWbJ5m2B6SB9NO6CXK839dZD2xnrJwK2qxNtE+zB/uSNYEVOdvvHMRGVHG2/2GqmYA20IMKb6NOvviVGRA2oQjR91z+AzyYaX88w2Z6BAFrBqh/62eSVXBG0SFbVtXQEkKqUtRLY/ZHY+uk6WzysYDRe44lYtSKqOnucZ7bQ2FRJJfbjtcDwbhUDMLPxVrBsv/ACk4oFbY2ko6240/NWQLeI4fjO84IUZEAyVRl3DcBhXhfA8WHV6SVH/A644AOAu0KGCqbrfG5R40i6lrAA267hi30PENGbgknzo7AAxDW2Vniz/eyGjXZ/11bgAGyWlK5c4kjnrYQiMs1Bc4Lkrk3QoVgBgFn9BLSzY5VhY6RjIBEpA1CQDoQTeN37AFzz0fd03zV0BXwe55dOrfIYA6KXXo07WWx3O8rNBrUDBPKLLezQP3kRHIQpGcRpcgD2Yg7SYKvUHu/vYkBt+BkM8RLRosej3HyFDfN1uaVxKfQgIcg68qXNrmu+vdKbnScfYssPGifCgTixPfFht6/JT0vIFVLoTkEFCHYt3+C35EW65XdEwVxvnrVatTGpdhpX4+1vtrV/awvpbF76e+O7vLQ5uPNsaHNtx5EneY0um2t24Kc6YAFEkDxHwox48SFz0nUb95CcjjcOBJGsct6u4stLch8yA57tPC3ZtJWSD7M7RYDuSzbYSe7ztl1YIELValYx0ao/m1BYs6oozoVZ0nXH7T7ikwgd7JcuFkPIqY899tiJwa+AwW9rE+fkXmFmIlg5lsAl8HA2oDkgG6htS1YrLl3f6tXzzz9/qZjkhO3LbauXF2BU6ffAuqqd6kzfrcL0d46u4gXwCbzA15GYAbfUIBABpkBJ7WyQKzAtiBV0JLQNjJ1rrJGrXnTRWL1sI4IVWPTbPI1BUhOYJXTVyj4jEG2rbDz9zpAHXD2rglAKkipmqlRbYbOPXLJckkw/wPYmMqRtgQwQIjkJ9PSaHpK756Q22UeOIhzNrbkCYMxZOg8cR1StCAGOfjMsPQamARh22QpisnvgPEKXLaZ7vz1jdQWoM/dLnM1l15RggDK2qRoLZFgdaTUtGTy7JAG1elk7Vn+aC5VryYndAVUA31ZNAQ++J0GbG1V14IW9It3u2+167ABATh/Nj20e/JpvLOhS8QQ+F9AhF37se8ldbdrOWn/JhcCIL96y2Fjcm05ql0+yPxX0/MXLbhRyerth7QM8wB8QC/SQt/62EJHuPMu0RRdglu0BUslvPtg4UNmn68iBdNSnuV6CBBi6Dsji2+YNGW8+F7wjaIid7z4VnaxkdD8dANwKNGIxuyMzwJdsO69LoPhO/ZIdeWX79ZPv6IdvirdsT9zeIgEfBDatcis60HtzkNxdR1eejdz5EuO6T7xO9vQEwIq/Yrk4LA7yYWO33Uz/9adwqK0lVwgD/Yhd7HPzj6JQ8omvCKu8INZ2bT7T8S3o1P4WHDsHiDfn/c821gZrq/ua94pd6TcQX6yvD+RTWwgOW985rH0rT+Ii3eZXfqi+cTQnzRsd0j17lkeTfwsfZC8fwA98TB7bOGauxEXnxIT6pfPaXvLa38Zh9ac+6Yy+jXvjde1qz/Na8kljEhcRH/mtnNj8i6teDFRf/NPbXtf3s82uscW+c/VR8apx1I6V3477QePuE/+Tz0+jrI89+uijJwa/Aga/rU2ck3uFmXnjG994sw/GAmsCjiScQ7Ylq+deCoABrCr7vQAgABQ47kUWbR0E0Ko2SmSARI4L+AuAG3QkaoRhg+WCtu6RmCThXd3ZyrAEeyQMEqTgL1nXtq0rgmHP4kSwWtFofAW+gk7/A/rAub6SbatrKvPp03a7+kivteE+QRQQMB/HRCMRbCVOslyQt1XYBWjmlQnRJUII7JgPyS+C1SqWJFP7PUcWsbYNonsk8Mbd/4J/ySib+d3vfndnH333WO0swEfe0kfktaTQilak1ksk6jcba+VvSRRwnh4lGNVtYwW604PEBFwDe2wMiFmSQCdW8Ozzt32tMUYWtUGWBdnpou/enHUEzb4vqEOMzZEqKDKZXPmV5yusNqg016bCBhK25M2WrwX9QLS5BEKBhcCB3wBDAK3OsJV0IXlbedkfc0V+gRUxwni7tvsaVzpGvNNzPsjeABmkZAsmSLyCUeeWTGqDz4sFwCWgEbjMLoEo4DY7QV6O/g5kOt64dpWUb9KfQoiYh0TUV/8BsP7eeLJEu77ojx04JkYll5U1NrrkXizSB19Zm2n+VdcVJMS8dGnVmAzsuX74h7nxaRVoCSkyw2flhfUPsnfO/NWGuUuuzqni06/ilHlgowoe6cHziekUYWMDfFWu1M4Snq5lw57dQ1ybB77XvYof9M9OO7dEhj3QBdsW7xBZ19WOfvhKY1d86JgcKv4D/Uh3Yyjn240hxxizsSgSbsyzhVPOTs4F754J4i/wgevFIvcgg+aj4gvipaDbePxHvsT4dLG6SZ7mkN0hp14Iwdbqz7h2uyjC7JksxcCdRwUCtlCb5q/xIpVdl7yLX5Kt88npNygbi4I0udwnPojHW+io39rprb1htu6xkta4jVl+p3uxT1td9/jjj58Y/AoY/LY2cU7uFWbm3nvvvREUBU3ATeDus1Wrj33sY5ftgbbE9exVzya16lBlK+BbVd+2LxXBrTID7ACsSh9wtUGwgKeStSBT5RjAlkAlPEQD0BJ89/jKIQFY2VLtk6wLKoH8VuwiAJJ3K0+NNd0UgBC8JToqXIJpbdkG172eU0OoOlbwrr9AsT3Q9CNRCp7GJqkDOUtiFwAJkECEiq/VxNW/xIGE1E4vn+iNgAXYvgdAejtkOpA0ADk6lhj77N7f//73F4Kl6teKZytgtZXOA9YRrMbQ1rz0FcG1jaXE4Adwt1LMboEyADXdbVWRDgBf82W8Ei1wWHsqgekbMQd8AGeAE+AD0hGqBZv6MO9bzdYeEp2cS14XAAJPyVLyVV1mF0cfoXPEgJ1s5Vvi5leAD2DEnwFvAB4gTz6AEJCpHza2Nsq2jB8x7/tuY2kcgBQiotrbWOsvfbGRBeTHPhDP5EVW2UDHArpLYhEAq35b9GFzC4YRptoE4tlNIKw+kEEkE5hcf1YoSIdIHIAMACPViAswiDgtAC6eZCMKDkvml5R2r1UZ42MnilT7zC3ysb7RHFu1RCqBtvW3rmNftodtLGvOFb7ygbUxY1RgEMuQ380tgKsYlSzNRdeuryCGCjZWjdOjbYlbjGIbYgdC0vXJ3fd0ZezI2HGeraDx7T6TP92JFatffqUAwp89oyveIUxItVzQWPKVjYviGVtW7KsN/SHzbFIMRQg8I8cekY2NuY3N6o3tgI21/uW7bV+xs3u6xmvj6chuCnjBXPBhuEYhp4LwFlY8r6qAwCb88DryZXVMkRipFGsQLG9hbP671vzvPDbefZkK/aYv8taelfP9yYzabcxirHzLPuwakMtro774fnrwczdWZeUR/tG9tj979ph+Gm+6eeqpp04MfgUMflubOCf3CjPTFkGJSTKWAIH6uml16hOf+MQFSHv1dIEq0tH2uYJU5/rv94GQgeNKwyYZRMtQOLxgKpltQgGYVr5NtpKUpAOgNk5AonZ3a4f+VWwAFTopQL300kuXV7Z3rOAXwSpotoLVShQggKABYpIY4NAqWMTBGwdtm0q+gnjttC0tvfV8luSrPc9NdH5BxCYawR+AQTIWyJMHSBCQJVrgCihvDlrF+8tf/nLnjYr7I9KrX4kYGUF6WgHrd6X8llHypceIeXosUTcvESx6a9tCxM4LQ5Kr9j23RU6VcX0aH+ILxCKnEhkbXJBKF+ktmXZVSjsSfNcuYap/1UvAw/YsOmJvqqvGIFla+XWePlWpXc9e+TCitKSCDbMfrzJecGmF8UhOAR/kcQG8FYLsXTFCIcE2MSAeiO5aFWMgdknGbhVU+KnY0D3FhN2Oh7DRKdvesLj+TBYAydjMJ9CbbSZb15k/2xUBENuH2JD52PmtP6QAwGcn5kfhiMzIPFBp1UUMZXN7PeBDrwAxoMkPkCTjLaaJWYgTwKzNrmU/AJxYC6QiOPxIv+n3bsUdY5dn6A4JsZoi9ienYpOthnKIPqxqmOOVWbwAIgHT+tmthQiX/MGPxfPVubEC33IN3W4sUYCgY6Sja3ar7OaLrm3cVsQ3H5lPxTuxqXaRMsQ7+fzv2K7yerGF/OK5YSDfiyJszRaDjMeugiWciifi2MY59mOlpbGzc7mYv8ptck+fiIo3syJpYjUdKdIgu9q23ZZ/s9PtW0zJLhRb0k/jkpP4CDtWiHKcvbBJhTWETwz34iYrcZ4BNHZYyCpouup//xZbKTrI+fJd7bnWy6XYoOJjOops7bbPLebVZvPsWS55oGNf/OIXTwy+yeZV9vc5uVeY0A984AM3BRxbh3IoiQ4AyvlanYpgteISCfDMVK/fDnR3T8QqohEp6Jqt3qqKqSIJhoIT4CCIACoFhF2lAJ6BqQWzkmufW8HVp+DivEQhWQqQ2gaGAIHIVc8PVQlKDwWmgn2rV43bKocVmwU2xpCeAoytyKSjtsepjHdNQXwJGqAA+BqvTwnIWJgE4EYPgvsCaH/Th8rXgiqAoXlq3JErOijo9kxeq0/144UTtavKlpwdjyTVvlXPtpsAJ53vuarIebJ4C1L6jHyll14KUls9s1ZCagWt53BsU0sPqqGSPFDbGIzf9h7ATKKRbNm8OZR8EVUgiD0jDvSMWLFvFeTG1T/V9QVxwFl9N7bu2Yr2+kr2tgRykzcAdKyOswUrNs2Nce9WFCC+67aqDwCzEwAMAQJE9p4jaUXaa8MLGtKpebEtRzU4Ga0YZCtrv+a3a7uvfo3d/ADp5gkI61oEi94RZH4PuNUP8AK0AXodt+2SfgB4cajvCAz7IS9CDPwimey4NuqjONtYlmDRM2B7BPdILtsEBOlAkekIfvnjEs/6Nd/IkvFZSbRKQ6/7hjv2Tn/i+cbgtcV0ZssTMu7nGhAiqxzZbjZi1cZcbUHB7gTg2tZIsioymEPgVzwQVxsroL1AuvuBXn0Bq/TbWLMpOQ15NU9bRGzM7L7zVlf4vHjPPpYEdk5cQ/DIZu7YaP14rqZYGgBPJ+mWHYjhijyd3wKP1b76FdvYMx3RAT9EAjcfJqsCinmRg9jq+klt2VbIr9Y2+S27FRu2uMFnYJTmx/jZc9eXtyok12b5ZonJFiFsG6/djouxdtvAENmQItLihB0vLNQ98k/ty11IOb/eF1goHtJL9tH8ekEPf2TfsF7yZmswSY8x6BMpr/9su/479tBDD50Y/AoY/LY2cU7uFWbm8ccfv+lV1F4kcATdkvtHPvKRez74wQ9eCECgtusLAN6yljN2PEctEPX2wCpgBcNNIDm2SivCI3l4dazAJZDYG7+VImRAewsqBCvAEpCTePsuIQB0Ksd9kic5gYna6negev4oeRqbHxxOR5Gtxqq9ru+/gAbcAk0FvPTlN386bh82wqVyJYkm8/E5hQWpQBrAQX8dl7QR6SMAlQCWmNmi1rUSc2+NjGSVkEvQn/zkJy/zmQ21VVAFcIN+ZLSAXTu9QbFnsLqfXaSDnuHqrZONuaQW6U8fVlbamtlxz70lb4QeyAe20pEKHoLVvCMmQBvQoFoneUlEqsKAIaAlKXZ8t35se0ApcAwY0g0ZkRA616e20o8ECMghAZ0r+e6qDgDhd4zqHzCsz3SFbK59svOdez60tgfUIUn5fDKkG6t8kjICkY5sb+kaVfPG2H99qxgDDd3Dn9g1sIUU0rMYsP7dvdmYB7/pj26XdACUtY8ALDimA37Z93TlOKInVpBz7bBrgd363jGIuYAMEAsEkj0bRiDFBnIgYIh8bZh/hDRb6Z84mm5swSP7yohQNKfANpCt2r7EMxmQjLVbBa4tDNA/QsGvtFE/yVJ7SBHgWqwtntRG/VeskqesnCJbgHf3WmVtrNmXVXTgHgEVK5EuAJ29dp0368lviENt72o137Ca0PfO932fu+k7H7I1S0yqTfOsGLCxpDaTzbZNb9pszFaJEKiuTXYvT+CHu3oiX1hJIYeiEN1aQduCTHMjt7JjRQ12z0+7TrGgayusKVLK5+y8sfjpj671G1DGLq91XeMTy/isWMqHtpjK9l0r9on5nntSFKAPxbhkrc/mL1tJ5+IastSn9jcu0EXyKlggZXI0+98iC4JZAbKx5dvmpb6OOwjoIznFL3GLnaeb2vMCjHTsrchyByKWbj796U+fGPwKGPy2NnFO7hVm5tvf/vZNq1D9YHDPUiEEiEJOnbNGsN7//vdfiET/bEfLCbu/LVwSVNu9Asw5qsoVIrAAR1DP+VW1AciCi2o+gCHhAyeIUvIAO8nb9cdxAD2qL1t9AgYEXf1sta72S+QBfVsmbG2rT5UrQRiIsZRvjAXCjgV+0qXKHN0BOII+UEIvgugmX9VAQG11IVkgUPSgcgukSiYAOACkEpb8jb9tkm0JTQcRpw996EOXFUtkWVJA7vSrepv+Img9V9W5dBxpZzMAe2MydvNTouuYB34RtNpRWew+Sa7zqunmRQXYShM9S4C1v1st9Q24mqfGa7saoNC95tN4ySPBIXTI0IJ02yNVXt1zLAx4QUa6298H42ONDRAHVIAjABtZAvz5KUC4QLs2+A0g0HlADbjR5lFnQO6R+OoDAAPYsgEJ3RvGgAJEn52yZ1V0K13Iir67fvWLYAIjyEw6FKMATC0jmv8AACAASURBVDZjPhb8KaLQLzsDvOmGfyEb7LL+igVrf80r8OZ+LyJae1UA6V4kALjlE+xWsYG/88vGam539RTZVG0Xt9jekfDzJ/3Xn+p7+gPCt9Ajpu2zPuRSfFDI6PuuDLEx8wYkmj8rEkukyabogJgDwY3JM0TIlHsQmyWLdNl94jy/Fl/7XlvIU8fNLRvhk10jJzrnfnFn4754w5Y3bvAHW7voq0+rKO5T+DDnYqkCipdWKXjIM2yf39MHEN5xBGnjJ9vcVSz+Y8sme64PuRQxFfcr5Bb/usfqS9dX9PWIAXuSV7a4Krf1WTu1v3GO7dCLmL723Ln8VyFJjEBs010YyVzBGBHcjokDx/PiHR3L++aVPSDpiCoiuYUYMUmcYO/srb74azldLDI/ydh4rNjLR5///OdPDH4FDH5bmzgn9woz84Mf/OCmlZm2fbXVr0AjOQhABYOPfvSjlxUKb0IS+HLCyFUvu+hY53tDzXve857L9jf/VO4kepUzVXtJR9VfQESYED6VvgWKS242GEq6SxoEUIFX+0Dyrh7sUnzBKNnSTwSjf35gt7+Bcolit3kA+ipQklwVOYDpmEDpCbgTcAV5VWkgBYDrO8InqQGhAq353epr91m9s8IokAI7rT61TbLqcXoqGL/3ve+9rFZuMgJG6L85k5y93h8hr6+IZtsMe57LipR7gYadJ9t9bCvbLV/JVf8Sj1UmegEE65dMkljt9M+4l4SxlwXmwCkbB4bZMvAnqWrDPEj2awP9rRJtLAAPMraV1iUYxqNfiRPxMo+IKx+SlMnXOOinNoFpJFoyZveKI4oa/HGLDMCW9rpWFV27fJO/bsEAsaP/BQ10wPfqw6vzFVKMXUzjV+kYkao/lWc64od+9Hh9il0D4Z1DjgAcc8xP6cQ4+MoSqdqwoqNtoJKfA1TmWKxyPR2yCaBq/epYEVe4KMY1tvq0klR/wH/2KIas329MFkd3nmx7TSa+w/bFSHGT3lZ/YoC4xd4UFMjSceBQXEfuAWA7Afjqyt41yPj2z0697IBO17Y2piJT9SFv8WEyry7YmlhFN8Zg9YVtIi/1z2bES3GMPH32b/NFY1OsFPPkAKuHkVqyik12XfS9/pADfbI93/VJtgqTtsrKhclv5Y5evUxr46gxJJ+XtiRHz+/2nHg6qVjcy5SQ+o6Vq/iUnIBEbxEKsVPMs1JoTnZuuq//XmqRrio61YYcmj1bkZIHFI/ojs6XPDdmK65sBCFLbi8o4cNLYM01jJYs2rKDwM4HBam1f9hifVNslSvSz9NPP31icMn/Vfh5Tu4VJvWnP/3pTXuMW51om1cguu1/BQpvnalSFMF64IEH7my5ETQLlK1gvfDCC5ck0mpE1/eWtwiWyusCia14c2bAoEBQMJS0VPBy9raHebMPEFcw2eohoiAgSBxLGlQTF2QBPpKiJNE1C1oKTI23QJWcQImpkJAlRWBU8pTwJCXJUvAt4Al6C2jpY8mSpIqcIZcCtW2Uu1VDgBSEgRJJ7Ui6JFfjbpXTClygsx/7bc4bBxADfNXvtkueXnTRKlb3dE0Jt7dTRrAWSALDAv2SCfanumprnwRcu+YOWFiQvyB2dQ+AkYMdWHnSfvfYEoJcLxkELMnZp3Hob1cq2IOkS+9AimRprheEAG1sDvDUX8ClpLy2DVQA7MjBAhi+s9VTeus+YKT+0wW/qg26Zt9A0iZtY+KrxQ22tYUVwKh7/Y04rL7YdJ/evoWMsx3z0H2dy260YQ6Abv1lC1ZmASwxAWFsfMlmNQZxs1rCz4BtOhKD+MYSQLERmWJTyBtb6DM/sLKOKCterQ11TqxrTOQzF+yaLrq+6+iUXbKJ7uuY/4o7XuO+cTGbs+q7q5UbGwOfS87Iu2P1N3Cu6GcbnvFu3KsPBIWPmzP+Y8wKBuyyT4Sgc7sF0LbL+tJfuiALHydrfSgW2ClBnvW99Jhtylvi8v6eUdf3XQ5CLM3/+oY82tx7eQUCIm90rmMRbL5fziV7bTTe+kOG2MOSg40zdLf+XL7wFlpzJc4eY7E8L16Zs66L6NFz5KqCZ/8qAFYwDtfIoV7skxxwzT67V1vZJt2FM9KF5wG7bwngkih2nWz7BlK+IRfVtkKI8WQPYqSYcvRL94iztbtvgGSn5luhcAsCjafdAFYXFe/gs65F/Drmd7aWWNIRUn6+pl10e3V+ngTrCvP6ox/96PJDwzlnxKp90AWoVhiqBBWEAj694KLfHvI8hcCQs7Xtq5cQBL4L3m0NDDBHsDyQDNhIVIII4JMMBSeV7eSRAASM2lJ5XMCWGmxHUQ0qABuXCp8gD7BI9gtaJdvaAbIBkj6Tse1tAmRByfNXtbtbdQBu1bmSAaIEoNrms1vqgBQBGuAALhEH4xPA6QygTi/0rKILNO7qHLAuSarMbfLLDiJGzXH9e4asVU0/tExeegOOGiNA3PxH4nuWi74iqtlWBIs9bFuAswQEnHaNsUsm+kYyShb931d8sw3JFGDdbXEql8mbrmpXYYBems+uA5TMPZCA8LAv40ByO3+scCKnbLR7ar/jyCR7bk6bawm6eyTZ+mh8C+boTdJEGlXr2U3nvTKfzSEYbBPw6bg3lu2qAbCa3AAAMIY4eLag8TVHyBB7MZcIrHFaQTEfiD3yBrADp1uoYDMIBd12r3llt30q3iCobIctIpzAredOESpzTw/ALGIltogH6cQK5vofksMvAE33342YqG6LA/VtrthFctEjH2UnSFTt7NyKP67z3Sf9k4ndb4FEHJRHjqu05mcJMjtKFjGxtsWyjXFb2GDvd4sXtSkGm1ukc4sk2jvuTFgSU1uePQVYk39Xy/jTsfBgNRSoz668HlvuVAxBEug/mejRqr6iAAKomJDevU68a/izsTYeRQfFAz4S2TK3YoeYKXcA311b35EZq03GsUVX5JLtKVAiqdr3PCHIQ4/puWdxe/kR+ytPGUP9V8Bje+QTg2EMcZzPyN3dp5DG1xVA2ahCBuwhhis6rI0h741L7GxuknNjgrkW48UT80QGhRkysIPGZ0XNVkB9RJTE4MYkV4bt6icZI2T+IZbJKzZ37HzJxRUA+C1u4iRYV5icZ5555vKa9q0oeltcr2CPdOWoDz744OUlBH7Ir3sApAKN7WM5oN8pimgBepK1wJEjAw2qtqq+kq9gpKIs2KqyqpIDyoKlQL5AXwASICQPgVeAF6QBXADWw/ud7xXqnlcrWbVFzrYJAc7bn3Y1BwAGTuuzJKS6BggI/kgcoA6kdV6AFBw3AANE3dff9Afo2OrTeatMzX9jtZ2APQCtBdy2B0YuzU/z/Pa3v/3Os3aqYuacTAvc0kErpa14IiYlwFY8ew7LnEleC84AdGB4Qcr2AZgukQAs2YE5kNABVy7FLtgtslI/Kr1LqM0ZuenN9kXEFiAG0AGwbDuZ+CLiKOEjVbZ67PMt9LKgVQJ3TMEAEeB77DMbRKIac/0jMvTJZxFSRATR34o4PbMjLxkBILN780gWY63Ao/+OAUsAIV3StTnbuTS/6XOBD1LbJ9AMOLmW3TqvLQAe+AKgELjkQgjEDwQNgVJFNi5b8Db+IKd0B7wmB8DMvnyqPgPMYoWx7Gppx/xPt/WXHGyY7df/Av10ZsXA3K0OxBU23px7IyNAyCeRV3oSd5ObPTWmJVjyA/BdW7uiKpbxIT7NlxB1vsaOEcxk8lIdtsUXgOT6Nj/GrvjStVZx2QJwypbEPL4jZt6NaNR+eceKGTBdoUWhEnlGrLRLB4gIopB++ZZ4z1d3xazr01P2qi15h20hm8aUPq0CwQl97zpzY5773vjEDLF0Vwf5OXuU1+U0sY2NiHHJrCCiwFhfYqbYKxYal3kVR465KDnYP7n5TfceC7ZIKD/WnuIAOfpUZLISXXt0AR91Xf2xuy36mNOusULXHHSN7al2eZBZwYKfhNf4H3yEXMIuCgf1d77k4goA/BY3cRKsK0zOz3/+88tr2lV2arKk+Le//e2yKiXAt1LRq9qrcgCbPbsVwWgFoiXlAlsrYCWptgH0KVAL/FYGBBmJumAJhGzgUWlVXZSIlqRIlM5txU8Q2YqVZK9S2f2OAV4SAQCTfmqjYNWLHgKBBZvG3vaExiv5AsOSWvd4OBwoANLSb9U+gOdYiVpgQjYBVtJegAdsAylI1lbTPLAu6dDl6qG/N2lHtHuDYr/fJWFEjN72trddKoiSgP4XwNo2ZftEBCvyrtrbCmkVyFY8jZ8tbIWYjTgm8QJQdNhxNgrosDfJlF0gD312bbpUTaeXjqkyJpdqJ7IF1EqyfV9AewQwgMwC+JWj8QEN+mDbXbc+QF7ggiyIKQLV+I1rix61B1DQSXJ1vxVjQIbu6FkyJntyrRxHP6TjJav+jqznJ+nGVuAlNoA4GXxPTgAZ4Ft5agNxMj6xCPkx7wv46A+pWpswLvZnXO5x/G6gma8CLH4Yma95BrG2PNuxdubZKDFSkcF99LnFGPYINIltC4jFOSR37SYd2Llgfjc+KODQlbhiXjq/RR1AU3EIsZcLyGI++bP4lG+lGz4NjCKptW+LE381ns0bSN6u4CkEAJ0KclItkK1wotCVPJ1DhsWo1ScfRIqQWz7dKnuxMJnlB76Y3AoN/Y040Jl46ztf2lwhP3Vt4xSr0yeieixirL0hDMkmB2we55vmz/VsRu7vul1d5iewgjjCTulewdGKtXxgbmGEdOYZKrHNvNcWokEu9spvPQsqTvIxeKH7vETD6uHGTvlfTiRnn/VhNS7d1nafno1KFs+IWZllQ/WhkFJbihd2WJhr5JufiW90IdbIFVZYy+dim11Di6nkay+C+exnP3ti8Ctg8NvaxDm5V5iZn/zkJzcFyZy1/373oRWpwLRVqp6/6oUGnLAAGejuM5Iluar4C9RA5BH4qdxJigC1oLrVSuRIW64VWJ1f8KJyKBkhYRLjVpE2AEpuElV9+l/7reBEPAG8xt4bE0uMQDXwBIgKuN1PRskNeBfcF7QhR8AUAChx0ZFATj8AuuQMAAmwzXPnJCoktuuWrPW3ql4kvJW73tAkAVh5ChADQfpKZjaRXnZ8tdEWwUBQ8+GZvXRJJhVPIKx2txqLGJBdEmRPC25tfVNdRl5U2s2XpKINtqhqlz8knwSzgBp4RXiAbnI2/ooPu11FMnOtMQADq1N+RY8A7l4rybNnQIfdqdzTZePmp6r7QAWwBGA5rw+gGTAj6xJiwMW42B9915Z55q9smv3QH6CrfWOxDQ1YYq/8nVxLBo1l9W9cKtTAie2TSBsQvXMFtCEEQDaZ+QR7EU8Qp8hLtoHweVYomZFxpCK59hmhrY7rRxxY2yN3+hP76l/hCDhFLMQ34F/BpuPI5oJruqQ3NtZ31f6jXy0ABT4XDPLbjcm7IpR+altFHlHi10tuzN/mCnq2mgqo1q4te6sXBK+4taA8nVipsXLsfmTBnNut0P0KTp1rHOWWXtYg99Qmwocwe2V44xCHFEDEEf6lOLcx1HwqPHTN3QA84L85aFfZEc0tYCCzW9Dgl10vvu5qqXEpQhlLY+9cBYh0w74U0+goPZh3O1y2MMiOybQ2IVbIwQhUffCD+jGHsEPtw0XijLGzhcUZbLr76NALPMSlZCFrciiumGcxhZ7EnPpdgrUYQx4QdxQDPF9v1auxJJetm4vJxOfmo/vIUz/nM1hXAOC3uImTYF1hcn74wx/eqMgEICNWAekcqsDmF8Dvv//+e973vvddVmxyRr+1Y3uPgMc5gSmVPQFSAAV8JL6tyC14AxIlCwle4C9o9V91q/aTfZ/9AggkRcSsT5U0VTnBqPYFZQmhANPqS/oBCLyqvU8kUtIwPcYquQNzx+05R3LlviWjANeCaLIuSDEfAvPKtNcBirtlzL36rf3GHgDIRjwEfe+9917eGJkt1I9KKBAM6NlqJrkEJnu+r7aap1aueovgrtpIXAI8kIWYIs7Gzt4WXBqnhCmBadMWC7YlQQMFtSnRAyKIG3KQrpAC54DRtaWSVwUJq3lLtM07YOTZrq2OIm703PfmAajerWnpwBgXKKogAwybSBHuXekDxtKLqm/Hkqt7O3ZcNUKCyYBEmAuEgP0CPNlAJN72FqScnjtONiQcQV8bqF9ARowAXo7gin/a1pSsdF8fgB1ZzEG6DhwfyYh2tItA9J1t8X1j6EF8z20dCQsbWbKL4Pth084lH//mH/S+xEIRwJau7vUyEABYO1uwQA70pcCiL4SGDYklyYgEObZAWnzls8g+PViVM4au6/7mHdBeIrzxMz/zT5xNBoAZIQKIjW3zGP3zcXoGYt1TG9kzwsaONlax/x0/Aiz3ANvHwg4frn8rc1vMk7/FC0WRvrNjucT4u0Y/fabz2sy2xRS+wD4bz65+KFgZLz/0Jj12Ie7Xd9fK9WJBx5pbhVoERoFOLGnLW//IsDFYzFaUaBzJ3/f1ryX1sESftt7ZSi7miSE7fx2jTytZ4q3fjUJ+k6H/VpuWYPOX7vX25nSfLLUjr3jcgH13364wpb90g7TZRq44wM/Ee4X0vndP/8y7IoJcae7sZHI+2Z544okTg18Bg9/WJs7JvcLMfP/737/JIXOgVhZ6zqY3Cgp6OVJVpF5acd999122irSdRzAHsFSyc9ScsiAInAq8SJa2BS0B1/fOqxwv2aqP2pVcVf4QG4C547beSF7GUV+2Q6pgAcQAkiQrAeqv1b3IVdsDG3eBL120PVDg3go7cqgdQRl4QWB2TzTyB9CnE9th6K3rgSS63eoioLIJdBPFBkl/I6H1n3ySaedLEJGiCEJjlwzrJ2CcDlTDkm1XKLS/oLfxvPzyy5f2CvC9/SnbWvCdPLUj2UsO5tx4jH9d4Uj2gdvakLTNU8cAIW3ql61I3mwPUZZUzcURUCE9KqRbaW0ckq6qPPvo+vRmHvsE8jx/ASB17wJgYCnZky+b7lj/V97a0+4Cn2QEtvgJYEquLXY05sZhO4vkD3RqC6Eyf+zNG6sqUDSm+gd2gHNzBAj1ueQYyEZeAPDu90wN4rdVaON2jo7Z2hZzjH0LSnSV3PWjYLMV9COoFANXVsQPIdeXohHSaL7SdT5kjhfg0kXH2JX4s1vMloBvOxuza6O+kMnu6XvjFSvFMoTRXAHC5lB1HNlEetlFx9M3MstPVd2tVDYGxD7dKp4Ao3TFRsVThBOZ48vihwINchdgbU6L+VaNjFGBgg+Rlezm2Nhr+xgX5aglGckc0F6iln5cIy6RnT/0veIEkIwk913O3NjUmJccuV9cd5/8wR8QffJY7Y3A6DNdiE2bC5EtRNRqETtFTGwlBfD3baDlGn2STbEHqZAr2Q2ik8wISn/DLbCKt/KtvzYWL95SPBOTN9/QBzK7uTadljuzo877aYrNUR3fAkxj87ZIvusTWQqH2YmS7NpA/sUU/ryFhXSEGGZriLgCqbzMNzte3u9aW0vr7+GHHz4x+BUw+G1t4pzcK8zMd7/73ctr2vufUwM5tk0EfALArVTkyCqDOV+OCVghIRKo5CIZdbx7BAIgXJJSFQLsVYvtOZZcDFnAcF+BpLYXVKhAAlCdBxgk2iU9EqNPCRNATQZbKQWmrtlKNWABlB4BBAC0bQJtQIZKJpJhO0L3FsyBByBFQJdA+gRg6QnRAUA2aQrGZALY+97fyHd/SyIFeA+xRzCNAeBHEMwjAJSs6bA3TwYKuq+2Wg3TNtsyf2RHhCVLRMe4EXRAlE1KZpJ23xHJ1f0ST20ADumrxBSYUEzQH5C24NkcJCtwxxYah3347BDg7hNQdw5pkVzNrflC5IFEKyvAFXCweqgN8gAryIc9+WSX3I2Xz+iH7xmDyikSZDz6Z1cIEBKIWPEh4yLfFg7IwrfrExFG7rIzr6Q2JvGKTIoW7IGM5p0dAKTmh8+ko/rrOrEKkW6+FErqh1xk1Rf7cQ3wuUQfcKJbQFSxJX2o8Ncv31giAazSHXKUnejbWMwRYrPxUgzpE6FCTjtmpYeNNUfa6Tp+DASLN/waiBM76AvZIAu73i2VXYNU0YG5cr05P5Ie9st3rSzUTgDTczKKBubHPPpMz3yJHhUBFQeSoXyKhCA9S1AD5smQDdtOmE79uHj9ec4ZCTRWtmde5RY5eGMVPy4ey2fIZNd3vrnhX/UrzncuvSD8+lN8EPv4Mr/SBlvMnuvfHLXtPL1byel4WGRjibhvHpb4KughIumvMZFTzuxYfdtZwCYQUnGBvmqXnYqLVmrry318S85uHJ5hQlRd21jZsHkSQzb/7Jxsu7WTjeT/sAOfqZ2Nz4ojSKHiru35yFXyKxzUVrZY/+FAxx955JETg18Bg9/WJs7JvcLMfOc737np5QURrJy21Qjb63KswHPfBSBV8ZyswACoq6ZtYl4giwgtkQL+N9hLfoJmMi2glDRtJ1Ch6fpklNyB0drbCmP9WzkCPmrTsQUSAMCCLwmSPoDNJYoC2oIqIEoSRo6AIcHa+LeiCvQgcpI1AiJ5AV++dx+Qs4DR38wHcNUP2VQd042XegBHBXOECLCrPWCN/HRcG47VfwSrldLmUWWsdpbsAVjm3Ceit/a1W286DqjoVyK1tQJJ2vmWdJfYAJGAoXlk50s+6G+TrPNLFup7QXD2Qm98wXM2QAQ/k7h3XP1NznSm/z53RQhYWpC15IUtd4w/mG/n+l4fgCybZLcKC+ZIIu8+ciJ+6cb2FysHyKcVcu0tOKGDZFJw6LpdgQbGF3DSubEpFgGQnWcf5FEQ4RPmUxxDfBR2fNIHW+z6ZLIqCHgik+aXnoFZJFqMAgCTT4ykayumW6HvPquEVjnWj1aO/gbwrHCJ0bvisVsq2Y+4ikQukWosySAOL7lHwutbn/yjcxu/zJMCE0K0q1j0KDaKOfwVmUBAyE8OhMU4AM1nn3328pt/YpXYCdAu+UAo2Ui6MO/Jg/jz2c4ZKz/pnkBtc+q16mxhbVOsOuZXvm4eNhfxiWTWL0CO7PJxuaF2Aud8yMqQeGXLpTjH3o+xxkpT19m61zFxRMGEjYoZ5kv+5F9iQXrq2shnNpMPiBnimeOKLgrECpi1KacZN3nYj/66Lh0hXJ1XYJF7xO4+ayfyosiRzdZGcvsxZ9sTN0+yK/mNXumHX3ZeQZiO5F7FmM0xHZNDkN3kaBeTscBQ3ae4CBPV9rlF8AoA/BY3cRKsK0xOWwR7G6AHGHvGaqu8BVKVEyQmx8yx7d/luJbdBV1JU9VJEtsguWCr9hGVnDxnXgKzFUgP/xawarcAU/8AoGS8AFXy0q5qlpUiVTrjEdwE1dStOioRL7ECRhZUux6QUbEEgsm31drVn0S/c+BeQKdxSdYSZZ+Cr4oZAsBsVN+7X8IgD/13T/89g4N0pSMrDvoUfLu3Nl3bdQvKECxJub4j68AUeYE249OepA1w7NjZCz0DGFuZBJokLaCi/hEK4M25TfBADRCD8CJo+l4QBxSqfkqGbAvA4AO2nAFTXbe/TbW6BoqBKHO5K3i7koYkGqO5BoDJxM6AN0ncb4oBtmx3wVz2ko8a7wKVXWXOZ4E57XmGpDHyTWAA0AHk1r/ra5+9MU46XZC9cYaPdn0xres9+K3/dAEcrb/VDiDXNqCq7FYBjj5D5iU1bKh+/FsAnSzrx8iHFQJEAlGtPUSpc+natj4vZ9i+6GELWgg/UqmopN3kBEQVcfiE+eCTCH9y7yoLHbIPMi0xqw02Adhvu9oGOtkz/9tizerEuPh71ynUAdZ9Z/8di5wGzMmEKAD29AesynGKWVvcSE4Fnu6z4pV/245JjiWsihryEHsRW/ihYgPyv6sj4syS1I7tys76jdVlsVlu0o7iZ+2JnYojSKX40r310zi3cGAeERGFgo6b9/72LN3GGTogR4ViuZ9vwAU7dkS8Y1ag6pfuxLy+J29yIIL1L+eZH4Ue2GLnxPiX9Bkj20P+xCqFHnFebFdYQdCSS2G5fqxQybm1u7ld7KkdcUaRQV6sT+e7V4zrZVRdU9vNxZe//OUTg18Bg9/WJs7JvcLM9BbBKitIgUQEHACmVmw4+pIhSXqDC9ApaKrKqGir3tQewrbESzC0FUGwTM4F7MBg8hR0kKiuAyoFU4FGglWx2iAJpAEQC+i2alayTUaARjJQ/ZHcFugDH8m4ILN7bGkANAQ9iVmgFfi1r1pGDjJKMrUXaLSNQ0Ww9hbcdD8AKCEwLwC484DHkVwBp31mO4gOfTgmkZQIvdI/UArYdj+CjywvkNikK9EhjnTleN9VxdPLAikkzdiyifpdewWo7HXXxlZZASjgTjLqk40DKfxkiVfHEBHXJRv74mfJcHyjVufI5DogoDaAP+AW8DfXkq3EXBu2fQKfjc88uA8xBkD1A9DXDr0sSOfLxu9cK5cImedrnn/++csb1fqPcHW/ogAQkJwexk9OK3b8tvNsb4m0eeZPSER2KKaIAWIiucUixQe+ROfmoj7EFgUHfi1OkRMgayzskD0voO5Y19ryJM6aC3PqGQ5ALtkjCc3vkvMt7Ii/ZG6ed874Um0hpdpCzmvDGJJ7bXQJqvkTa1anSLJtUgohiKKYurKLEWIYEmMrbvfyr/pmo0u+gVp2qahBtj7lh9pasifmdKx4xubMHd8hX/3KuelLHrR7pOv8vbGanpOFDHLfkkjt9+nnFmqnOeTTYsc+0yZPk7NzjZnOxLXulbP8mLCi0ZHAJ0NjZEv8eH2P79YGGeUwvlp/CJ74zZ/aedO5dkbslvrOF188ZyT/8a36sILYGPvbK97TUz9BUvFPQUPRSv4z9sUY2uMn4j6yoy22JIcj+X1PZjmdPZoLPlUxXAEc4VcQogNkVHwz9wizojdSjQTzy+5vrCtPBbaOfelLXzox+BUw+G1t4pzcK8zMj3/84xuBTkVDwAbicybkCUkQ7JYQAHCCdN9VsVTJJGTt5cjAGIIExEvQwEfXkNCG8wAAIABJREFUruMLroI9IKh/iTGZrUpZpeoa21YAocYvqCFPkuheUz+qRkjKAgX6dA+ih6wKuFbvVOkAEFUjIGRJ5Opbn0swgEgBn/yAlvlzXuAlMx3rRzVSwpagJEsAZSuYa5arxyUjJaaIvcTnfgReAgVMG4fkUfuAJXmXaAKv5j29Am0IFSCa/CWu5sIKrGs8C+JlFPUPCCFSycW2yCTZGRMCUj/9jXzSjTE4DhQlh+pz1yxx3ULHrgLXJjkAVCvNQJ7rkZHGwC8AeAlYoYNsdAOgdN2CbPO2oMCqC4DMvgF69kIPbJYvLiBEbhEKvgGgLZFOd0CaPhRVyJ9sgZEF64A4G7GNiu8A7XyKD5Db9/UVQHvnB0EzFrHS6jz91A7iu8WGJVcID13zF4DcCnL38+36R14WuLKTXT1FLtd22LeqP7KbLHwJgeT7+tP2rrICd11TW7VRIcbPQBzJnLkVV80p4F875mTHnCwIA7Dadf2riMEeEEo65yfGzQ70pw2xSLzofuCZ7YsRfFDhCFHrup7pSU+KCoi1IppilrGJCVtwoHdk2fa4rgk0W1VZgohEyaP1K3Y1J2JF/YuN9cPeizf0yGfED7GS3pEvti6esBtkpHxh3Mkl/3TfFsaSQ7yXu8SwPp0TLxBtuqwIUV5SJGgO/E4lzIIokVEuXQxgRRBpa9yKqorX9Z2M3S8OdX3/06FV9OYOCRfvGiddIrZWlvivmNN5eU7MEt/1K691/t///ved4nH20jGEMn33uEDXf+UrXzkx+BUw+G1t4pzcK8zMz372sxuvCJUUBdglMEtu+luAs31FxXsrdvZpd2wJ2YI15AJoBswELYBA8tqKI4DaNQV3gaTvZJdkEQjy9SmYbYW6wCVBCr4CWfe4FhCVGPUpeXuGBrBxH7IoqAJGKoZbQVyigDgt2ZS8VPjpTMXvCKQAuQ3AC+6NXRC3ArOVOEnFHArUZJFkFiynR9Xh/u5cfanIIdIAjVUYgV0CNffA0a4wbJJLRwghkso+AUlEAQlG5AA/4FriATDZWu1pA2h0j/3tyW8O9Vt/AOiSNbbYZ+cBL0m4RO85uJ1HoJPOyJKcfMsW2iUj66f1Jzl3P9vseqRotw9m2+wekG9cqrkKHeYVAJfMA3Y7L42xe+kA8F/Cyi+WGPEJNpeMxZzk37eR0T15tLXgmk/Q7YJqsWNJCPtfwoOYKeyQLx3WJ5k27rgGSFcsqX2xC7lGDpEGMYMNL5lwbv2QX7CptQdbgsT2Pm1HaoxIH7/ix2zevAD5zbn2EQwgmkwd5/Pu37jChpF2ecT2WfeoqG9Bj7+LaWyJf/epyr8xTJw2r2yEjoF2to7AyDf5kZgPzBq/eLwERftsGOne7e7ir/nlX/SJeNAHGetnV4PYD8IUcahNb5RDbPXH/uRZ+by43T/2jFgnj9Wu+kWWat/xdFI75qV7aqd/Crl0aUtgn14Tzv7E1iNegAEaa33UNntjA/Vpbthr1zRvbaNN1myqcbdKRN+Np/a3WCfXJgcfMb99F/vYEwLYfStr4xKv69dzzUsEkeCO+dkKPtb2vc7vVk9FI766NpVemhc2sDm+sXsLc21EsmBC1zXGJ5988sTgJvZV+HlO7hUm9ZlnnrkpuBRYbM1SZUU0JOslGIIvQtE9kqpganUip9yKzgKQ2gEOgS4gR/IGOoERYB7wEQABiNoHGhFBq1OCrKSEGAGWiJyEqmq1gIUeFrxIQhIAYO3aTdTdp+pkVUJiX9JoPAtUjuBM8jYOOgMGVUwBAUEcwBa06VSCB6qQmtpxbmW09YberEJKvvrdZIJYSDbpIBsoqbgfWFBBM3+ShdWJvkvwErRrzB3ytXOCKBoLsFI/7L9j/b0Ah56sFADESB+/2C1TAMPaAnvTL/1J+LttR3IDSnbuAAWrpOzA2AF77TrfJzJmhUbVlr3xob4jaQB4x/gdHfJ7wHhJKGIJ5DV/jVEsoEe6Vu21wtF5OkUA2cTGJYBdDKB7qwlWEuidrBvrdk4WRIo3tQmkLhFq/Esuu964AF3+q8jQNYiMIgTi3j1Wr7ZQU5vsT9xIznRnnMa9/t21qudIhXjQ/WKULatskp0AjvyCjfFBKzpL/JJDv0uS2bC262tB864aWn1ZYsY+6K525InaLi6ZW8UAJJrubLFDXKwa0P/60BIg7TbudKXARX/mAtGhR8UQNq/ouGmcTOxK/lrwzT/Z0q40dr+thR0PKLcio/jAV5Ih8pD8futSIbF2rX6bW/5h7Ai472IUWZBiq7LAftfzBbnKfHUPf2MX/JVtdQ+8sD4rp4jXtdm49lr6F6M3Bouf6w/dK0+zVytR4ihihmCRgy8uwRLbNj855tm72vVTOPpgC0iYWM7Owm77fOC+gEQ87J7G27/6omfbsxuHogEMk/3KAf7eeH3+0PB67qvv75NgXWFOf/GLX9zkfBIsYC5xC4KqYZLrVlyQFRWrgmzX9R9p89s0gKgg0fcCmaVylSNgWLVJ0lvQmwxdB+STo/aS19sPU5MAfewfCDJO5G4Bb9csmABegEwkpOsQEdslABkrbIA9oieB1ZYEjRAA84AF4CdRSOzkAV77lLxL0MngOSLkAWimzz4ldzqwtU27jQ+IJouEsgAa+NEOYENfkqCKv0qlV8UCsJKd8WcDG/xr526/UQOAL8GSQLeqpzgAhC4JQUzN19q05LngFfl0rLbNuaQEYPa9xLfkzTxI2LY9sSdJFohc2YE/8tMfmZwHJCX4bHAJITAMhPWMXNd6ZfL6Pr8EpiVu4JWOgAQxZkkDHQGiSMQCcb4gTqwP7MqcuLWEmb0cSU7Hjb3raweg3FVU+qjtBYViG19AqpYkkkfcEgc2jiBK6Qjg4SN8DQg0T8gKcClOsc+1+fRKR2KYOA88ul88N698VrviGTmWZGmDr/R9x9HxLbCxGfNtTj3nuyvYXk+uoGKLW/lk+0n+9Ql+wpbEaMB/wa52lpSuXeeLKzN7VYzJDuS5jiWHgqVVK3oD1D0Ty9fEUVvBzIc40DiOBJxfIzl8TR/GnOxkRc46JgZ1ffIh0MaCrMMCdKwNNiim8iu6lWvJLQZsnKEf+S85yFV7tsnZirjPQ7Eb/pmNNU55DLmDJbouWSIVcgvdpAMr88kZDkGu+Hsvselvr+vv73RiBQ7J57sIODLKl+0YklfJTM/Jh1iL5cfv6UZBx8/rdExR29z03fY+ecdLPZKzvtmGPGV+G6fCqLjaOSt93/jGN04MfgUMflubOCf3CjPz61//+kYgE2wAZEm0wFDCANY5tsSECCwIBB4luq0+Ciy1cwQlkqsk0bXekKU/oEhiALQlBIAJ+Uqugq8f5NMO8CNBdZ1VuM4JeMZXe1YMnAdWAUGkQpCX4AVplTngt74LeJ73QdJWpyvfkjDkDOlQgdyKLeKYPAuoV5fal9T7Tl5BN/lsF0OMyIq8kHn11t/aAFKbH1vSEJLdToMIAB9LXqzs1Obqavfh16ftrguSJTrbV4AZeuk8m1Adpkt6N5/7CcgDUeTtc3/rpvMqmsAP/2DLwCqS3D1W9/rb9hy2ahVHdVJCrp/mRfIHFowHSQeE+adihyTba3u7t5dNmI8+2R5fpLsl95K8trWZbP437+IAgF7bVqvEoK4H9tnuVp3ZOVsG3BovIM8/ug+BAHrohe2uHnsug36Nr37YLPAt7vADABOYW5upHSSs68m0IZ2fJD/wBwgvUeBjbAjw7h4P7Nc38psNpeNWMAKuVrX4PJ1rd0mKuVyQvAS2caT7XXHoGKKHaKZvcYFdeYmLcQP8L7300j3333//RV9d0zj8Lk+yWnm1BSrZylcAZMe7x5ZABAC4RKys/vANW+f8vhE/51s+2QTbqV8Ey9i2MMW2EBM5gy+zp+4BjtmrQgA91r4YwpePRbDONx+2z1qxaluZbcedo29b4NKZbW62lHkWUAztEx5AaLaQJE+K88bG34wDeWNf2abc6pxYURvmWowTfzqHQIjrch8deH7afCK3cojc3ZjpTEwX08Sn9N/1HUfkFAMQmrX/5ii74mt2aHj+Wnt0mX7SMeLEj+lErq6Pxlc74lx9+CkdNsYW+uye//73v3d+eiD5lzCmb+Q4XZiTxpDdnM9gXQGA3+ImToJ1hcn561//enkGqwClEicAIEnAgMTgupxxq5Bdr+IuIQDVObtrF6gBBQCGQIA0SEKCtsAmCVLBkj7V1s4tmPYsRMeBOSBNkrWyRH4JgZxAFRAjuBqTdlXeuv+YBIHArtWewA2M0QM5tC9hSQrk2xUR7XZuV67IQT90KFgL+n2XnLqHjqzqIAGus81xK7sqXxKA5C9Rqchpg56QK+ATcSWzrQrd9/LLL19++FBFEljWJhJWG/Qs2UrkQPD2T9eAMh0gNUiyNtYmu0YV2/XbTv1lG6q96dQKCMDZ9aqhxg0gKiKYy+bGvNF1fXQMWdzVONVKfdIVe2LX7C8g27HejFa7xn6sdgLZYoX2EB92GvhpLsi4L3RAomx9MUb6s6VQHFoghwyIP/S3xSN6oFN6Xtvgf8CdrTf1vQCajXTdFg6AYoScr7NjccT80NteB+ABpfz0aB8LUvlwsmwMUiyjWzG9751L1/Un3op/Ptc/1ifFUESrcds+lVxWHJAPctUu+9+CGMLNPvlc5ObFF1+8561vfeud39EzN1Z3kH3xHdjc1RHxB8lH0rNHuaM+FWaWNGUDfMmK2hZCGpu3OnYfG1wSbZueFYVkJlPzLC4qwLAXbSVbMsi9HW9uAHM+kSwI8xLv/kai2GzH2HVtsYONP/VLNrrhd2IFXbCP5kVbfM4uhS1mIfzIUfJETLUrJst5fnC54+ya//AFfiRm1JadHrbAFXO8tVas3mcMG19ydF/2p4iEeLqHjzTuxinfwDpiX9dbGRd7+EBylL/YdPfYLlg79Y1ky5kKdQpOYnI6tjpGLwpD9eN+JCyZk0McSFfyKztjm8hpY20s9f2FL3zhxOBXwOC3tYlzcq8wM88999yNALnV+wWpOdO+PnZBcOcAO1UcTinBSGAC5YKJAogkDQQAn92vAg/cSJASEJDr+1Z2lhTpu/sXTKi4SiQLhHYcEifgqSIrkEsuxiaoAtzaAuAE564HPrYtSaz+JLhNbJKn6qUATh9LYAD9JZXAa8eSFUjpPt+7Boih945J+siv+VUBK7mqRhsfICBpSgqAhqRPTxIDIMtG6b0+azP5VDNVEI3NXJDBXNg6ZUU2edkH29Avea12AbvsllzkZV98BEhm47WvwszmzH8y1K7VCvK717jMuUQuEa99kMu5BUFAz1aXOy/ZSs7127aYrq/aba6AbsCDnwNP5nDJLH3ZKsY+63cLH2x9SQLfRya7Zgsd/PxIrOk3mwHgVa0RhCUvnVubYP8d77+tUwAhWb3Qho6BZH3svG1xQtwEzrbdjUcADd9WSDAPyKRCSPrvbyufgF8As2sB22Th3+IAcL3xFFncfthq19ce4oTAWWkxDrqrT2B4Y0D9Ja+CAz/aFQR2ZpsjvXaP+GultvEkA1+SR44FKwQzPYi/2l3SaBXCalk6AZZV+c2Ll3DIp12b7o+v9DZ+/txn/+UkqztkF28bE1tA7Pg50oSoikNbHAvQL5mxQ2RjNDK3EEN8ZytWgsgrXyNijVshYe0B8VWEQ8hqL7nZcZ/GLmZGeLagIU5s8cF8ZE9sCoFMRvEm+SK+9YuwLWaRk+iw8SsEbwEHwdr4JOeIq4oJ5jcCVxvJko3zGzGgT3ENZpDz9d3YFKsQ62S2kkWvteNHncWy2pc769sW5dquv81R/W1Lrr6T5atf/eqJwddBXmV/n5N7hQn9wx/+cHnJRf+8CrVgsMvMjnN4CVuCAS6BXyBdoq99yWIDbdd1LyBWn7vNAIAkH/ALSAEwEs8CUsC44AGgAETGQT6vsV5wTWZjEmSBWMlXYASWlkgtGXPeJ3Ck8khe9wD46QcoBALof6t3tSfJ1qbkBryppgHJrgV2EKitKgKyAq57lshssmWO6UzCQu4EcIQD4JZQyE8OdoF8qNYtATaf9WUFTz9kQYwBq8ZrjJJec0mXbEClTv8SDhAm2WWvXQP08Im1WfZn/iTiHTt5jQPJXQBrtbRj9GSek8ccm3+6Aj7YKhtDquu7axbgAlt9lpwDZZ0H3OpDe9pPdmCXj7IPQKIVsfrfee2afsemOe88otM4e003XTZmII99AansCkDqWv/vBhKX/Ox1CAcZus6YtzhgJQP54EfAOZ1sIca8IYzAZ9eYO7Yhlok7SDZgRBc7l9tX9+8Kkblbwi3GISfsxnc2HWCzVUyBgL6tpCA0R5tDBJCN5AKAgT1zFojzohsxBEHTHwDJDvqUW+yQ2O3CyJ9YIY6YN35mizYAzb8Qw2Rdn+x+c248/KmtVPS9hNoYGueu5IoL7FQspBcAuPPlqtrZlRCEZX2gONi8kQ3pSR9tG/Nj4c2PZ99sHZUzrPzwP+M3xwilXCg2bh4S48x1bURAXbv52bidswoqhvznP/+5xKJihTy67Yr1iFvj8WgAORQY6qNztnJu0cg8NJ/H/KbQYg6023c4SPHBuY334pUCrPlEotj7jq8tyuZRUaQ5Q0RrU0ETMVb0FNvFGv3Uv1hCXm8O7Li4Y7tl9qxgweeffvrpE4NfAYPf1ibOyb3CzLRFsOCSIwFNgopqYs4IUAAgQCmgAnDmyAt+BJklLACF4JKDAx0+BZoF1hIasNy1C7KBIYkGkVK9AgLI2PnGIYnqeyvRC2x2rI7X1gYvicyYdvyu1Q9QL1Edp1PQVsUrqNo+ZeyNzf1A3eoQuO+c64zPnAGYKqgruyQv2e5bhyQ0toFMkUO7xt34JD+krc+VzZxle81NtsTW2NACCYkCYUO2ra7Ujj3xkihwZT6Rgdp1ju4BRIBuQQRAanUkWYwFQGYn6Q+QCdwAhZJZn1vUAEgBSAkdQVT1BgTpGMlJZ0C4lQvjRxR8SsKuR0CBF1XS3Q5MH12TzjoXsLSaCECmE2A520kPVY2RLH5eLOgeVWNkoXaR5nREH0g+W++7wg7bEjtU6Os3EAFkNP4d0wKrzqmUI9vm3pithAKgyAe/SCarrPtMxZK/2rAlkD1aIUae9M8Wd96Q3C06NW5bnoCnjrFJ/rl2UNvJkt0AZ+w6gGdlSD/ibvqUL5B8ZNFWNQTBcYUb/sJXxQ+xbYkLmcXszR3dJ6YtIQNG6dh1tW8Lm4KTYp9Yng6MzTjof0ljc9x35KR23JfMG/Nsoc4mxK3637mxhZDsVnyPcUickUMakxUf21rlSwA/m+jcEi8xtnF4bo3tpCMxt/YRFiSlectGjqtoYp7YpFhG1374OPmsRMs5XduP+yaL14Xz43/9618XGfzMg6IPskvv/Fs82ZdS1M9uiVUwbZ4WTyARtcXW11bYUPdpI9mbP9tOEW5z3T3il3lr/PoQf8Th2i1mvfLKK5f7ulYbu+rvZRR8o/uTH4kTl+ix68S9+kjXXe/lGnJo/SFYzSkMIOY89dRTJwa/Aga/rU2ck3uFmXnhhRduSp5tBcqJCsA9+AgALukA6jibSpalalVpidu2BIBEZUx1ZLeqFEA4cAEBmBEsJBArYIJo1wpyVnsAFaBVAkcgJRzVpCWHxiTgugaIWjIg8G5gRmLItckfMUwP6QwZc89ea/zG3TVIhNUUYKdzgrQ2dqvNJmM6MK+229S2sdeWOQTQjLHk65mr+i0oe4ZPYgByFlDts1OA3lbrJTQmvVVb4wTUzScA6h4EqU9gng1sIqQP5AYIAvhUwIEapI8NAA7OS3rsIbuW7JACBCsQkK/RAVBKdzuPwJvEbn6sTHiRgIRXm51DNPhRfSNvqtAAMyLD9/gocuE+PsVP2QP7UMUGvnxH0pqTbKf/gYbOR8jEho4H5DsOmC4R7n4FAAQ72YGbJb5kRyzZCX0hOOIFOzVG9lCbXnRglaFju5ppJeHog2QFkFWbxVU2hPSSBSiiVyReoUGs6tM46aY2AP1dUaWv2tptm0iVGMBuFG3EWmSa/W+86+/dndC1fE2MTk5bbIE9qy50LRZsccecKuqxVQRNLGtM9M2vzEvfFfwQHOS8dpDD7l8SmRxWCRAs5IvuFQprA0hFjsnGLvg3sN13MbG+vEiFXgBqdlKfvViAj4vvyLAYsKvQ5LJqxL4VDzZXISn1w9bEVfPLNpfo93d+lu4Q4mQSo9hK829sSyisGLJF8VqONJ/GjcwhwOnuuFrDFqy6iMfJv7sAFKuQd/ilvhQbEMzkV3xIf+y8sXgtOj8Rv9i8GC+P7Bwna/oTV+Ad7WcXvWio77bL8mMv7UpWhcvGWPtkEh/5TjL0t6IV4twnmzT+LbisDsWmRx555MTgnORV+HlO7hUm9Ze//OWNlwRslfAIACRxAG2v7ZzgKrFIjqomEg0gB5SqPAowrtsqrb8lAQBbwhCwFwzqV9UneQVxSU5yB4brB0FJDqRmQa/qDtAmSSNPyQboO1b72nVeUgDKl0AZL4CyfalsSvYbQAFF5A2JkiSWNJk/RBA4I9+CWAkFSBT8j3OoYno3sAPkSCDJJBGtfMZVH1ZhJCTJY68xd8ZeW/1tdUFiRk7NA92s/o0Z2O1c7UhKbLrvO+8A5RGQAKiIdPf3DEFJkx90D1kQqLvJaFxsau1Jv8CMosDaIdJM7wCQxLvkGDCwLQyRQfQQFH5PFx3PBxt396bzABGQBCB0DUDKtrJZr0a2Yqs/D5cbMzCh+l77bElFvDaMrfuAQw94ry/syqGxILdsXhv8VCzi2wAu3dCF9tjhrpjVr2o68K8/8ZfN8U/6XbtB/rqHHgBl8913YHbtpX69CAe5RqT4gS3UnldqrOzH+NguUix+yhe1aWVEIYPd65dfrb91ji/zf2PsugqCSCNfFmuMs76RazkjvSoA0osYARAjEuaUfM7vqqRtlJ3zvIqiVXIhXuI+G5Yv6XHzIJ322ditJjQ+pKd+a8vqOAJeO5377W9/e8873/nOy7a65i/dFYOstNSO2MAn+C39yD8dX7LbeXOJENb+caUDIVhSLW/JGRtrkwNR3DzhWSV6N5ebw3ZboYIBnSBJxsWe3L/jpF9Eu8/0yVbYf8UycjWmZOtaK0xIXXPkRRPGzp74nzgLs/CD8oUYKi6IjQqT2kS8/URNbdIT+2bX2uSzFb6SU5Fs8x1coL2uefjhh08MLsi8Cj/Pyb3CpEawVASBAgRmg78ACPQDQYCIpJxItuR0bAlVgWcrKQtUATxBTntA1ZKV+rStBqh0P/AtkQEuS1aAE4GloJScKlAStmCzBEuyBLRU4CWplV+AWtm34o5c0glAY1oBWIAC6SgAGz9wUlsIT+cWNC4IrP/GarxHfW/fQIFjgIY3MDWuJRqIF71KlMhPx4/jvxtR6JjKPt2tnBJi19CNxJKsW0l0nE3XjvkkL7IJEDkODNMfW1ubA0oUBpBF8rI7dtmqTcf8flfXL/kBTCXy7kP8JFd2Q5f6AMJrUzsKAhKyJOue1e8CFgl19bXzuPcb+5I04FlCBgSsrNRXNhip6pmQ5Figsb5zXP00P12DvHZvY61YVJ9WF8xd+laR9bwN0kqftbvgfwEGWzcXzY+4ufNTW0gFQmF+AdIF6hs3AR/2LdaYAyspVsXyQzF7iwKrHzbDn5DuZIgI9BbOgFX/xAwrWqsvWzgbm21N9GYrWRV1RGbJFH9G8hDBBXy1a+vYEfhFoujGJ79AbI2vPqx+KDQA1mJ11zp31D99IjrA+OYj8yFuI8lsfO2PDSFJcuqCXn0eXzJBP10rRiHgiIl8KyYjE31m8616vf71r7/oxL27ms0HzCkyRI9Wo6xC8nX5VSFziZp5tEqiuGkVpDbYgva0g7zyrcZnhdKqFX/bLajyEPvrGi/mEsc3zu68s1+2JfbJt1aIanttsz7yHQRLvpNbEbzazzds5aMr/mN+d8WrtqyoKQizY9dbOYQBkrv/ydsx/bB34zL2xTUdE1e6Tu5nH+y3exDAhx566MTgV8Dgt7WJc3KvMDP90LBmBABL5xLhVjKBIMAFwBREVdcQMmBjwZkglfOq8NROibQgChx1bIErMgck1KdkB2zWZm3YZ76rBwCUAKMa3DXHbVQLnCVJZMAY67v7logar6CmqiqpIHcAwrHC7TzdS9pAM2BnDAssEBtBsc/G2H9Jv36TufatMqTH44ok3e8r+43fW7LIQOdWD1QGG4vEuTIZ4441XdJ51wIQqtG7aoHc6r9rO7arVsjgEi+rGPTU5xIYNk3nu1df0WABDvtb8FV7VhSQmtrNt9K7B7xtyQU6gO/uZ0NAYMckvNUtvae72uma3c4EfALFxi1Bd777JFpkDBARF9jYgsL6Xh8xZ8B97ebPATzjqP10o+jSPf2NdPnNJnNtzGxjVww8S2WVsLaQqCOQ6Bx/AuDEIPLsKkN/k2GJ5K7QRk6AOP7Pxvl040omxF0cQXoAsWRRLOCfwPX6f/2LbX6UGxnbVRtEt2vNKRsVQ7vme9/73j1f+9rX7jyDamsskklvydIKiNdHK2DQIXtacO9ZTboUO4BYfdBF94of7Ep7ffccpZUi4NVLWBDb4ypJsu4WLHarSNJ35EIs98xW+tttY/VBzl1BsO2Mf3WPH6XtbwWx5sI8W+Xo3n0manPfHt9CkrxFdwjH5jW6e/bZZ+954IEH7nnTm950eYEMve1LEeSJjTNW7ptbNpbNpxPxYMm7663s0AlcUDvml86XOCK/8nVjRFjEI7J3zlbYJdRyrZguByNQcA0/7PrO2QYsR1u9qm3FyvzNWyC7L13Iq8itfvi/sTTerrEjA1lJPs+T2ZYpxsgtZLVDKPswdraieNg1xVvPnKVfK2lsZAsL3S9+ImSIL59oLPLm5uSuO1ewrgDAb3ETJ8G6wuQ8++yzl9e0237w5je/+RLYqsy0lQDqCrXLAAAgAElEQVQI3e0skhhgsatSqp61uYRJ0NstN4Bdia02VdYEKNVDiW3BTkEGkJC0JfyOFwALNCp3yYUo7uqNKlJytbpwTGoAo74bhwoPUCngC8gAb+Po/oKVF0GQtWv8vUTB61QL1ipfgl4Bzm+BNFbBUoWr64Cf5JRQAie11XW7ooeoNuYFpciqCh4Sm5zIKKCPOLsWUN0xqUYCCQgSEqRvSVaCA0gA1/pGINieJA8k0L157XhgwnNigB790wFgAMxvwt9tgqvrxrUkn/0CzEfgDSg0/uTpn0o/G1kbr6/+1a4HuumMbXVNx5IfyLZ1DkGxGua8LaRIBzJNl8JK33clFOEECvz4OCCanhoXQmHelqAhgXzXufRo5RjR7VNBAaEyzwDcrgoh2o2HTD53roBrfiz+9B0Yb14Qmq4HNLcgsiAEcRFjkssLLgBJIDOZkEWED5h0f/pJn+yUHoBGZJf9eV4IANZ+7fV/+xMT//nPf15WsIBZbRove+Wf7Knr1u7MpRWLcofn6zrn5QNslp0p7Gx//A/xpgP3eP4TCUJyVya+37gVNpAEBQzxSWwCWpvT7kOg2SB7S892NmhrAXu6Mr/ImEIHYoFcKi4qePE15GhJMfLQNYiwOOMV8Gwz/xR7ep46/Teuckd9dr0fQLe6s2+za/ziYZ9+m6pxenGEXLAxbOcxgpmc9Ut2uEHRqzYQ8PSfPZA9nSAdGyvEP/ODAPOj2mxLHZJxN5urbeOtney1VfRkqH+r4ci4FXSfbFS8Mg75Fglq3uUOhZx0WPteAlR/tuCKSwrB7IAdIYD6s7JXm5Fn9qSQBQsopIrH7FXu5lvJqLDTMTFFPDaPnevaz33ucycGvwIGv61NnJN7hZn51a9+daOS0WcO1pYCzi64beUKgMrhJA9AVVDIAa10dC9gm8iu4dgSA/BQIADuAPeChtUQCV/SBAQWdBQ0C25ePWqlADFT0ZGM+74VMmCiflVUd9xLlBYMAR6ADZ12PcAMjAGEQCbSgoyqQLm3T2AJkQGSkS0yMg1Bdb93bffZZiiRCKRAHcK6n+kRMKodSUcbqmmqa+bmuOWATtmN+9mbJGDsgAVASc8qwkjZEi1tswvVONVAwNK2EvNCz5vY2Z6CA/kWXGVr6Q6BN2Ygjs5bDSix8x+2hOjyKZXDvltpklzNUXNYP4CH8dNLY1p5VJQR8GOyXVKhLb7b911RQcRtF0YWuw6x6V56EWfWdwDS9RsAdG1KsjdOoAMABrBsaUq3tjGtLQGtHVPU8eC8eLKV5o4Bju5NBkUHdmFVQQwDXD0jZCUJKFc8OM6DAhW/tdoHvIlRfBKQtnrLPvgfv1dd734ESxsI+hHIahugQv42FteWsSCUyawYkj7YCWCqXcU2el0iWrtiNyAp1m3MRpL5umvoqyLhrkSLR8AiMIpA2d5Gj312zvw1n+RkF+wlGZIHWZBz5DzxpfusHBzHhCju6oeVAzFfjK+d9ES+QPvqqv76gXBvCFZkFCttSatPpJHfrs3vLg2+lEy1Z/6N55gfzJViKRLu+xYv5Ew6Zy+KXXL2xg85S4wnh1XD+qEj+Zf9kUXs6LxCjKIxO5ETEDb5dguacImthPxM+3JlfiLW0z2ZGqPVWvfJ12xdHpFDxdvON6aKXFbe0odnWBGqPpsnz8TunLNh5D3de/ZM7KiP9PDYY4+dGPwKGPy2NnFO7hVm5je/+c3ld7A4Uc5bNSdH61Ny6prOqTgBfJvoAbHjyoMqk6RXO6rq68j9LXABV31HigRRCds1EphklYx+O0JClBh2n7O+FjRvMhTYNyGqHiKFthIJtMlWQLPSQRe1AfQsGFhikPwAiUqSMQNmjVmbdKeytcCDPAs8gVPyAV3MaFeOEBlzhyhqD8hEBshJp50Hmt3jGglSwkyXwJ1ksmCWXUjGCDow3fkFeqsfgIq9Isz0qVpLB5JQ/RszAmOs+t+kS4au8SIF1wHzKuPp34qVcfIvxIi99B0hXMAryepXskWmFCbYkU+rVwCksRkrAgYcqGSvfsgBaNZX/yRqc8gGF8Czwebc9pX8G9lHVJaANDZt6XMr1Oy+c8etvgAMGzP/9QMQdYz89FabbIZugbklgBunyGy1f2MBcGylhA7rT6ww1wpSC6wVAxAv5BHRZi98C1kUz8ic3swx8rj61b52jd1byRDw9NO1SDX92Urb/Ygr4LpzCDxv7BZTOieOiL0L3NmieNl34yU3+2olLYKx4Bpo5hO1DWx7y2c+J2d0r+/9rS1z4m2VbFts4cvmdQkNgL05SMztfuRM8cL4yC6HiP0IbYUbZNEKa/qxAuw5uVZOFHgWYIsLS7DYoWPmzByyGb6HkIkLXcdekITaUFBkh/J6MadzYkL91xadaI9cS/Ias/OKH/pKTsQO5mFr7ukzeZpTfyPXbHxJo6JDslutYsfwgz6TP1yyPmZnCZvps6JA17C55Ok6q5BwmHmo712xRrg6Jpaw2fWT5PU8qpXbjc/93Vwi08nVMc8PP/rooycGF4xehZ/n5F5hUp977rk7K1hID9CV03nddY5luT8HVvHKYQUy28cERFUgFTcEC7gQ5Ba8SWoSu4qgoIakaHOro7WvutJYbI1AoCRiiVkfPiVnoBcYUx02LslNYhCkASxb8iSKgnC6q7KkQiR4u1dSSq8SIyBE37bHScoCLHmTs78LrCqxQOSuQOpb0JX8JExVPFtWABFJaElV45FIyLOk0bGuW2Ip0JtHNsD2Nokav8TFFjbRGVO68bC4xLsrPP1tu2Z/9w9IkYwQBIlVO+YFmGVH5DJWlXwFBwSJHJ2vslx/gB3wjkB3rcKCbVIAzhYyFoiRE0Cr/V0Fqw+VTXOOQCsY8Fm+wiYAiY6bs6OvGoO55jeINv/fwgXbrX+VXyDMnC4RAEQWzJjHxrSke8klcGRFiK+YO+OvfVVw42Mf9F4bwGF9u5ctbZFhYx2A1XUIfPcrqtBL7W2s1e8CK/EXeU1Xtp2SG3HsXH97fqnz+2xYY/FsoBjIHxfUGnPXpIPaA9xrH0hrPPJCfwPLW6BgR+yT7Yjn5i5dWg3UFj0jA7uCpGBiTl7zmtfcWS1mT2wOud2YY14aS3E8X0VYjGkJoNUjeqNr41Pg6bv8UNt+c4ovIdn8jQ903ZLw2pBvtedaxQHz2fm2CComWN3yem/xpDF6UQMiy66NR67YvMu22ZI3hlrZauzsYotobIvtilfZExtTKOgcMlq7S8K7hn7bsZKuvNCje5LdvKwN8bMl6FuQFCvkqz7NS+3Y0pkutpgk3lkp9EbDrhHXj+Rri5zZMcylSKd9hMvzqotFtE/H5sibWsVW41YkTkdWstxTP3I6LJU+6ndXybOXBx988MTgV8Dgt7WJc3KvMDN/+tOfbnK8HF0AXkKSs7WlSbAs8OZ4fbY61L2AqJURZKHPruGYiZtDe3FCbQKRBTDJdUGPAANYLdGTlBdwS1QqmBL1gkEgEsgEYJc4CTS1Y4l9t3WsPmrPG73IAgB2f/f1WbIX+IEFSVJ/kvcSEKRMcrVPXBJa/fe3xCUBIVeAhGBtP32ymFMgrnYWdJFnyUTtqJxusqo9ugIgmyttk8s9C5Cbb4AToNEPwqnySu70Y/uFCm+Jqv+NcavvigDpub+t0EqgS7qTS/JCEoAKtreAFCEHGgFAKzUdrwpIN8nVQ8ls1DwB4PpKT7syw4+QUIR4wdkS3+5XTUZWakOFVJUcGe94dqrymtxAczJpC7gxH0t4j3rrnPlGtKwGLHhh68C4NtkEG0pG+rXKtj5eH+a6413TXANrW8TougAaoNqnuKZybo4QFWMnB5tGRNlxulnde/NXY7YKBdTu6gh9176tdOITm6PjrrUKs3JvfEgOVW720DG+Z3xiIUBIFwA3EqWybUWktssTSJ04BJzKLfTScccWwLJ9+aBPhSV2QtdshN84L87JUZGMjd1LGhFycZeu66O4D/RLtciuHIkA0E+61Sablz8ULbRlrtg0Im8++bWCRdeZZ3Mpj7Al+bECTnk2u/ZmzZ6LUoTxrG+yWGlsbs0/f5F/gXfFImOo/4g9e25Mr33tay++mUxWxxacy087rvpZQF974mifO09ihFhP1vqGQdwrNi1UElNqh7+mz9rZftiwOItsyukIEdzSmMVMpNacITneiCmXNWbE1Opb94q5dISg84vk5v/dJ16I72IE7GH++mxVNzmzjdq3Cr35WfEPLtEHAlzu+tSnPnVi8Ctg8NvaxDm5V5iZF1988aZlaxURWwU3wVUJectb3nJx4hzP79UUxJEVVTarADly96lmdV1/l5Atk9enpChhLckyPKDOlgGgYEH/kaAkR8dUelXzAaMFxipdwJCKpUq0pCqx66sxdS+AR57GFZCmm9orud133313KpeCI6Cu4gmg1BYAXH+us8VLwF0SAFR3n5URJGUrdIC7pOyZIHv1N4jTo6REbwK/pIOY1LaEpDJJfkklmREWoN68LNliHwtWlxx3XAVQckJygC8EKztgY8bXtQuG9niyA5OA6lard4sZvdMR/UrQVkuQ9ZJsPhTw8eY8YGpXpFQV88n//e9/F71WoQUw+gQcPfdR2/bwS5jsm463MGFuXIO0IBYdV/0FGNk/vSQn4GX1EEljA/w8ec3r2jpyBPAAJvpCftKTfvmltgFYcSpb8uavI0HcYspWodNj59oeDWTsaj1/UuXm++KWOWGz6wt7r/HWDjCpDfJbNbDlkI6zHaCdDromnQGjx5UnxAWI3Plg9yraXYP0iWlsauXlH7YiAYb8Ujxd8lFf/KH8cByH9sU/xK85B4L721ZY82hroviggFBf/VAr4Mmn2GnfNzZaHTJuOQDRQkCOQJatAaBL0tmA4tTGyHxAW5tn+AF5xdf6T3arKOwIoUGwvMRBvG5uXnnllYuNdK/VoOSl13To7ZT0Kj6zSUBbzEt2uy4US638KR6uLSmwpi9EGPhHTsSMciYShfg2r1400ljkFH+bf6t0vfwBtqFDBQ/xAja4m875c3rcOCDPdB7ZZefimlVBuUmMF2PlTnpSrJE3ikF0owCezGKz+zwGIS6ak+bMdj45t3us8tEvotn97AEOhAnKVZtvuvbrX//6icGvgMFvaxPn5F5hZv74xz9e3iIoUAE0gJvqbg6Ww/dPEPMDxZJAiT/nFrz7LmiqmgpiOavXo0rMtb0Au2sWZAhcCNcCRcmLSjzrIBirggJ3BTf3A+MImeo94CHIAWlWyQSj173udXe2ACSztiU3SVmFWtKWaFXglmz1t+1btjXVniDtjVDdm1zJLHFoXxLuGsFTBbTvyG+fJV96EMTNx9qGpIQQmk/AF1DXhkQMcPRdsDdeIEOiJisisQBFRVSFjy12LbC2SRepQGjZoaQrGW2Fe0ElnSwgTT7Eloy1J8EiJKsjW/Nqu8IEfSVXQFOyZD8KFQCnn0cw38gcPSMuR9sC2oAZNtn1S2ol/dpDbshCVuNJ5x2riOB6c2Q1jM3Vj3nhRwEJK4dbUKEDRM4qk363sIIsr8/sXCPwACh9LVnnS1uQQJjYIKCPoIsv9F379ES+9Z/uBw7NBRC/4wHSjFWsS+50JMZ23sqPuN2Y6HR9xzwu8ee//DRZ9MXW1peS0bx4hqj+FCZWXvFw5zu9LYEDnhFBq7vkAi67DthP/sYF1LI/c5KO7SDg1/JBOSqQvXbWfQs82VtjRbDF2mMsXeIsP/EdxZ7a3zzAVtILYtixJf3iDL+3QsFfNw8qesllyW1FkU4QPfZc/JCXyZ0OvI3PFrBiE6DenCgWdQ/ftjtDDEbm7FwR68VaeS55ka0lzoo8tSvWKA6xT2SdjYo3CBhM0PwVl+itdsR2pHHJIXthE3KRuJH99I9N8wFzTr+KG1s8SgakqfbNvzjQeTFA4ZSM9WM74MYac0NuxRBE2HH6IWfn4RbFEgUVuEFM7dNWSJ9WIOXW5PvWt751YnAJ4VX4eU7uFSbVFkFVPMEX8JQcc6z+F7w8YyT4dq3gUaARKKuQqPpIoABxDp/zAkKqyIIKkrJAcCu89bngdwF+ciF3gjcisIQvmQoyb3jDGy6raoLqtg1AANLAChC9YNvKl+BmeqxECaxAqQQLvHe/gCxwAxPJL+lLNuRUXVwQvURWRdnY2xqwoEQQ7bztAslYsm0u040E3ydwhrR0rWRLTgBCQlCtk2zpAHhSlZNgak+lG4imV+BMkgZ6ABtAYEFkf68Ou4au2bzxAEdWAQC72jAu9rAAn349X6FPOjAnAZL+d53fC/KsBWAoUZPFc2OSIH8BLFwvibIt1wFeSzC7t+/IIuBGb/VtfIA+W2I/dLYkHGC1OrCgoL89H5iszQHihXgA8Gtf5pZMruH3fFcc06frG4dVHnMIxJlXc7qEXtFFf9veFg0ULGrTioBVvLUZdr+gk187xicQxgXrfJ2/iTFLaG35Ivv6p7gqFuVjEZD0GKHhf0swzCOgqo0+EcNdETGOPunLqgbCsvZtfI3X9mfPi/GhZEAiFvQDxEseyFVfgOECc4UucVRBLR16frIVkP5GJF0DjMpF8tPauHmTO5cQ2lnAL+3K4MdkUlxgo3RpCxwbWVtNJoU3v1kl5rB/q6C24/mpheaga6268D396m8JTff0P7/in1bk+UbH5Wmxh86shiGmG3+TL1msHC6ZbMziHPtYgi5vkL3PtV06VaDYRwCSpXmv/Y57xtAKqbyv6KE4LP5tjlnbSCa+1TVwDh2KxXzNlvDasDKo2CHWmTOFIrqGA47kVF99WnXuWq+Jl0cVhNJP85k+/EyI+eiab37zmycGvwIGv61NnJN7hZn5+9//fuclF5orWACgBbAcN4dU9cshe57Iw62SkCoK0gQMbrVKVUyCr92cViIsQai8FnSSRZUtJxdoASuBDjgTRPoOxKrmAZOSfm0le9chfkuykAlJSXVoA1zjaQzJLXk6hpxtRVdilpAXuEp6XSOgA58CbzKQSwJRZZd0BPnk8ltgVlDoROAUMGujOd2qWwTL1jMJQDVbMJZYjBWIRUoQBkDimBDNCR03H8nSv2xCO7t9ovNW7BynC+RgnyHqnKp/55Hu7t2KJftNJgnQtQii8WQDVqyQECBJEnaevZj7jgPE3VtfPYvlegSFLTdePoCMq3wChI4vcF2A3ljp9liNlJjpGuBFVhQV9JHMSINiir74LLtWXAA2AKG+d2/ns9tk6JhY0qdjQCdfZ0PNsXjiHDkQke7dgkDf9QeoiUVAOFDqXoAMAfMJuJk38i6J1Sb7VKgQg4x32wSMlliJxwCtrTtLojrXvQge+dm18YoPfLYCCjsEGMXwJShIu/t8F6/Fqo3xyZRdIQbOIVN2FrB19svPxJnOW/1hY3wTeVDgUAwEZI3PSguCRffsO/kd6zkVL7hQ7GI72455JEuf+ap4sXFCHFgCirggzMgjm2O79AE8N8b+sVXXdT8SxK6RMLr1fcn22jY5+a545nq+vPZgG5w4xSdWd0vS6GXjQWNB1GCCjRvIbeMz12KAFcxsRGxdIo74WX2jC3nYzo5klEdrx5bMjW8bJ445RAGhe+VpK0VInp9uYGvyQTJZ4aPr+uXPCovJvGPsfPd67Tr5ESUxgv46bveQbb70Tq/a559buLJS+eSTT54Y/AoY/LY2cU7uFWbmH//4x03BLkcCggU12zeAla1sdK4fqQR0c9iSaMms66v8CGqJiXyoWCNItgrl4Dl1K0+qaIhZ11jdUX0REASkzgtuAiBA0XdEQCUfYYi0taLT92Mlx7NmQIFVlfQgsQqE9W17yW7X2UQCgEt82pE0e86ma1pRU/3uHP1LUH236iCh1T9dqgwCPskPkNe3+bUC1pz1o6PveMc77ugJSNnVtyUZyQBQLmBQSVa1XMBU3wA1Qkx/QJt56bvkZbxk6p5kB9CzM+e6r3mUzLSLtPhU5QSGkVGgQQW287vSxeUkefJKwAgHIkw3yLn5bAwl2mT3Wz1eeCHRLoDvmDdLAcwLOul79djfgBu/A0YBCSAN0AC+ACaguev50BJBVWd6kuyRoD75MQKXXzU/bTl2v2KMudVf5xECAKN2PCzO1wGDBWHAlgovgghM8mty6Us8ROw6z074s2NW4ZYYmmP9WwldMqFg0pyypeRjt7Xf3wAQkNY8ZS/5/f+1dy8pUgRRFIYXIYjQ4BrcgksQUXSg+3UJ2gNBwYmLUP6GrzgkDnNQSApSXfmIuHHjPs65EZkl9taWLWBiLUBEd+aBPfB9Pq0wAlyzZ3HN/C5o59viE3/N/9ZubHcCptme32ji3+y9djuXP9AdglqOUdHXv7idbEsu+l587yUXtbdvcbVqkkzG3DHku3F7IQ3dAuzsQi7SBqKWT9uGBWSbW0RJgYG99x05WoKabvik/CY2JYd5cy6dLBlnp8YoVvqhYWQ1XyTzFrjqC4lZPzYO8wJ0Jzs9JJNcvj9WbKz8MBnlGX3Qm5yBfNW21+7DDB1LxvRkRdWcuN819dVYk4cd9lk8gUmMIX3UJjLCt/g8XJFsCljiq3mp7dpBhBt7uq8NmEvOcm/nzEV6VWxShED06crLqnb3iTzFX5NHrhIPk7lYlc7krdpY+9IH3daOosf1FsETAPgdN3ERrBMm59u3b09vUCgQeLuf7UpWFY6kBNAqAZXAgOQc11YmAbEgYjUBAQACOS2AU+D7/fv37VfWkSfPEklGqmKq1guuJXEgVGWRzAUSxMYPIW/A8Xf3IwHpRnsAB2BYf1U72w5Zu4LtgjcJUpCTwJC0vtN5CUkVufPJa8ubJNpxf291TADucwHukXwCs8hGsqZTic98LGgGLAVsfXSN8WyCMH6gpHFIfpL9JkG6WF0jO4AH4CoxsgOrAhKk40DAJgyAHIAEbtcm0x25fQLCEgwAAEwgnH1Pj3SSLiW+Ba21m/0Bo93fVi2v9l2gkjwqigBy7RoLEmcV1nekG7k2xiMglHgRkM5789hWQel5QTt52AU/E5rIYjz0uUSbzvrMTlR/a4uPs1U61J75SCZFBysUALiiwhIZPsDu9QXo1Q97BSJrp+vIWBv5JhACRK1vKJ5YQRWfFqyzfWDWfCBQ3oLJ1uhHwaZ5U9yhb4Q7mbrPGBDp5EG6kklc5H+u40M+xTAypg8gTWz05thiGoIgpgCpwDcSiZyxseSJYPEPMiq2IaC9oAdgXeDJXthxY41gKZawBXoTo8U5vtM4reAkg5VtRF78XRJPJ46xrT4RQHlpQXNj1i8bEkcWHFutSVdiIjm1azzJrLgiLpl3+bfxpSe26p5tg12IMXxs46i4TNbmPoxgxQaBNTY2iYRsXmS38i4/Q1QRQ/PFn8glNvYpzzf+ztvFQR+Nm99vAWJzwBY65OOubUzyvrwD+yCQ4i/MwAa9PbB25C7xTozVF7/uXnqWY7NBuKtj3as4LocrpHStscBBnVu8YB7YA0K5x5Pn9evXFwY/AYPfaxPX5J4wMz9+/PiT0+VsiBBiAQirIgq4OVqBs8pJwUsA4/jAluALDC4QB5oBHQGkvpCNBf4qUR4yFWgE6dpZMABMIgAIyV7XmL0JUeIoqKiQITLHypaA1D21HzGMYAn2wALZ6ptOjyBX0t0AT38LjCViOkV+Abcla4EAOnd8AfDqgv4Fa/oCElYuiRnQ615biIxvbYT9lDRKagswEIbaAFYk0b6TcaudHVsbQoIlY/MvwdAB8GgeN5nYIumHN4HW7QcQISsQhKhYjah/oB5Z6Zixrl/UjwQGkGZDigVsR2JUXJD0zZM2nEdKET723vXIv2oz+wb6zS8gYGXCHCAxS4z5I+Cz4IkuyLjgv7+tavd3fm8F3SrFgl5zW/uNCfHbFVNvuupY86pqbkVZJVi7yWVrUG0CN/Rh3HwWUe8+FV/FH/YK2Hdt//KLXWnxBrjOHVcfECeAiw3WVzL7Z7VsdYZELjBHIujdvPVdgeDoQ3wEOFyQTQ9kYR/s28tavMHNuNdv2a2c0jX7MovGVrurV7GFrMnYmwH79/DwcHuBRXJ1LX/vfPE9uTb+il99+q2g5NmcgmCLLekjmTxLs4Rnt4DLgcZsDjre/YgmGc1N464dzx0tYUCa9Lmr5Hx2V+zZBeLPZ8y5vNI98okVfblNUVVelH/ENbE1mWqn7/kvAM+Hasf/rhGHEHUksXZtkU++/tsSKn+aC0UcZHxXZ/gIOdmDuFr/69ed7/4t5LD5xqOA0+fG4OY1wm5Vmq7NY/hIvLSNGy7oOHLn8QQ2Ki6Y877b1rh2ICc1L43BM1t0AS+xC7m4NvJPBJU91w8b7W+rbmy2/vhHegkjvX379sLgJ2Dwe23imtwTZqYtggUJAbImd7m7vwVsQQsgkgy7xzYNAMM2jiNoEeQFOmAYqADoVXcAVKBPQihgCPICl8Th2bACgWCS7JsUBSjVHFtGGquVvAU1wAJ5NnA1/s4DWarHySOwFZBrT5XLd6RjAbWgWfAzxvpAPARaYEriQvg86CwpWi2gu9pReXUN0NX4O9dqStcFWiW2JZaI2yamBW71Rd/APtDhnEQJoPW9/hHVxmz1janTGwCoAi5p0jm9q/ACu0Bi560UJo/VUvYJsOoXSGksgLBxmBfAzfwjBcA2gGhOlxgaDxK29sDPlsQeCU1yslfzzObrVxWeLZg/qz7G0j35st9rUnXm++RMlvUngJncawvmtGOIjPPrF2RYcgJEIaT6NB/Iefeo2iKlXSOOLLmuDWRzCy6AFTmNRaVXUQPRJkNye/EPAlH7iALQpC9EElBGfNiWSjvwLFYhZPln/TV32RJQq5IO9FqlQgiNC5gioy1g9Ab0iw3kY/dipnhjjqzUAHn66T7zvmOqn/5nb23TTncKOzu/4gb7t3LA7/pu5d8r7M0Rci1f6EOMlcvIt8W0ZJV3Goutjn0iBmII4sQ+jdPxdLBFzH1pAl+Sa0gw4MwAABICSURBVJekOSf/JDeAzr83ti2xoJ/G5D8bYyN9N5/i15KUjVUrg/iafOIae6BD+VDMpWNktjbEpXTj97TKOWKWWCBGixdy7hYKyE8v/JndIpS1wWblNDkImUOmkKQlV8aDtPU9fcIdyIlYTnbFL35LP8kFT8jtx1wijyGodMxWks/r2mEvuZD/dk8ys73u2Zem7HZluYt+tZGcjbN7379/f2HwEzD4vTZxTe4JM9MWQdU0iX9BN7AoEAEQqswFiQJm2zl6dqi/7QneQGtlqGOSnSRU/0hcQVag8DyHFRmgTLVIsKmdkt7u9+7vVgTsKRYwdrtHsktIwEHyCZTAZPcIwEADgCrwSgSCunZ9qjC5rn6s/iC3Ba8IYdfQN30Bnwgo0J1cKkoqcWSV/DyTZBzAi6ocQN6nwC7op6N94QbQiQRZDTEuc6sCqoKrigcQA0vALoIKjLMziZypA2+ebyEvAM52JWLzDsxtVVfSWHLQdWwBGNvk0rzsqp6E1TX1CdCxk9qzrYgvkX3dV59dA5QBCvvduCRixGrB0frsEklFjNpdol+bdJD8nV+w1HeABgiXnOsrMm57E1tSoQVQk9dqV/qon57963r2jkAAv407ORAcvoEA8IEF9OtfRxJnHGTqvuKNN4UBPootgFPt1K6HyL2lr3bEzMZh6w9QIgbVz67iGZdxrH6BVfbMrhCBvu/2PiCV3a2dA0LigvEAzch1gAwhYX9ITe2LaXxn5dbWxj0FHLIAmn7Wg56TOR35HUb2rn35o361wTbJ1721s6s6Oz5bk5f4iGEKc2IrAFof8oSVHXGM/TfHW6ywkiGu8zF+ne4909s5sR+5BYbl0/pHSLzVTtyxsiLXmpeuz7c8X4RM7TgRNKTcb5EhbemCn1mR4tviVu0qHnTOaiMb4pfH/Nl58YoN8P/m5MuXL087Y169enWLP3xYrhfnzH+fiE4yLalku82VXFi/W7ztHkVF+k5GMUURjN/1iZDWPvvqeD+wHA7yApotEojX8lOfVoTIJnfCSuKJ3xPVly2isAG5N/fsObFd34qW7EMMsWK4MbRzzWc2my4qhCRvOv/8+fOFwU/A4PfaxDW5J8xMr2lvHzuCs8l2AUrOa4VIou77Xp/j+U0oVVhBtaDtmOS1KzzezGRbD8At2Qqw3ds/ScXfAq9qkVfEC17e8rfVwgVaVkLqz+95CeKSoWCe3PtyifqkG4EUaBLUJDSEC2ClH1U2CZBsVqe2CiwZAvTICBAhAXS+c0CCsSMMyAdADmgAdZKf84CJ74CwpOlzV6KAU9V14yMrsIDkA1Nk15fKNj0hZiVLAN215pwOdy4QKATDfK3MjcM2s+Q2t8agvW0LMF4ASJ/s3DXGvMBVQmTXyB0ik0wIisS9RBogR/z5D8BRe4AGEgTMAUuAn4QrkXadeVFQ0E/HAZbOIdaSOH0AKOJIxwExCd2xxoJEWF1H9LufvGzCPC+p1qYXg7DlxpSMu7UVseOT9Lt6UsnuGIJFF4oFYhGAD3wCpFtc2Ar62lFjAJgUF9KT+AjEqlLv3Jg3ciNlvluBIG/jtvJrRaZrxdpNL8CqeOYa8ckcLCFDjJG2wDN/61zPrnY/fSJRK+8WYpp793m2lz7WPwBuxKv+kaf+BmyXcHZeEci1iLFYpCBnvpAtPqsYYMug+Np1+7ICMYwdi5sIpoKimCCOyMfdZ2uslQ9tkM1c11f/xS622Vhs/9ri4eYx89a4kCurM50DvK0MiXPAePK7b+0M+SyHdo3f12xOkTnzKrf1aTUd6akdW8+TUSFwY102lVyKiWKaPCyP7FZneY4/dX9tex4qu+2aCku1YzxhnLDDEnYk06fHMcT1zfPsf4sBbEvebP4UwdLfFpfEQzn3mCvZO7+szS3+pcuegVcYEc/YQf4BX0Ui3717d2HwEzD4vTZxTe4JM9MKFqC+AV81ZStwQJaKmIDTcQE7B9xfFgeiVFc4qyRWENAuQlOfu2SucgdAN2xBdOXbJGNFS0LfsanoSAiqhb5LjH32Zr+XL1/eHmYVvPY5lo4BfoIksCbYCoyA31b5gBTjA/61JVnWJpCGmG0SEKwlIFVzBATwWFIqmSBVwCViSybj2EBPF8xQEgF0fXZeEgf6kA168OzBgkpJiEwAiBWd2lqABdwtEWGbwIqEuzIDLoCBsVqJUNEGziVnwAW5kcDoYcEBINx4yW9ezJfEZpwr47a9JIe+FtTsXCbD2jW7Me9LihQQuof9msMF1sZLb0t++SZ52RHCyH6MjRz8VH/AKuAP+CEr+SygSY5tCwkO0IhHxg4oA9VLyGtT4QiJYA/mqzFkr8lgBQuoBmqWdAHobJX98Ferfcgom1UQWZLMtpBlegH0xCU+V1zyIgckc23C6sMSGfGYbWlLLFg7RQa36CO+bpEEQbYyTgfIDwCcPgF3NtEYk/NfeWJ9TQWe7XY9AArge55F/qgPBQ/kRJsIFH+QF8wbsMlv6rd7l0zVv9+ksoKXLH5nix2nq44hvdqqDzFy7SOd5HdilDlSEKq9xrOrrWTr2n0xCLvQpuIMDCBXR4T4mIKf+RfT5GD+vrmma7a4ak7s7kBE6yP/2qKj1Rzzls7FJEVX+Y5Pbu6viFz7ESB+bCy1RS7t8332Igclc8dqqyKuGCSfKZyIc3zGvLApRNebCsUmOTqZdtUNbpBzFYUQXf5HL+Jf7YmpdofIhQps4kz6642bio3pIL13fWPtOivFEaxPnz5dGPwEDH6vTVyTe8LMfP369Q/QsiSgwNz3HJqzSzASlypqAMZWhwKVLUDdy0lrSyAVuPvOgYFj4FLAAQYQC2REYpSIBEvtqPBVZVJ12+odkOpZpNopAElYkk3jsSQPSBYsSzZeNy2JAO/J3n/B1jQBSrZ2kAEo3aCJiEg6C2S0K5galyCcHP2THJaYICULmAVcQXlBOPAPtPd5JAQAKBIBkEgGtedtYECm1/gDa8gkoLjgEuBxLX3VlufNNhnRP9CxKxT0iHAjC3Rn3hoDHSXTJnYJWhvrFwAGUIJoLMGsT1VECZavSIZAD9+rHRV887SElq7dxwYkdgCBPztPp/rhv0CLdsnH35aoqo7Tg4IA+1676trGsQSLjgBy99GTedQ3P+IjHc+PgXUEquMAJrszjq4Vk/p7t5llSwuq2Tfb32sRlOZXkQX5EbvELMRBvKAHuma3a+f97ceo+9s2IcAKyec/x7bFydWVsfH71b+Cl7ngH+wSudhtrvUtdm4xqHYVwPL35tVzHkhJn8Cz+Qbwk3MBfPfvtqq+pwexn373mNjH3+gWcWm8S7AWlPMJJJ9O5KLGLf6IBUu6rcYo4KUjtqCIRl9sjJ9u4fH421L6RwL63Pv9bYtfOmj1sL56OUi66CdW+JXiTN/5cnpujq1EN3ZxFE4A2LtGDuIj/AzBFVeXnLrG3PSJANFt1yQfQtd39uG43KQgsCQOYUEOxQmFCb4gpy6Jll+XNO3qj9iqgKV4xi63+KGIAmsls0KglVLxCDk1v8mxRde1b3lK7hXX6BbW6rudLd5Ue/w5BSuV5ln+63rzogBQW2/evLkw+C2T/X9/XJN7wpx+//79j4ClCuU3IbxhDaBUMQMivT64ROI3RgC8rrX8vKBMkpJ8JTxEC7gXMMh0DBySAZCwAVhbkkTX2hKkOqzfX79+Pe2dFvgEJoFXFU3yLni2D7m3U0mqC85VZoElwRApsIXK1AmiAqgAL3CuPpKN/oxDENwVv/72PJoEhSwD1sDLEq0FvY2jdlSj6UUylsQldwlY+8C/ed7nzZrbdF5VDPBVpdUO0AQw0idyJwkFHI52SucSnYQBVNH5kjhgCDgGsjtee1XsgAMk0NgQiJ1riZ0MKpkKAJ7ZkOSMF8Bjn3v/kSgvwUoWgIedmDOgFLhjO0Bz1zU2W4aWQPNnY2brQMdWmdmE9hAectSfRL+ghY2aD3ON2NbukrLkszVIbOpZHDpE/rrfg/NiwOpg5do2veTGnJlfMaHvVqysQHStrV36WLDZ38bMpwEzJCR5uqbztkgiFQo/yalCb+zJ1fj5Zu3mF90D3APF6+/mS0xSQGJ75sUnu9jVIPLyMTa1uuscYMZv2TJbSS7bzQHnrlXEW/vOJ+WsyKetS2ImEM4fk7dzu4XMseTaFe+VC9FHgsRQxTt+VBu2r3WNLbMbOxfwum/BsZU7ZNfb5azepWerfHSrHTEr3TdGuSrdeX23rbndU9x13O9fNbdHgmq8ziHFtYGYyhnpShyuL/Zg94k3A3cvW6YTZEM8FQdsbed3+qIL8QTh3BgrTpk7vqYQgTx3XccQIG2zMT6cDHxyMYGYq936M+9iJv2xue6nS2NS0O2a/puf5EBSFSNgoe716EHn2rqY/MiQ1aauIcsWFLyuXo7tXjk/3XorKCxAN81bMlxvETwBgN9xExfBOmFyHh8fn34HC5gRHAomCEoO5YcJc1ZJXpVNsFLFzDm7vmu9zh2AKbhLLBKo1/oKLskDQKkSCeD1iUxJasCTQCHgInYFK+CnY40rwPz8+fPbCzkW0Kj61KcVrK3QIZMqkoI3EnUkXEggEgQAFsCSpefW6JT+JRsV8iMBFfgRriVOBUIP5OsbEQLgAT6gDJHd6qw98UARfQIeAq22JZ7Gv+BCcE8W/QAQKqYSoaohoFbbgEV/b8WebZCve9mxOWAbkgeC4y15QKN+tz+ADyjgbkCqT+f5wZJQhJnOzNOxcCDRI03AoQo+8MDHgPGOIzL+Tk5gSSI370AJYNC1Oy8SPT2Sc+Uyz4jc+p3fPpLc1/4QCwlbH0A2GwDajTkdIrrIAHIBkDZeq5jiSzIjQEAOm1UAQkJqT1HiaO8Au3YRLiQ62YB3Y6Av4BBA25UJ9iNuiH/syNzXH3/SJ6Jq/oqrns3o+vUv14g77KTvtt7pKznTidU4cQh5RUC6Xhw2DjGy41YKkltMKQ6zi2Tou62WW2mvT/chD7vKV/vpu7aS0woP/7QSUr9+QoTf80P+0T1e1R5Z61/t8y8xu/vSlZW72nv27NmT70Vud74Re890JcOuJnk2z9ZVNswWzV86RjaSw8qpYhSwLNYphsgJXedFMsng7XwVCBtHMls9sWWwY3ZsiPe1V1t8sL+RfIWP+vYyjiWQVujJ33iyDX10HPlnp/TBL8QnBYr0k5zihty5BFicoBPzuvLaUiqOLfmi065RBKwfMUwcbXyOaYeN0RefJQsfkicQIIUlBYzasxuosdcerMEfFRc6B2vJnXY8bG5lG2Kq2EJG9tb5Vjv7pLOuESPDQB8+fLgwuKDzH35ek3vCpP78+fP2mvYNXDXtuRjODayp0uTsAdWc+8WLF09v0LG1MKcUfApS3ubXlj1gsv4k5a1m9beqDdC0YEBg7ZxkiHBYllctqg/XIFFW3jpXAtIOwlRbG3gWWEkk6cLzDl0L8KmsJu+CliVhXSNZl9iqItqOoToKDPWp4ieJdz/gZs4QD4B4yQ+w7j7nAEUV686rGnYMyRbM63OBuqS1iQlga/7Nra2K+qGbjqscGs9WGs0H/QLL9OrTXDcnqslcQ4IA4CTGJVIAi3lme313PdmXAJoPQB7xSF7bnrQJNGwlm10aHx38qxIrMSJTm2glRX5VH42JfEgOMslGAV+FFP0DlWQ2v/wCoAGW2VP965ddAkf80irZ2q1+Gwfb2DZVbgEPcchnfSgoAMtLbACM7heL9G8Fo7EgfscCTfcn2wIk5H7ncMlcbQDAbE9VunN8aomurVb0zQ52G6miEhttToDddGCOgL2de3/zG7pmo4hRYxOvxd9/pZqtpBsTP6kPhTP3Ihx95/d2OXhuSXxJFiAZGaIfsVmsBPyWqPpRYcQXYeITXo7TPQopVrEbF7LqjXDpiMxWhL2kI8LSPcXxrvMiAyR0iZBCjyIUomBbW3I2PisX3gi4ZKLx1ib7lxv73KKTQgEw3VgRBzbJx8Xo2jSvS6b1aSVSbhCPvJxq8w5/4fvsjE0h6M39rmqJsVuE4hMImUKF+MxHk5ntGuP6LlLJx8X4Ptfv1+7NkUILPbKTjXkKAZ2zmgib1MfmUPF6ixx8NN/xEg16XOLrsQwxvXEjduZNvod3tiDkHNxi7PrvZReImvzie/d07OPHjxcGPwGD32sTfwH6SRcP91TnA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breadandroses women_0308"/>
          <p:cNvPicPr>
            <a:picLocks noChangeAspect="1" noChangeArrowheads="1"/>
          </p:cNvPicPr>
          <p:nvPr/>
        </p:nvPicPr>
        <p:blipFill>
          <a:blip r:embed="rId2" cstate="print"/>
          <a:srcRect/>
          <a:stretch>
            <a:fillRect/>
          </a:stretch>
        </p:blipFill>
        <p:spPr bwMode="auto">
          <a:xfrm>
            <a:off x="0" y="-8314"/>
            <a:ext cx="9144000" cy="686631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0" y="6324283"/>
            <a:ext cx="4876800" cy="533717"/>
          </a:xfrm>
        </p:spPr>
        <p:txBody>
          <a:bodyPr>
            <a:normAutofit fontScale="40000" lnSpcReduction="20000"/>
          </a:bodyPr>
          <a:lstStyle/>
          <a:p>
            <a:r>
              <a:rPr lang="en-US" i="1" dirty="0" smtClean="0"/>
              <a:t>During the strike, the Franco-Belgian soup kitchen fed workers’ children. Image: Digital Public Library of America. </a:t>
            </a:r>
            <a:endParaRPr lang="en-US" dirty="0"/>
          </a:p>
        </p:txBody>
      </p:sp>
      <p:pic>
        <p:nvPicPr>
          <p:cNvPr id="58370" name="Picture 2" descr="During the strike,  The Franco-Belgian soup kitchen fed over 23,000 workers and their dependents, this from a population of 1,200 Franco-Belgians in the city at the time of the strike. Image from Digital Public Library of America. (Click image to see more.)"/>
          <p:cNvPicPr>
            <a:picLocks noChangeAspect="1" noChangeArrowheads="1"/>
          </p:cNvPicPr>
          <p:nvPr/>
        </p:nvPicPr>
        <p:blipFill>
          <a:blip r:embed="rId2" cstate="print"/>
          <a:srcRect/>
          <a:stretch>
            <a:fillRect/>
          </a:stretch>
        </p:blipFill>
        <p:spPr bwMode="auto">
          <a:xfrm>
            <a:off x="0" y="-381000"/>
            <a:ext cx="9144000" cy="666344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read and Roses.png"/>
          <p:cNvPicPr>
            <a:picLocks noGrp="1" noChangeAspect="1"/>
          </p:cNvPicPr>
          <p:nvPr>
            <p:ph idx="1"/>
          </p:nvPr>
        </p:nvPicPr>
        <p:blipFill>
          <a:blip r:embed="rId2" cstate="print"/>
          <a:stretch>
            <a:fillRect/>
          </a:stretch>
        </p:blipFill>
        <p:spPr>
          <a:xfrm>
            <a:off x="1752600" y="0"/>
            <a:ext cx="9628777" cy="4724400"/>
          </a:xfrm>
        </p:spPr>
      </p:pic>
      <p:sp>
        <p:nvSpPr>
          <p:cNvPr id="59394" name="AutoShape 2" descr="data:image/png;base64,iVBORw0KGgoAAAANSUhEUgAAA1gAAAGkCAYAAAAsUITjAAAgAElEQVR4XuzdB5RtS1X+7Y0555xzzhHFeAHFgKAggogoyXsVFQPIFa4iKor5GkAU0wVFMQsiKiaMmHPOOecc/+NZ4/v1N932CX1On9B9ao/RY/deoWrWrFmr3nfOWbVutVufpYGlgbNp4H9OqnpudatbHYj+P//zf5tx2Pl5zP/d92zP9mxbWf/93/+9fZ/t3u7xPa87TI/zminjuWQ7Sln71x4mU3Lsn0umqYtztWnW5/7DdD+vmWWf7fiZrjuqfSqnsmrLbKfyknueP1e7z9XOo8p5odez1cP0Ptu9b5tnssOjyrCvz+7f77tz/T5qvev6S6+B4xp/l17Sy17D/z/RXPaqV4VLA1evBtbAuHr7Zkl2dWjgxBKsfSK0r87DQGbgdALDMxGUfUDtXgRsgttnf/ZnPyAYE7RfKFjZJ2EBWt//9V//dUD+9glDpOF82nUmPR1GRhyLdJ6J9B2m5305zpcAH8eQmETjTH079UW2w0jLmcjEcch4vmXsE/HD2nYmWziM5FTvUcjiuYjnYWVeqP2fr14u9rqroW8vtg3Hcf8iwuelxYUjz0tN66JrTQNrYFxrPb7ae1QNnFiCdTYAOZVwWHRmgsbOT6KwDyr3Iz3dg3wEzrtnRsH269kH9mciRvsRhwuJQBxW975xTMK5HwE5DLjvy9vv/XsnwToTmK9NZyNoRzVm1yfLfr8fJkfHJsGa9lB5h5HSC5HtqPecj40fhSydT/0XS6j2SeH51HnUay6WwHX/xZZzVLmvtuunHi6EfF9t7blE8iwceYkUu4o92RpYA+Nk99+S/tJr4EQQrMOiKxMQHEYmzkSSgOkJLPotQnQYuESYHN+PchT5IEfRpcO6K8A/zxUJOwzgzbZW7/M93/Pt/u7v/m6T4TCSdhgR2Ccuk/RMElJ9+/UG3Of3PtGcbdrvo33Atk8E9n+f6f6jDIHatR+pPBNBOhMJOxtpOW5Ccyabmf08+3ef+J6pn8/3unPp92yE60yRyX2Setw6u1hb2beP45bvXDo9jvPn0sH5EuWeKb7/8z//80C0k6iT49DrIWUsHHmJFLuKPdkaWAPjZPffkv7Sa+BEEayzAfpJFICD0vcmEAEinvM5n/OASCE6z/Ecz7ERl//4j//Y7nF9pKpoFODhuPMBX79f4iVeYveP//iPu3//93/fwMkkaTOyVbkBZdf5U777JlmL8M1rI1qOJZPviNokT5PY7Ke/TWKVHgLD9DAjOvukMTnTjWun3JOsTHB2JoI2y5mE97DI2ZmA/GzrBIr9fxgxT+5JnGcaZOcnQD0TIT6MIO8P2cphAxPAnq3Nrt3X/z5gnnqdJD7CVfuyo6nX0l33ZXC8erPfSUZmmuzU7SR5U86ONy6OAtrPpNvGQn0y2zLHwWz/HAeu6dmQPNMW93VzWH8epR37z6zzufewts++2reF/bWj6X320WH/P9dzPdemi9rvGdizbp/gH/Z737YO+33pp7BLXsPCkZdcxauCk6iBNTBOYq8tmS+nBk4EwYp0BAQClMAAohDZABiAOd+Bqkl6kAif53me59nOu8+1yvC7a5WPNLnu3/7t3w7OASMRk8AJgjUJmWv+9V//dffcz/3cWxnP+7zPu5EzZQVe1PPP//zPG6mbxIVsyg/oJq8y+0tOZStHXYHg5HBfRLF2TqCsDvJFGiNXAU/lOlbbXecYWdWRnvJ604X/039grLrJ6i8wp4z+DwxOcud/9atntq1rZyRvluN/MvjbJ7OV3/X1uT6YQHuCbzI4nz1MUjYJ0CTl/R+Qj5Q7Ti79rtxJkCdB2SeN2jrJTgSj/p/td+8kSerZJ3bTRvSn89qYDSjf/9lqfSiKqs3VV/2NxWmfE4x3f/qKwM6H3CSUtc/1+mhfz/Vr/TdtLZvteZHjxBhUjrq1ddqH8VMbkq3v6SQpHXiSmUncpv3uOw8mMZ0kZL/d9d8++U+OSapnX09dTL02jma59bU2v+iLvujWn/pSnfWp7+woYjZJX8+g5J/PZ+f2x+S+I+hyTnDHUNfCkcegxFXE6dPAGhinr09Xi45XA1c9wZoe6ybygHzA36TuWCA2AgB4PP/zP//un/7pn3Yv/uIvvnvhF37hbfJ/i7d4i42Y3PrWt97ue7mXe7kDEvQv//IvG/CIZPzxH//x7sEPfvDu3d/93Xcv//Ivv3uhF3qh3Uu/9EsfAFLlfc3XfM3uFV/xFXff/d3fvXv4wx+++4Iv+ILdG77hG+6+7/u+b/eJn/iJu1d7tVfbAMvf//3fb6l+5PqjP/qj3ad+6qcekCzAB+l5kzd5k917v/d7717ndV5n9+QnP3n3vd/7vbv3eZ/32b3TO73T7sVe7MU2EPTLv/zLux/8wR/c/ciP/Mjuz//8zzdwNKM2L/MyL7N71Vd91d1P/MRP7F7yJV9y96d/+qcHhIX5qOtDPuRDdu/xHu+x6UZ5r/AKr7CVo32Vp0z6+K3f+q3di7zIi+y+6Iu+aPdnf/ZnmwXSH30o/5d+6Ze2Nt773vfefeu3fuvujd/4jQ+iey/4gi+43fP0pz999zu/8zubnMB7EcNIZcBMH+onn7/+67/evmfbsge6cg99+ESa3/Ed33F3u9vdbuvPSKRytJFOgW3H/+Ef/mGzBb/pAJkM1Dvut7b7X1/piyKPk0SRLRIzyUEy3/a2t93d5ja3OSDCz3jGM7a+Ifd3fdd3bbKkb7JEKv72b/92k4FdvdEbvdH2v75+gRd4ga0d3/Ed37F73dd93d3P/uzPbm1x3zu8wztsuv6Zn/mZ7bq3fMu33O5n4+r9gz/4g00v7PvN3/zNdz/+4z++6Y4etfVt3/Ztd+wdUdHfymQ77ifvm77pm+5e+ZVfefdjP/ZjWz1swB8ng3Pk0Zaf+7mf23RiXP38z//81o/KVwb7T6/qbpw1tutX4/aVXumVdn/zN3+zowv1IHkv9VIvtcnmmPLIpjzl/NVf/dVmBz7q/8u//MudscDWIvl0rBxEV5m+yeyaiEpEYxKofYIxHQD7BCJSErmOTOcw2ScokfrsSJv0dw6D2jTHQe0js/boF/+rQ9/Ts7bSozHNxunIWKXj13iN19jONR7pgpx0+Rd/8RcHY8IxsqSjGanXDmXlhJhOg6apSOHxTluXtbSFIy+ruldlJ0UDa2CclJ5acl4pDVxVBGumsaSQjgEOpfMFPPL8Aw6BU+DzIz/yIzcy4jqk5tu//dt3v/d7v7eBKWAVsQD+AAOgDEkALJEMgA4gyfMOpAGxQMbrvd7rbYACQP3N3/zN3fd8z/dsABR5A+CVI20QSHmt13qtDfACPgG2IjKAyK//+q/vPvMzP3MDy4jKN33TNx2QNgCJjO/3fu+3gdfXfM3X3AATgvLUpz5191M/9VPbcaDJdyRkArSiTQgO8DQBD2B117vedXfnO995awsQDLyTXfsAOvrM468OIA6BpAu6Q1IB4Kc97Wm7X/iFX9h9wid8wkYqAV/3q/Onf/qnd9/5nd+5e9aznrXJOgFr0ZCORTL0N12/2Zu92e5XfuVXNt1FYqYnv0hL7Soq8c7v/M67m266aevH2vC7v/u7G0mmV3rRv77ZxvwAqIHUQLBrfv/3f387XlSniER6D2wXCWFXyXqHO9xhI1j0os10gYiwOwScbpXNdgKo2sxWfbMfcr/6q7/6RqQce5VXeZXN9txHr2REOtgbMsy26EN/koktfdu3fdtm4z4f9mEfthGVr/7qr97sD+hmX4ixPiYHkssu1cGu3PuABzxgI21f//Vfv9kBIF507/a3v/1mS44ZR2wBMf2Wb/mWzR6MP+0gl+P6uOgzXTW2XZsTxFilczZknL3sy77sDmG9+93v/r9SeenkB37gBza5EGz6NyaVQ290yB4iH/5/9KMfvXvrt37rzRaMLzK5hyyf9VmftY0H/aXfGle+i+5FLCJN2lMUV/3aYZzpM/p0vd+u12796+O3sUI39O2b7pXBPhBX/V001bMFaVTfr/3ar21OFs+6nCXswW+k1rfxr33smVOGo0Pf3+te99rO+ZCHvP099rGP3ezKM4z+6IFM6iKXcU2H+t559sZ+/uRP/uTAYTSdEIdFLa/UhHcB9S4ceQFKW7ecfg2sgXH6+3i18OI0cFURLE2ZKSn9HwAA6IGF93zP99wmdhM98vSHf/iHG7gBThCBJzzhCRuQA/YAnB/+4R/eABiABKwgF8COP+C0KEve7oA54Oa8cgBEdQJG6vjCL/zCDeg885nPPPCiv8u7vMvm2Qfc7njHO27HARJkjIxAFoAKcCFkn/Ipn7KBbYRFNENkTH3a+P7v//67N3iDN9iAFeDivLrIBPxoL9BZut2M9Kk3gqXN7/Zu77YB5yIw5EDe6EHdT3nKUzaQRzfKQSqBsFIY6dW9AJg6Aabf/u3f3vRPV/e///13r/3ar70RS8SBvoHiIlZ0NsmJftaOmQLpmPq0Rz10rB1kKRKV97xol2tc39omdoJgAc+AsY9rgU0EsJQmQFo79WugUvsRBERFedoBxNI1QpuXXhnZZSSqIdjv0lRdRx7Eh27U8aM/+qMbqdEuALo0TJEmZZOpCEbk2jUihNrCNpT/Dd/wDQepsOR1v6gEgqVvfEqV5XD48i//8q1NynjEIx6x6deYYKtf+qVfuumI/X7zN3/zplNgH2nST8C1vmRHr//6r78RENEvbYqUaiNS5Ri7JZN7jE/yImhFkRHnCHZOh4hcUWhtQfiUQ06yI27GlYhum75EBl1j3Is0G1v0pf1k4hjpozzPhPve975bpBMJdR2ZEGkf3/qiKFeRqKJsEegi5dM50LjrWr9zECibLfsdkTR+ihw55lmknfqHTGxSW3yURSZ9TU+/+Iu/uPuhH/qhg6g6+0JKXaM/PZ9cx46KaLMP99/jHvfY2s3etS9SSM9f93Vft+n3uuuu254P+t9YFRFH2kSp1eFezxBj3/0IHwfQT/7kT26/2ZrnYc+r0isvbsq67HcvHHnZVb4qPAkaWAPjJPTSkvFKauCyEqz9CNXM4Tf5BrgRn9ZeAGW8zCb2u9zlLls0wDkT/5d92ZdtEQGgIBAAjN5yyy0bgAFWeVoBzl/91V/dygE0AC4gS9QAoQHuAAq/gZTqByLc/7jHPW4jQu/6ru+6++zP/uwNOCJKvl1LFmAFGEJcSklSx1d+5VduoNp5dYuuAB6ADtDvWsRRVAGQAu6AJLqIHH7t137tBmiAsVKdgBbnS8EpepK3OEKkfF5wAJc+And3utOdtogEPSFvyipCRxfpj3ECfe5T/2Me85iNZPFuS1sErB3XHlESqWjJRSag8LDIj3IDXEUFIk6tCaFz5BJoL1pZxEuZAJ52Vo769BHiSj8BY2Tr+7//+7coBSCuH5xXr7ZF7EoLVB5Qytak4rkvvabnma6VbLMPtE/5Igtv8zZvs9mXcqV8Ig5++780NTosjTSy4Xp9Qlbpez4RQTZR1Ja9SP8TvQG6EULXab9+ZHOf93mft5FOsj7wgQ/cbB349Zt9K4uswLX71PuBH/iBB+sURSkQJ7p75CMfudWBBLRWB1GTIlr6pz6jN0RbH6nL+DAOlKVtRSG1Vx/4pFfEh+x0aIz68yy4293utqXQaotrERZjH/j/iq/4ii3CZbyJgNKblNu3equ3OkjDVC/7/YiP+Ijdx37sx27XOSatUrtKHywiNVMHi2qW3qqtrV0jS/fO9YbZxrRR97m2NNbWevrNHpWpf7SL7pDd6lK2SB77RGg4OUptdT3yyRlERv2lXpE97XEvvSH49Gj8IKBFFT1j9A2HS84BZSJk7kOWjXskSlmOq0+EkL2xQYTPs5adeL488YlP3KKtnExsPqfHjHA1AZaGOSPEV3Jy/P/qXjjyKuiEJcLVp4E1MK6+PlkSXV0auGwE67BJc59w+W3S5vV/u7d7u81LD/ghSICKdCtEBFhwrbQ6aSsABZAAtAArwBNgBXgAZkgYoAzg8Vy7xnHgAUECRpACJA7IaIMKXQUkAuwABY83MvS5n/u5G+CVcmMti8iTOlurAAwBQAgUgAPMiDwgIcAH4O74ox71qA3sFF1pIwFtA5xEnZC4ojSltdGFuqqvyEnrKYpc5PUGmHmZAbLW+NCxdpATKeLxRmjoAzgG6qRJRY7UBfy1QQZdAbDSy0Q9RA3aMEB99BWIaoMB8nQsMDWJUyDUMQAbIW5NSOuAIjGuZRtF64ociPzd737320aZa/POS4OkU7YgUgcsRugiCUUk2IO++KiP+qjdV33VV20kb64lUW6RF+UXwfBdmR1jsyKu+tGHvUqvBEZFgei/dKvqL11OX4iaslU2E6FHxL/xG79xqwsRoitjBKhFfFq7RieiGB/+4R++kSjH9d/111+/Xa8/6cI6QeRFxArB0j71iUxmS65Xj8iSiBj5RTZLw0XiEUdjLDtgA9qrXqQmB4boXW2NVE0CUsogPahfHfREXrqU3lb/FvGiS2Ae6acD45PekFukoA+dIRHIlSiOCIx6vuRLvmSzYzpXF3v3Px36bq0Xe2QfEcJI10wfzKYdowv3at/cGCS7KaKlH4ypxqz7choZu9NZIbrsOYUUamtRRGXSseebutiOb3aTk0C79NP7vu/7bgTL/8rmgDHefXvusn+EW1vozxh4/OMfv/Vv6+/YAodSkWTPNinDkV/3WY/X86p1YORBtnKW7Pd9tnEYCbsC0+fCkVdA6avKq18Da2Bc/X20JLyyGrhsBCtAFPjIU+03oAY08DSXWmMCFs1BTBAoQIeX/GEPe9hB+ptUNIDZ5A8gAtx5cUWVkCbRLel5PPtIA+8vMMPjDSAAoCZ417WJRJEiIIoMX/zFX7wRKyldIj8AI7DJ+wsgASmADGDWWonP+ZzP2QCQzSSUb+0DYKIdALJ1JKJhAB4C1k5n5HItQqBM+ilVL8A2oyn7wJ/+AK7AXIQKeQKuIqPA08d//Mdv17UWSBsBKDIG1gBKYK50IuBHO+m+9Ezy7adLBZp8Rzzy3JNZe9skgW0kc6Rbv0f2ADcfunZdBJuMbUzgvLYA3wiEa2sHW+JBbw0bO+CFjwxF3gL7jtMDgmVjjzaHUF9kNpI1CVW2rZwAND2LqgH7dMmbD/QjHGwSiWSfEVkgNGDJpslKdrpgnxwQ2o8skttGLcaP9NGiZGyZHdIxG2VjyEcRMsBam6T7AcEij84h3dZMkeGhD33oJrc69DfgrTx2j5wA7PStTe7VDgSIDlprhOzMFFp2QHYEqz6cxCfA7Zhx7JnQuEJCEQdtQYy0L5Kur0UDkU5pjiJY6kaktEGEb/abcclpwrEx13lJ+/VssGZP/xUBTUYytxtoKajkyNFBjiKq3U/+HDalzSmvceF+OjU+9Qsd+6MjduEYJ0wkk52IGNE7Uuk5kSOB/umNHtvJVF2u9SwsTZVTCMFCjNgYGdTnt2/PVPUg3K19o/8nPelJm62xHePO81NWgbGifHrl9GIv2TO51etDLnWlJ2XStXunHfQMWATryoKDVfvSwNk0sAjWso+lgbNr4LISrEhWIgErJniA08Ru8vYbOEBGAEW/S29BZKTxAKuusRYAgAKKgBdg0AQOKDgvYgQIKId3VlkIBqDKsy6FRooQYNJ6HGUAYxEUQOozPuMztmOIFVAgDUkZwF5pTO3mBxQAuh/3cR93sDZIWUASUAp8iIS913u919ZGABng+I3f+I0NIAKHZAfUisoAJtrhU+pkOiy1MtJFzrk2qEgK/QBVwHTrsoBo14rEkVEd2tXW8hGhwKI2Al9IAp0C+2QHkuiltK/pkQ5YtVkFcKgOXnned1E1OgyYuhfR0w/6RR/6v7TFGQ3TJrK2kYc69MlHf/RHH0SYtI/O9WNkGakWtVMWeynNi747Jir5AR/wAdvaJQQ+0JcDYPbFTHVN99pBn9YE6e/0I2VOKh87BEgB6EgxOYHq1mXRkfU41rRoGz0YK8qlF8CcnPoA4RVFjHDWDsQHkRaZagMWusiJoHxykBcpQZpFAYFrERC2SPfGZw6P9NuOkvTGVpBJumLngL41W9JPRda0UX8hPUB7fRb51gf1rWP6yLhWt/GuLnoWnTR26EMbHNN+qZ/SJj0PbLrSLonsQcRwPnuksXFuGKOcNvQtWmz3T/rSD0VKG2+ThLe+M3Kt/ghNY3beP50gMzVyklM2j0wbG2Rwv2eB9okORnRLj9Z+41Zb2VBrINVFHn3MFnJkIchF3+iDo4jO9VNExrXskh3RCTvVlwgzJ4s1YXRuF0ljVpo0++68+0S5EPScG6VYRob1Q8/pCJfnKrtvZ8h03jPtCk/iC0de4Q5Y1V+dGlgD4+rslyXV1aOBy0awAqEmWhM/oA1IlNZnMgUy8toCIkAkL7vIAwADdNnAoPUIgJ4JX3oegBG4CXjx7qrHhI+MAS/AJKLFC8tDjiRIJwQgAYXSbQDXFpXbBIAMUqPsniZ9iqxAS6lBQAMwAcQAhDYC8K2NrVMA4ETWPvRDP/Qg/QfwRnoA0dYaAU/ToxtJCuTvExgyk5UM/V/qEtJKDt+tlQCUAWgES5kAkzJbs9Ni+8im6wFv17W2hw7pS5kiLFLIJohK1kAS0OQPWNRXPvpHH9NbqVL6yjVkQCZE9ABBeiIzYoyYTQBbHyiHR/2TP/mTDwhy3nngTR8jywC/KGHgXlntChdAZWuIBoJVelV1BtZLLax/IreRMP0oOlkaFvl4+BEEYFQEC9FAIugEgaXryCTdcgIg32TQt8i9PkBwySOKoI30JrWr3Rq1w9hSp90q1cvWcx6I5LI3oBmo9kFOgHoR26KHbRcOBFvbiEQpT18aQ21Woj5rtsgvuvb2b//229hFekRn2hBDXa7JVvRdEZgI1kxDbQzSiXYiTB/8wR+8ETrEog0nkH67IrYGCVnRFuvCRKlm34l2iTBz1tAvOxeppCO2QddFm1oPVzSLndBxG4bQD5KqT/zfMyji3po0eq+MopuNCf3EDrSH3hFhfaXfjQ/E13jonXuIJ8KDFNIl/YrqaSMbMlY4QqRZ0wsbaedR/aCfkafWjTam2QCHh4ixstgaMkwX+k39ZJcWrH3SMNlDz3ay0CtbKcKrzMgzHdBfeigVVvmi+tplfNJZ6YRXwVS5cORV0AlLhKtPA2tgXH19siS6ujRwyQlWQLtmA65SAU2uJm/neVEBGUQAATFROw9EmHgBeOAFqTEBt4OV9VTuNSEDViIFM3pTVMS9ygayRVvcD6DNNTNAGO96m0i4lpxImPUZABVi1PbuzhdBAVCQt8Cg34BM3mrRBalSygMQkTcyWExubZgUmUgj8EHe1vjQQ9GQokEz1cixUteAdLus2dChXfiAM+tvSk8Eupx33Y033rjpy29lAnjWcJAFoENurKlAnuZmEs4DbdoBCAJxyIvjRdoC3qUKpW8A1r0AlKghgA9c0legDDDX14B06URtsY7kWbuGRDsHJLbdujYgRYCz/8mgfsCwd5C5F/hGaIuUsMP0GHmVOifih1y3vXn6V6f6Z2pTsmd/kT79LUpS1BWZBobVT8dt+6/97Jx9KpvMAKfy6KqohP7Ut/qETbLbUlZFQLuWDblHe4BeBAJJ8SeNTj+5Fphnn9qC0LpHGi7Z1O1+59x38803b5EPa/ecQwCyRYTbWi5yA+MIlrZ8/ud//kYAsm+OCv3eGib1+OTYIDenBHtTJrIQEXGPMS51kw7YlDb4X0RSZIq+/R9ZkAbYDowBe84CKZOf9mmfttmZ8unAe+kQT1G4SLRzRVzIWHQ5AqBMzyA6cm3tosecHMpqPJcmW4qgbyl2rbdqwxfPSXXQIRJDhjYp8Qzy4TQiq4iUZ6G66R95ZxsIkjGsTdpLl8aEdYH+yKfcPmQRFUOg6MU1yvTsUKZ+7RUVZR6wRzpwnb7V32ToeVF7Sv/02/XqLXLtnDaxLc4I/WIDI5/W85V+O6OBl2kqXTjyMil6VXOyNLAGxsnqryXt5dfAJSNYeagn4OQtBspNrr0HxoTPa2uyLb0uYgIQSK0DMkzgQMenf/qnb2AN4La+aRKltmZ2bURlpvqZ3NvhrvvyngOqomcRBWAGoQIUi4S5R91t+MBbDAyXXgh8KK81MNKy/A888BqTj1wIZNsZF60K2AfifdMd0qPM2hFQBTy6po0eHvSgB231BHgCT6IwgL06AGrgiCxSx5Qjvcq1yJV6pKQhXYhH68AiowEl/YiE0CfyMNdJkVe5rUfzrRxlIFhIGWCof/2VAtlaLoBQepr+1Q/0165r1otZK1PErX6OZCJY3nkF4HUMASEngCg1TNm8/+RCNNswYgJNtmpNkpdIi2hEBABnx0WXEO/0UjSrtDE6cIw8vQcL8BQ5QzhEr9gL3SHn5OudVr6BWoCenSsHCXWcnfofiVCXshBr14rAKMf1kQIkjR5FKwP/0ud8jEFjiix0YUdIYF2Ezae1RQF96V+iVNYvKasILl0bBzbTaEt/38aSe2zEEVBGDPV5NturFdJXETPlpx9yOm8sIF8iwcoQ3WFXdKJca4QQMBEqY4xMSCGyoA3qUq7NLPQrIk42dmKsckTQh/6mDzL6K0VWX7dusBTeSFTXkKeoXOdab9hzrXHbukXjgY1HLLMlEUL1eQaxP88SZRVdt16ObVtnZ7MJdWsnoq5uDh3PC2PIDou9G46TBXlSP2LXMwjJNy6Me06O7IQ+PBNK4/a888xG4KQJlmKoD4r2a0MRqp6xZIlMs0vOKw4WsnJ6WD+pTlkGxnjbwe+nWF7maXLhyMus8FXdydDAGhgno5+WlFdOA5eEYBW1CjQBzDyTgD2Q2YTe2g0TbeDFxIy4AEMmaADUOfcBP5/0SZ+0/Q+MfMzHfMx2HuhQtom/lJxeJhsQL3UngtLmDy2WB6SAS2tk3AOIiTQAnYA5QIGAOSclqAiAb8eAEqmGvslHJiQCKNR+umgXQdcjDBKOUw0AACAASURBVIAeXURG82YDUpED5yI+zreWqYjPTDvixQac3ENe+lA/8Ch9TNvpFyBDEABvcvbSWBE8KXiAlOsCu62JyAuvfACpNXOANqC0D6SYdfckN931vjHALSKRh9r1SIzrEFyykBeQRCREy6SJts6u9KNSwKybQjTpp13u6BPx4J0HvvUHwgmY2/K7NXZFJ5QFYAK2T37ykzdgW6qYvvAH/CsroF3bJ0nTDhEUbdFW5ZOf7FK2SjfTdrK2cx1dFfFSnj5OP64jfzu1AcjailiIiNJnUU8yWmMoYlXKKrsmf1FD97NToN0Y1Te21y5iEhHWv6Kw+uQhD3nI1pZsMADc2jky+jMG2SDyQE9kZmO9oLhNFtzfGsCiFnSBeLi2lEnt4HCRKuoZQUecL+yDDdrxsa3gjRXPlRtuuGEjEX439qU6inaJZnI4qJ/Dw1b2bXJRP0YeamPOAOfZVPbn2ydnQiRJnfrZp+cKW2rM+9afSDY52/CHPmxigVyyQ33m+YNotdEJxwDSpM3GM7LdNcaLPqYvfck26J5cnDCcBGxBvY1Rzy1buhtziI7olOeqdEMOFNdrA+JHb8owTnqueI7QbZkJjcnSI0s91n595rdxgBQaI9J7tQFB9HoLJFk0rXfvTefTZZwyF468jMpeVZ0cDayBcXL6akl6ZTRwyQhW+fa8nCZ/AAiIA8xM1CZX4KBUH80v3StPLwCHKJiAAS7nASb3A09SkvICAzHt4gcElWLTbmXkUZ7rJmgqygPIAFfABSAIvFmkX2RLfUWqnHccyAMMWjwOjAB85K9tkUqRFylV1heRH5hC5tpgIdIJ8JQKVPpVZJOOHGu9VxE1ZQAtPMAAFUAqUoQYAr2iUbzdedddbz0Z4OYYrzPgH0AsRTHgVapYEQ33a5e26B+pQRbbT9JDx2QFviKR9OI+H+CProtktnasiJAIm5Qtfa8vAUfAUsoTYKzsttGO0JMTKUY0lTcjmfpOpM66nBbqI2JssvcfuUabtQ8xQZhFhZAjgBLR4WkHBIE+ERP9HMlNjkA3W7vnPe+5EUN9pXwpjuwMcZMqyWZFFJxjT76V1zuq8vork/7VL/JoPNErfVpzBjTTETCsH1yrbfpf+qyIly2zyVtkNPKGKNCta+kGKYz8SWH1YVePfexjtzVNEaza2xgsYsGGRTZm+l8Eha0A1e4J3KszB0jvkvJbW+mDjrRFyig5egk2WyldWL+K0iCJ2SHignCXZhrgly4pJdAmFwC98wiovtbPrW8jc3qng2wUcWRbjRPlRqLc03PG+Xmfdrqvrdtbs5ejAlGiF+3Tr2SkQ44f5SM27YLKVkR42GEbY6jbeJlR1daVtkGPZ4copCguHRuHpZLSpcgeUm3zHc4aemc3vfdMOYgPPdnggv48K9XtGScVURu1rU/jQX8aU/TA3vSr9XrsVrsQcTZIDsfVRV71IZvNCzl8LtOUuXDkZVL0quZkaWANjJPVX0vay6+BYyVYAS4AEcACIE3wpaaUNgaoFIUy2eadN4GamAHvUm5Mso4pA7CxaYAJWNlAkQnY/couNQqwicSpx6d3TJWqBlQWSYkMADP+yAEUSBMDdJSvTEDI/QCJ69o5EMAp/Yhs6syTDvghXZWBOLShg9RDdbVFe2lRERNgqTVN7brWbmVAHBmRsdYiWatBZrICK+oFXHjrrflRBtnIIg0MgSQvUARERfZ803se9xbl54ku+kf3dOe7DQpcQ0eOtQ5rpgtGjLo+k9c/pRTSLZ0Ax8AeMCj9yNbtyI70ocAu2YC9Ij4iUtZORXrUpy3a3Ht62BGd3fnOd97qRFgQZWC1HfwATIDQeh22oj7tYTO876KRIgKtywlgaxf5IxTslW0oX1+JAlmT5RvIROSQU/3mGALSNt2uV54+VKc+JR8bkkZFdoQDYaA/9bgnwi96SRYRKeuw9IOy6YPNRtbpjm57ZYE1VsrgEJBSqY3qZO9IvM1l6EKdOQYah401RMzYiSDWH8h/0ZT6oV340p02altr0ei/NX/eg0Vn2aBvbUR2/WkHm2Y3HDs25GjNj/ayV+uE6PkRj3jE5uhgs66THkcvyKtjrR/UJv+3rs7vyFLpi625at2f8zlEnNMmZSq/Vx+0TokMymYPtcd1nh1FFpVBLn2EhHgeIun6FLl2HzKqbz1zkcR0T8aeS+ppLanzbCTiUpRXWcqha/3uOdVOo3TouUJW40e/0Kl2i6hx5ES4e66WZmmcFvlWp7HMXsnUFv/a2U6Ora10XplF/HP4XKbpcuHIy6ToVc3J0sAaGCerv5a0l18Dx0KwIlbE9z+PvPU5RY9KhwE6Ixdz8XJg2SRrUgWuWgzuutb5KMcidiRBOTymJvbWRQBaRS5aJ+U7Ehd4bt1OQLjNGdoYII+u9BcgElmK6AEYzgcKtZm8ZAjQukZqSxtrBMwAK0Bbe8gE5CknQlLUTzuL7KQL4Lmd2ICNiFJRKXKISCEj9AyYAbOuJUtrpCobEHU9fRVdcy7Q10Ygyi29r36KVNAf8OT3TJ3yfylZbV5AB8oE/sjVy0lrc4RRX5AByLruuusO3p1DDmUCkTz7dFx6Z5ESYE1aE+AnAkT/6nOf8hEoQLFdJG3qQH7pk1KwSjclv+icvrH2hEwilrz4+lmZdKI9rQ0LzAY2XceepbW5nm2wLxE4EQlkykcqlr4RcUTaIkHAdKlTIgmANbnImL1qo7YjyNqnvkhBdkFP2mJ3OLLRd5HPSTxETcjo2E033bTJISKEyCkXuRIdErV4+MMffuBoiOhEtHMAqDPgztbpud3y9IFNE5CIokqtDyvFrlRRsrIXLxgH9MkgHbIoHdm0FRF+zGMes9m9Mh3XZ9aFzTVR+gBpRFC8z8v16rCpgvQ4Y70oYg6GHD9ky9nQWIhMuEZftA6q9NTsOedPadH6PhKnTjpCtNStj0t59gxCoov4Itvq8QxBsOgNmfXNRqTXIT1F/MmDbOl/fcmmESzlR2h7Phs/ItlsSbTM2kGOMraqz3IaNI45MqQJliYrFVlUbaZfFxHWNuNZGmGbYDTm6ZXs7K/nLPmNAWSazunHb7tS9mxKnks8bS4ceYkVvIo/mRpYA+Nk9tuS+vJp4FgIVsTKRAgMAPnAk8XzJk0f5/xvEgcWgAsTP7CQJxsYMGm2zS8Q1O5ayAggYP2NSRsgtdieNxXYAqYACNcABe2MFhFqTURRqAB/a41KIzLZI0GAjrUeZCZna3oQRyAJIDDhk8/kH+gRjZAG1i6Cyo8QAkFAS0RLVKm1NAAaIN7C+gCmb4CltCS/AbCiQ3Rb6h5iC9AHnOhPuwB36U+l7dCRtDXRHtc6V2oj/QdcgGVtzXvfBgZTZ0WsyK9ffdxfX7ZTnjLaPh9AygZKmSqNqA0B/NYe512vbnLrC4SEbIApXRZJoxeATPSpdXyVTx525V7yiXCwUXJHwJQfYeK595GexBY+6IM+aNODSJp1akU+lFUdta/yAvn6z/WIgqgXGaVt6hvngHzy9b4tZbZDobaJXrUZhN/AsShv22ZLNXV/G6I4XgSRLNl2feU7p4j6yV0EzP+AM13art15ZfgWEbJxgohZuwxWJtvN1qvTGFPOJKHuo4eiZzlc2Ld+do9zkfqIu2gKkO/5YnySU32tWaJXBLh1bPQtAomMFc1mU0iryLfrkDY2QFdIF0eE+1pDpB3kUIf7Ss2lixwjbCQSETlUn/aw0aLp9OMebSzaVSodOT1PWrOmb50zfqXg2YiDHjwrECztZpMibuqW8qf99MIGenmw8np2WS/ouaQeadZFnbVNe9iDdj/hCU/YxkmOqTbU8Ayhj8hqa1bpl/yuR8hF3cpIUGbk1Fh94AMfuKX6kdu5uR5WO0V2PT/btZOdiJQpT5vpk26MHf3R2sRLnDK4cOTlwyOrphOkgTUwTlBnLVGviAaOhWDlheZt7X0uWpM3vXVXkaXSioBg3lagACh03mJ6BA2AMKnn+e8dUVJ5ADZgggcaMbj//e+/gXHbN6vfNtOAjI0MgAaeb5MwcNG7gXqBrTUBojkmbuCgDSqkYwGU6gcmAnOOA0t9nAMaAXfpMdY9FQkqkhPpIAMQkdcboGsth3taKN8OgXm5W0eR9zuveADFt2t4iO2KB5gAoBE263KkTwXolO9aG4YAe9ayIaT1WUA38lH610whVNYkgRO800cpUZFr/YI0kElbnfenz4ElYNAHWAMKXS9FUJSmaKS+QG4AbUCz9Sfayj4AUO/m8Rex0z6yKgdw007HSltVdyDZdaVoSdnTfzz/PoCo6CnbtRlCmzjQfZHaiDS9RGZFyUpjVD67Y4MAMdLG3v0PSAKXESN1BxzTbUAcKSC3fhJ5EoFswwnyALMB0kAxPavfX7vB0bk+0Ra61b/KQQDVb8dDuiqFVVuA9yIh2tK41EblkT9ZEN3Sw/SH9nG6ZNcRMDpvHVEEJKJEB/pK5EpfcAywXw4WZRqP7nVfUXH6lRarbgTAuSJo9CZa5bnjHBnorLRFtokURiC7twgbvZa2GzEpLS/HgvaRwbXu0wfaoy42Qt+uJS978rzTjjYecdwYFkXSzqLS6UZ/eHaKrirTOldjRl/Rhb6kt6LY6kRKpOTpP44VnyJ9dKPvOQ9Ec8mmLrL7n7x+t8bO9WUYKE+KIjsUwWLPjaMiVNVF53TFkVAadnOE54INhUoL9Px3Px02ltzDXsnimVYU/xJHshaOvCLQZFV6tWtgDYyrvYeWfFdaA8dCsEzyACmAAPia/AGMgJaJ2YQpBx946F0zczc01wfMA0uuNak6B0CYuO34ph4ECzFAnkzuUoG8aNS9rgm8ADCIFg8uYOVek7zoEW8qUiY6Fhjg3QY8pJpJY+JZBRq8mJP3HkhByIpSkAs4A/4ALuVEKlpLQu7SEiMpeXaBg4Ct+yJZGUYpScBraXfVXYpXXn4yWriP7AEuZHeNtRF2WCs6pX3AsgggUGYziUB6EZm8xq4NSM768+CT13Ggr1TH+q1UtK6J4JU2mH24PxJb9Em9IilAWdEr91mHYdt55JedtZFARMpGCPe5z32248lNFwgWwMpG1EtHreUoylmbfStH+YB66YBeaA3gWZvEBorkAXrIOeKSDWsTsGv7bHZPB9Kj8vArh94RfOfoX4pb/a1sdq8NxlYfsilXW1r7J60LIAdS2X/pasrVtqKp/qcL7QGK2/0RICejc+qV9tVmFIFqBED01Th2jZRK+hE1oltjkE5aJ1aftqYMSdB+a/2KiLETREBZka5spIho6WCtrVK+54bx0IYpOU3cU7qbfkZagfaiR2zC2DcePAfYWo4TURU6pN+eXYH9xqWyI145H4q8RkCKcjWm3dNYcY/yI1uu8X/tN4ayG9/6GKlu8wvy5fDhXOBcqnwyqoctsgu61afaTseeUwixOm280vOHvlv/6Dz7RGid9ymi3FiJMLMVcnNatQmHSDibIkcRUnX3V+o1HdItW2eLRQBlHiifLtkWMowkar97SptVt2uQQZ/Scy/RZLpw5CVS7Cr2ZGtgDYyT3X9L+kuvgSMTrCbOiIGJGAgGBEyKgE/bipv4TPSlo5hQTZQmzoBKk69yAKe8ku4FIlrv5H/XIgVAlond/wAbmQAw4Em5olzAB1AHoFpb4Z1F3p/TO3F4a6VWSVspxUrkwzuUenmpOnpHkXU9AABPMKJFHhEr5ZAZ2EO+ZrpKHmDtDggEoGeUKw9tkY+IibbQQ2CTHgGyIlitQSolh/zWxxQBKxUJAAfei2a4XyTNYn9lIoh2onOeDJGsPPVFRdoyXxsAVCDHNa0XKyVopu4UrZvkLhuqvgA3oNfuj4AkIEivrasDGK21kcakDGl8pY7SoTqkfSFYU6dt045UAd76BUmqLwLLRWL1lTIAXBGvom3snG7ZVWtDyBwoJBsSoZyijnZrRLzYGPukD/WKNHpHFvAYeRb9ROa9aFWZyqBzRJl9A78IjjoB395TFpFXb6CVLvxPD8hPm5/YsY0+Adv+V167wSGuIoeIpahnH1EPUeJeAk4e5ZDHBhr6SZsC66XgIncAuzHLzkQg6++eIUVaW8tT1MI329NfHAJsA2kqvZQO+ou4kEm/WatjvNr4JWKpLeoQuRVtF8Uli/PWsTnXO9PaVKbIaiS1F5srq6gz4uP/mSJaBLE29ruImTqLqhUFbV2Zca1+5dJbuyaSgZ71nX5gL8rggCgS2Tir3oire/QVGT3LtLvU4vRpTNi9jzztyBq5axznLNEefYGktg6WEytSSi4f53oulOpsHBdxbjMd1zueY6HIvvrNLY2xHCr0aFx5L2LPy8ZvOjim6XPhyGNS5CrmdGlgDYzT1Z+rNcevgSMTrCbsJjHADQAwAbdOwQSNHABO0raAAiDXdy/6db0J1aTYy1FLFQLImsh5x5EiwNPHu6/8thbKLmA86K3XkYJk4rXoGzAGyJQF1AEM5LGGAzhpggakAWeTtbKkReUJBx5Kw7P7Fa8/UIO8IVel7GiD/4GJPMNk3QfuRQicK61lprcE+Ft/EhiPGLWJwUzPqz4AhLwIhvNFh/SDtRe2Yp+kWMqVtTQRLBEUAD4gWDpinmuyRb4iEORUV4SpawOy01wjj+qLAOYld53yEXNAv235tYXXOiKln5AYEYgIeelUESwRPJGvPupTBiCHjHvfkb7irY+Y1t/doywbAUjhlA5XVKioDLtFvNkT2ycDTzvbADL9Fu2RCmXbeERWPxTdYoOIPaIG8EaEyWO8aDcbbfMO9d7pTnfabBmhBDoRIHrPptxbei6Qy96dt36nDSdcoy3Gg/EYaFaecUxu672s4wO2EVnHjDc6RUpsde9em10UvdE+aY62r5fSlkMhkGxcI8wiyFK7/CYL+2kdWm0hE520SYO2u050ln0jHKW0qUdZRZyyI5FpEVsE3W6ZEbbWdiG91nRpZ2vQkFr9p210lANopjwqv7VfPf+KCHY8QuE3O3Y+ots3nRZ9jmDru140jAi5l8OKntmbvncM2XC/5yFd6l9R0NKblcE2lR+xoVO2qDz6s21/69E8J5BG10jf9AzU9tJJI4K+XedckV7jUn+Th2w2cGF7jcXsI6JMNmRQW/WvNrHTnm/phK30bOmZ1VjwuzWFRfm8M6sxOp+nxzRdLhx5TIpcxZwuDayBcbr6c7Xm+DVwZIIViAZMTPZ2QeuFtkiKSb01Kf5vW2KTIiLV7nEmdBOkCd8ka1IVAZL6Z3JXZu/AMmn7bWKWpoVcAeLe14NI+Q0gid4ASNZgAaJ2tEKG1NW6gFKeigwBQrz2vMXqzzMdKLvxxhs3UK4eL+aVNghIRABN/AEZIKP2T7JRmXVfHvwIS0A/EuO6gHObDJRWVDSnMgPugJIIli3HW18EULU+rNRHcqmH/h7/+Mdv8iKqwJJ3HgGZPnm3A8O1p6jc9JD7vza1VsWxUvQinnRWClg6K9JUe9wHULIX3uneJxbAk4YE+EfY2ItITCmCCFYAsh3tnNe/CDibYG8AZ590OyNYCBCwCcjmAGg9jfsAY20OoLblvyiZduo/EVmRLulnc90eYG89FxkiQ60zY4vsUBRW+fpP+ivZtZF9+7/dBGdKXdEMdSezFDn1GQe9SsD7rIqgsgVjj5zGWLo0bh1jJwi6iKexbv2b65Sp7/zP2eA9W66le/2nz7Wj9Tra5R1LUnpLCyslDvBulzx6jZhpBxsio2se+tCHbk6aXl+gTYggkotokMX4pEtEV4QwIpg9sifPEGNZhKsUOo6btjmPSOXgYEfZsv7wP3tyPKJFxkmgcrDQUX00nRSNKzqgZ23Q9sgD+TmX7n73u2/PJ89W8iE0+o6+rcFCIK1LY6uip23KoV1kbVMfhB15l86HLJdmF3Eho/uRtl56XRQL6Sa7NtN/kVJ9QuZSo3vJehH20juLzJUqrSx9pB97Hjmnvp5nMwLbM1Db1FkUMGeQMShDYUaujpFoLRx5/LhjlXgKNLAGxinoxNWES6qBIxOsgDBAKf3GxA0UiBCY+FrEbcIsF7+IDLDVRgelu/kNyAAJSBHCFaBpgjeh59UFjEQHAECbDQB/Jl0EQf0iE96TFPhV1i233LKBXIBdWotzUvus1fLOH0QRmAFqpBa1gBtQlDpn3Y/7RbFM3NocQcv7245h3ZsHONCeF1e76QWgIgNZlBlhAIiBQMCxtKS80cpuTUTgMyIImIhKAaH6op0N1YUk2Hq7KIHyRCwAbfc5p33AqAhRBGEuUm+dw4zKtW6q/i3aN0FnRKo0ntajkLs2u6Z7ag9ygjSTwV9bWduaGkkqVUjfa0PvjLLxiXVPpU/ql17iC9y7V9u1E3AjQxsZTLBnbR7bQpjYKBkBxTz07pMSx15Fr9oCXtQrUC1Cxd6Qc6C14xwC7rOldumVQDSCrBzguRcCq1eqHmBrzYkoHpt0PtsK2Kfr1riQUb2iP/oN6BalMM5ycLiXrSAo6jYOlEM3SA8byWFiPEjz08/sFDGjI5FB5Jw9sCF2qK293FYf0YNIQ+/vKmroOvXrL6m3/iJ/xhAQzr7YAN0r27WNoyJExpOP8Y+4itIhWHSqLe5Rjr68/vrrd14yjTi025+XTXve9OqE+so9jT9ydZy9Rrhbx9Q4pnPtawMVcuWQyRmhHOWpX9+7Vh/7rY/JL9XRDoFshS4RVgRLe/QDou1VC/pCHxnnnhvqVl9r+HoXoLqVrd2u73ipkcoX7S0C2RhFrv2vr+m91MbWnbk+EqWt+sq4K12wiJjrG/M9R3J++W7MFhXPeeW3/+vDyGPPDN+ItfRGn0m0jmH2XDjyGJS4ijh9GlgD4/T16WrR8WrgnAQr8Fu1eS+B2FKMWoMAJJgE22La+V7U6xrn2pHM/4gNkKnMIkxAHUAMtCIg0sYcAxwAC/UiWMCebYGltpn8TcC2agdwH/e4xx1scgAMSJ9xrTVYT3va07YypRuJDCBdylIXMOUlqpFIqVU20gDqgVykDkEgM/l98gBru4m936UOAR+l1ATgkTLRgFIXSytyj53NgCCbcAB7gaU84qXjBdTIkfdc+7WnTSYiEIAYAFn96nFtRNTuX3TGs80rjkC2O1wgvk0jyFH64ARirtO3EYaAb4BnAvqOzYhRwDWyIC1NqiewCjRb8wNEI8DA/EwvRA5c4yMSoR1F3NSLjCBgwD2CRRe+RetKAZzk0/8IFtsCWpUR0KZTZL40U+3UnwBw9l+kovVjSAt5ij42BpDIwGIbE+gr9UXqtMkW4l4KHcm1ayabbkOFIiStNSrtro0pSscClLWZwyGASybXs0dpc1JJRYZaB4RgkY0O9QX90wvyAtyLkiJYIgjGqbVaCKzrperRm7GFjNGZ4wHgbJu+1addCESyOQaku95YkJ4Y+Scz/XJ60D8HDRKnrUixSBv7aa1YOwzqJ+P+vve970Y8s1mOCTavr7LB+pw8dN/Yc74oW+RrpuSVRtcmHhFC97czXlEZMnseiUw6T4ecCTlskHjtI1drsvQ7XSBEnl304LtdLOmKfOo1HtvOv/Q65TtWqiKdkcu3Njd2Z2Sd/bbOK+dOqcr75KixlxMkojYdSaUFZtNFrHK8FXEsEqUMunGejGySXuobET7PUzbWPXPu2p/HjjCNLhx5BGWtS68dDayBce309WrphWngvAmWCa6JC3ADhIADXm/AV2rRBCYm997xBCz7f67RMlkCBu0EZ9LvvVKRKyDEJO23c+oH4JAQkyviY82UyZMX2ETvOiRJ2eQygSNVdhIEqni3gSzrSYBHwBJ4BSoBGFGCPNLWNkifE9kS6fIByIq6uQ5ALiVG/b2EdnqqI2wBx8oBxADOCAvCKcUPeACo/B/RmRGevOHKKyJEV+QFUoEq/RHw0l7tCGC5TzoXUKxf6UdER1n0Ype+opFkLT2qtMX045p2A2sdURuLILo+ys+TH5AOVEUMJ+COjPKyi0YBguroXWlSBPX5jH7pE2QFsNROi/g7rzyEHZjURqlU1tIBtI6xC9e0NpBuHZdmiuTyjJcKlofdGio6Zl/abTwgqRGdAGUEVLuRMrYZqAWqydE6LHaD3JJHf0WofSP60jkdZyMIonVojcfW25EHAEV82BZSI1qGhCBkNorwLcXVZi36oQ02OC0e8pCHbOMUMaIn7bKbouvUgWAh4sA927IurMieaKP6pKwZm9ZkiZYZb+6nJ2X0f9EPbWgHStEmtt8LopXdluaAM7IbSC/VmPyi6ZwS7WrnPvbXC8/VrT71iArZyEY6sX50rWcYQt07sCJT0yERofcdgXCv/vQsY2+9csDvro8QklHfTMeAtrUjoudc6bVtZEMOKbDGn773uxRFz6tSkhujRZKz5whQabZkzVbI21+RzxxdRRfJ3tjUtsameiYBam7o2saB363DUlfkqeij80UBI3OzrOnAcr4+7/lZNA25ZjOIvA2N0uOcEhsrFzBNLhx5AUpbt5x+DayBcfr7eLXw4jRwToIVSG7SNQkDcC1UznMLxORtbhI30ZkEgYLW4QTEXQsQmVCBaOSmc8o2ITpuUvVn8jRJt67ChA+MAtzO8/JLGQSIAUWRAHWKUAAnwEXAqaiSyb+NNbQLQHeudCpkQwTLDnA2FQCAi8Skl97BM8ljhKqoReCpiE1rkYpoRDi0W5287sA4EOwTcAmEtC6l9MKiLwCqNUiBlggAQC2yE8Bzn3qkbDkmJU1diKz2IZQAXHWTd4LK9EOeNvfIaw+4io7d61732nQe2CrtZ3rFp1dZ+T76LELX+62KCAUEXVf01H3+EAmkUv2930jbXMe7zdtvpzi2IIrTlurKpCckLGCrffpdlEs0hEzpgo1aZ4SscTCkp6K2+15zuvPXekJlIwM20aAT9uq8chFdRCJyGJFmW6J2znMSIJ7StdKpMukfgSr9kP2ItBqrSJxyOToQn6JJPP7Gh/EjoovQc3S0vohMS9oPXQAAIABJREFU7BsZdQwh8PJh0UJ9i6w4Jm3X+CM3AtgLk+lfXXSr33MktLlF45Bu/G+9EUKRXRn/bXYgaoYIkS/yr9/J3Tbnxig5i6zRFccLe/KnLLLbfRQRb3c69Rgf5KAfchdZrO/ZomOtT6Jzeit6U7Q4UqCtvR+LnPQYyfDtU6qdstRDp6UA96qKmQ2Qs6VdLemhyByd9Yz1rRzHikpF+v12rucXWei0Pmr85UxwneeC8WzcPPOZz/xfG/q0ZqzNMJItQpMNq791ksZI8pS5EHnrWVi0MB1H6HIqaXsp6Oza/5x1HFPWzE6S1bPrAqfKhSMvUHHrttOtgTUwTnf/rtZdvAbOi2BFGExyJjMpWUCNyczHhJ2XtWsDF44DAXO7YxMegA/g8YSbVAPq6iglhtcXqHCvuoA14Inn3zGRDAvsfby0FeBDhmwQwDMMRAMQ1hfxbFrgzcNONumCwIB3EYlikUEUwjbepTKKOigL0AYspCkWvQok5H0P9Adc+s7j7hs4IE8kbhIxKT4AgutK/XK+NBggO2DmeOC0cskMKFlf4jpgSORD24FG4DSg4VtUQwRQ/9AZjz8AD6hIrWr74zz2ya1u95CxCFZm6BrRFfpEQlrk3oL+wGqgKxBVpCBdzQhQhCzSsa+D+kGZiJLNKbzHSb9Uvv7WfultSBh96Pubb755A9nIvuuBc+vRXCOCxRYQM5EckR3X0Q9ST2fS6egx0lbEKrDod1GAgCjgh5DYaIETgFPAO9Sk1SFr6gbkyaetAVXrHcknQokMFB1WXpEoUahek6B/yE4Hxpo0Ptcid4ihCDRiYft+kSZj41GPetTWtzO9UhvYvPqAXeMFWTO+REbYraiysYiYz74zfsnkOmNT/7iebbbVvL7QTm0QRWqXPG11rfbrOzsQGguize5n12TyvjrPBR9Rt5w89GmHUP0zxwuCZeMa45o82Qk9kKn3i+UM0W+RhqJvOQAiNBGkSE6kGsnlNIlAd52yPfe0q/VKdBDBMtZLfet8TpkcCjlViirXb8rp/WD6m4z+WkfnuS1VVB36tTRMz7bsm/0VySWHfrzDHe6w6ZfDoUh0pLIx2fiddtvYZo9FtHIYkb3x0f85sNw3I2vp3L1tGKNvIm4RL31NxnbZrK6LIFkLR148zlglnEINrIFxCjt1NelYNXBOgpVH3gTFSw489+JOk38e3Dz0wFRpckmax9okatIHbIAZYBLIM+kDS8qf2x2b8Fvo7DzAZRE88O466yx6fw0PsffaSF/yXh4fwJWMvNg8sAA1oAFkAT62KZfyxGsOtJmkgdcWVbvP7nuiOwiH3yIOPgBD4GCm5rSuxHc7qBVtyTs702DoAnDkJUZIRAvohaccgPBXWqLIwFz3BDwUxQgQAtBArTroTORjRlUiKsijdWWAiwgXAup9WX7bqAD4b8F8Ucq8zcomn/5pnUpED9G1BgroLkUpgFmqYMRjeqvTCd2m16JfHaPTPNPaNFPw3M/u9L2NECKAAXSyIkRIt1Qz5SBQ9M4GERO2IeohkokoSpWkc6mX7mHb9KMO6WfOs11Rw1JFI9aTaDjmPABNLvZG340BW4r7HQAvsllUL/3Rlx3n2k6fDvSntrAh0SvtactvdfVeOXUj4PSBxIhqudcYUreUUTbO1uhVXe4pgtXmNN4hhayxMUCWfYq4shn3IxWBZeNVGqFPKZ7qVwdS5FuaqnLoBznWBnX1Hjv3Gg/6ylgB9NlrL82lf/1DVmOz8snNBuklou0azwRE+253u9s2nslAR9al0Td77l1XEeXIiXb5a4yTk45LL6U3fRcpYu+lwWa7yiRH9hBBns6GOS48/1qTVSQ0wltKdlGp0hH1pfRHsrF70U7E0W9RQpFO48AfWThXbMRCFv2ofuTPPaW0loUQmdLOItvKdV3rL2e0e25OEdmprepTRmNGe5QRiSziR565xq3/i+TrQzL4Zo9FfDnlctCoI2fFEWfQhSOPqLB1+bWhgTUwro1+Xq28cA0ciWAB5b34Etg0eZrc87yWw08cIM8EB6wA+qWzlUcPfAFjAf7SWQAxE6XJv924TLjqM7EiWNaFAGiIj7UppYJJTeONt307ACMixHtvIgf8bXQBNAC0vPXeNwQAIma8/SZmINEkT05efmtLgA+gGjBtrZa2zkhTBGdO4nl4uzYArc3+6MD6ARGQ3gmm3YGFgBQ9AG1AT8Qi8HfYovSAlDVEdJAH33epnpNgicaI2BQ9c/8NN9ywEdLSPWtXgKj26n/9E/CkSyl6gHjkz7lStFqTkYdauUW4AoiZM1nzXDunruR3X1G8yvLbWjk2UpTQOTqgS1EQkZFeBmzb8LnttP73kl12i2CxF9Ga0j9rJ3Ih8mS7eLpiI+wlkpmek993aa/pUZqaaIx2SdVsjV8EsvRadgI0zo97WgcTODVmWv8WeWp3TM4DNqYv26wCkbFNubRXhAUxJ5N2lGKmntZB0ps6vEOKTtgroE4nSBqSaWx4J5Z63NfLh8lYZMI3exYJFwWzQ6exZ7yyG2NOXWQo6oFgIfzIo7a1PXvPCs8Yn1707dngmWQTC3IgGWTyHDL+jTHPsXbpRLA4NiLJEdzS77RxvueObZWG69xM1dyPxjZOe/65NmJkDOVUKgLTu6akd+p3tqbd+o8+nBe1L6WankrnKzJML+4TwVaG5wDnif6zPhWxbOMX7bbulFNB2YgnwmUdXk6iiFBb2meL2WZk0fjcJzQ9r+aGF+7fj2qnkxw2+xGnsgoiVWRKt63pagw6p6+lkOeEmE6mI06XC0ceUWHr8mtDA2tgXBv9vFp54Ro4J8FqojOJ8YoCJgEm3mOgH0iYnkeTWbvqmQRN+CIBQGbeW9e7zncvIpaKYqJ1LzCgbPcWjXG99BZbF5tMAWU74Zl0vZfHhI8sAMmAmHIQCel9SJUoVmk8PNlkAqZ5iIEt1wMkCAHQIJXK2hJgA2nTTm12r0/tzkudZzb9RMBEHQBYvwFF2wmTA3DqJantOIcIOB6AAw4Dp0UHSo2JbJAXgAmQlj4UaOm7NTDAirYhCNqujSKBASrf9Kk+ss5UnaIqrulTtEbfWgemDaIJ6SMiVGSje7OtiGgRqYCi6/wB5EVqJsGaZl8Ztt4XXeo6MrS+ChlXBxthiyJ42g+M+Q10si2/kQ3rjdqYgj0GkrVDqlxrzGybrk/8RpiNE+SfDbFvhA+JKbpRtE4Zpe+xr/QxyUXkvF0c07Xf2lI6lnawGyBZepx62Y71dfWD+umy3Q7JajxbT0YO4Nt4YXutfSnq1logqY3GDSAOwBs30gORRcC9l1ojUI2hIjIR+CKhZNeOInTGgL/SEUvBQy6KcGu/39qnvQFofeOanDyRYuUhmHNXzDle2wE1u57kIb0VQUnWCHSRPs8B/9MVmT2z2tAjMsY+sh96QAJF2YpQRag9XxBPfeJbNNi4pnPtJS8yrvzGdRGfiJB+dq/Ini3cRQhFCtmw9ankQyrZO3Lsj770V7sqFo2iAzbjWxvU2bo49RbFyrmgja0jo6f6uv8jknM9Fr2R2V+Omuy6cV2Un97cS/Y2/lCHY8niXvdJWTWH1F8XOE0uHHmBilu3nW4NrIFxuvt3te7iNXBOglWkAmgDxvKwt8DYxJpXujVZJm/ec55iwBU4m2s7TOaO856aOE3YykBCeKtLR1FH2xoHtuwuZ52R8njf7QQIDEr/4g2XSmTLZQQLAUOuRDCAr4BBkRJtu+c977l54tVpQrYuyXUmcmAHgUMybJ4AHPDckxsAiThEGJQ3CYjjfkuhAnScl96FfDhOB47RFRBIF0BO4NZv5IA8gBW90W2gg35a18QUqp8uA1+OB3BLvdNn9ENX2g2wSRMDdAJR6rGZAhIWiSavdpdC2RbTwJ+UrSI26gzQRppKLdr3JAfS3DP1WVu6P/AVkY9AAZ+RDnWINFqXUzoSWfU/MCY1zLf3YSHzIlTAIL0iKM7d5S532ez10Y9+9PYHyCnDdemRrAiEMQEki9pILWQX1viJAAClgC2bipiLngQCtQ9gFilEUKwZcY+664fa2NhJV9kx3fTybrYaULXxAzuydjDQ3ThSbwQW+aAHY07kSBtEgV2b3aizl4CTh06MU+Ss6ISUQfoD6rXB2kr27Hxb0euPXn7MvosylF6bfRRBi2QVTe69X5GyQHQbyNQ/ZCyVj+zSMRHN7KbnmX4T5bGeVPutv3R9a98iao4VfW0DkEneS//tmdL1lZNN5/zIwYOM9m409uE+bacvKX5SlxF1m/ooy3Og6BaybtMf9kTPOa7ca0yyO+XTLeeO82xfO+ygWMqx9W+Oe06Tiy0YC22lTwdFkFuXlV3sOzpqQ44A97mmqFbpvo77aG99H9mKVPWM6BkWadNnrZlTn5RRsopc5nCYhK9UwfpopQhePGBYJSwNpIFFsJYtLA2cXQPnJFhuNylKKTJRtwWxY9NTWcoWImCyc10eXkAC+TL55altgs4rDFwAQSZygAgpASIAE38AhjoBB++x4YUFEKyRMllL9QMYgV0g0KJ9QNGfxdkiErbvtgGCugFaW11L9QKyHEMULLRHLkzyAIfNMKxF4vktXYoMjjVh5+kO1Acg8ljzJAM62ieF0c5tAG2bQGhzQFlbtZ2+5toGOiGXe+YGHq4BVAIlRUeAilKeAtWlMrlGGyJYwByyQf4ieEAqoqIN1rWpxzvI1M8WAPr5vh8EV3SuqEpkJA++Oie5CuiWUhVBTHfZTtGG7LCo0TTr0hbJKl3v9re//f9KJQTAgEhk3DUIARDrWh+6RSzYG8IdwRJhovPAYZGCiDOd0DFixt7ZRxFXkSBRQHppLYvxUkos0mKs9KJqZdi8xW55EaXsp/aRtaiY/1tv4puNIQr0bu0RAi3NDLn0rcw51iLnRbP0J3mRDnowZo3J+hNoJ4/ISnZCTxHUxnsOBufmDnjkMhbZD6Cs7cr2271FiQLDvpVdCmoRm54bzreBhG/9VCRXuY7ZEAfBQjSNp9LpyEjv1lvSi+cDG/epPn072++c9uTQUH+pee7JKZRuigCV0jb14j7vHOMskrZK7lIFW1PG0SMarC+NFTakz5By/2tj6a7a6Lfnn3aJuIuyt7GKc56V9G6nSHplE/pZmmw26XyRrYhQkSvlei4hz8rTD757BjQ26sdSgScRo9PSW+kz+yZPa9EqN0Kqfxr7ZOKMEjmN9HN+9aoI56ujcmxIk8NgEawFh5YGjk8Di2Adny5XSadTA+ckWCZYkyvANtfo9ELdvO15cE3WJrwmWGTApA3wtB7IuVIES61pC+SiCaUC+VYXgFTqC4LlGIBhu+U22ACagXzAmIc9eUUUrLcCZkzkIl3ApIXt0gatRSkagGC1HkF9QDkvsWiOSRvAQryAKqA4cOJ+ugo0MJfABI8/wscrTwcAHVDUtX3zkGsvkKVsIFdURF2tIwGC7CSnjXnxtbPIYkSXLK1NUz79u6ZIgd3VRKfoUeqcFKLAYWtPyC9lTqqceq19I099q1/9KUMdNoKgK/enl1K4Ilium2SqOveHV8QM4QHsgCSg0PqTiKwyW6+mTuDOGjrrwBxvcwI6Zxf6G2gGQNkKO2KfgWmkmZ2wzSJY+qz6Ijo5CiYZbD1K60KARmXZSKX1O0h1mw3Qv7VEAXNyIfpkoOPWXRUlMgaV6aOOHBn+R3iTDSiXIqlcUcXSWekKoEY21RXZKiLpGDtF1FqP5Lv3kNGh8YDERY7da7waE4Fb8gWWyVbkbEb/IvHZvetab+kcPalD/dl/7SuyxJ61teiSZ4BnhKg2PbEBDhV6kDYa+Wwdk2g8p4k+oCM2MTfAKbrEDku/1a5SL7UnkpU9t76qyHtkze+izu7RzyKdoqC9uLlxqw+0y1bj2uDPx9hCKsgtAssuPS98jE1/pelxIHAgqUu/tgaRUwWppEvPIGvppJC2ect0rhQVjiD2zi5yRI6KcOUkaaz37Ct6R65sJsJWqmH1tKaKTejLXuFhvMxIl+c2Rw9HhDVWzQttrFS6aWsejSdZAxdIrrauPZ1T/2rV0sDFaWANjIvT37r79GvgrAQrcAcQICzl5wOzJkbgqbUnkQuToeOl7AABCAlw5x5EwaQPmOW5nR57QBKok7YHLJkwTe7u9wFAeGF5k9Vj/Ytrev8Pb7VUJ2DEeUAUiBCdkgoHiABU0kt4rW33LHJgYgdapN8AUQEsO8UBZxbxtwse4AIE8grnoZ35/5kNcNc6LNcB8wALkMITW8qXcwAGmdudjz7Tt6gIUOVe1wAYIndFziaQyZOclzlwkzc7zy6gBtyRD8Hy50Nm7cwrz8sOmEl1AwoBFv2p7+hJeb4BVMRPhKP3iSVLqT/pJTDZcbLNaOCMCCpTeqV22xERKdT3taNIo7LapATBIF+RO9FPnm6bSSiHF54NToLE+6/cUjERLFHPNkJQHl0FlCM6kbxeml1KlTbpP32u3Iip/tU3zhkrpYkqD0jMcdBGEYH31iX6XQoomyaTNV6idtqLVBk/Pki68lqHQg/ubY0Qnbf9f2smA76um2v2ZvTTuci9utg+ObStNUhtqqGfyJADgIyRAcC/9TPuVZ81lpw5pVgixsC2nSHVQ0fkllbJHoug0KPxyxmgDs8D69qUY7xZE8epgWBqP5tFgMknZddGEPpedLm1UdoYWSzyXgpn6baeXYH5dOR375WKoPjueekdaBwudGXNGntEFNxjYw7r4USwrGujD2ORHtiSyKjnlms9S4t4F3Fi3xxKzvnWn0UOPcONJ/fYuEcZIpNIZpvl0IfzOULcr63Za/bv+tL/HGsM5xjJwZPjqbTUUlbbkKLNWhqrZO3VFO5Rh371v+hduxxK6ewZVSph6738pod20PT6ibkpzBGn9YUjj6iwdfm1oYE1MK6Nfl6tvHANnJNgmVgRGpOuCRsI4vFsrURAu2gRoFbkxTcwY7J23ORZSpvJECgFBEzQAFmbTQA4pc0VNTJpKsMk6yWwABJwY7c6gMwaKTtliTh5z5AJ1mYGiJl6TbDkCdApy6RuTZW1DiZwQBSRcVz95JI+h2ABY6WtARNAANCc5zWwPr9LIcp7X7mAHLCjvtYflFqmDseAKd7bUv60Q3nkRSClt5X6UkQpLzGd5Y0OuBRZKQVL+UCc/kVaRHcAEv1Dt64rTUd9on62yLYgHkjVpqJS/k+vgfsIU6lR9BJo838ANa+/ds/j3W/XOqle+ovX3fuKIvPVqa/Vo3wRTREA/wdq2RgCKB1Ke4Fa/TdBn7qTQV3ek2TzD/dqH71PUtamAMqJDLHbAKbyiq7p76IfrvV/L8eNnETQ9Vu7b7aeRVn1de+Xox9RMKRB+iPimw7aPt819VPrkiK1EZ5Aaald6qK3tgaPcLEJUT/RkUh7Y5MtSXkrbVhkhD3rL2MOEWz9EB0qG1FBfOimKKZ7jGVkEZGITCm3tpHfxiP6GcFSrvvahdPuoAC59XFsh571lWeXehEyjhHH2Yl2k49jxjenTul6OZiyxXY3LOro3sZ4ToN0Tjc5AbKtIkwIlPeaPetZz9qiSOohMx1LdaYz8tApZ4ExRZf0rL+lvXEEsQlkTtpzDhXODc8KThiOpFKZ6Uyk3pou9YlwkV/9rvcsI+9MfYxET0eEvqgdRbqLZPUsdE3jr2uz764lr78ivzkO3KdPyet/MhoT/jhaekYnW+Mn2bOVXghNd6LqRd4uYKpcOPIClLZuOf0aWAPj9PfxauHFaeCsBMsEKGLEaxjIKwUQeGzrdNcBfgFCkxsg2wJsQMnkO8Gh92nxHAMWRRtc41qTIsDUeixlmXDVg2ABv8AFkGZ7caDDO3SAP6ludkMDOshqQgYiAC/g7ba3ve0GioAsEREpMwCdutUramGdlDpN6jziAC+vcwQrkIGYBTgjMIGxPNcRC8CiiEBpXa0rKZWo3eNcq515vF0PIPROH2lzojFzMbprtKsISuuGAI9ImnJd5xrlIxx0rCxrhQItEcK+RbusBYnIlVbG2w/ARcZ4xAOlAfkI1n6KTsfzcFdXQKz0Mf1qfRR7sGEJAh2IDdQiWK3H0feiA7XZN0IoWiJFFMiWMiQyh4jkhQ8Qux5wfMADHrClIwLn9MUZ4BrnAO2ISPoFutnL1Dcb0ofaVF8ZG33qd+W733VsGckvesIm5hq7IiqRQ/IFZgOv6oxs19++izxFDAK/89pspIhn6X/afb/73W/TYe3UDvLQpXP6QZminZwdSITxpgz9nG2qn8zsT+SoSIRIKbJkveId73jHTSfTfgLwHB6cLFLs2IZoVeTWukp2IsrqGYOoIegcBNqmTGSLLlq3pm1sQR95Vmif8ooy+99YR748szwnyFWaZbpSTvpO1knSekZ4draOUz+SyZhiLwgQfYmsS3FEapVbBIsd2hHVb/W7B5H0rY0itcp3H/0gjexf+QiWcew+etcfnm3GhihWY5RMReNyKmTvjesinL3PjA7UQy/K7f6cIfo/h40xGHmK0KmzT4STPI0fcmgPMsjmladf3N9Ol8p0Lx3pI/dwPrA3Ub/p4DnCtLlw5BGUtS69djSwBsa109erpRemgXMSLJEWEQypJAhSqU9S7ACV0jdK8yvtyYRpkstTacL1Z9IrcoT8KDMQZbJWnm/HpSaWcgjU+lOv6I1yXSsNyDXksl7ImhcgW6qNdDVl8RgDLsiUHH7eX4DdjnOAIaCVNx6ABNIAPRO83+oBuMmpLhM4sAAMB2Ba71M3lFYTiCVvGw34H1iIXBRVoi9eat5ku4G1NbU66aot3YFWMs7o0IwYtfGA867lrddeoEwEiv7VI80GMUGwRIbytEcEJ0iy/goo04aIFD3oD3IjwKVQpoMiHb4Dl0WJOhaRck8gq7VjrhE5lCZFTsSIrGRIv0gnAljf8NwD3NpY+h5QhggC3q73W9/pM2UF9rSD7oBtpFt9pT+5rlQ3oI99TtJQqp2y2iCCjMryxz7JtE/M2jSBzrURkBddaF2hMoo+RYTqp14c7HzpUEUPAt8RJoTF/955FNlSzuyjmd7lOBnSqz4Azu3QmUOktEljzfhyv3qlm0pVFH0xtopAlPJam0RQ2xhFWciQMrTFuGazkUd64hQxBjgb1OFcO+fRhXKRL5Ff0T1lIknWWdKp8YRQILCcM65HOsinryPH9OK9eZ4/5CEH8sChQH/0mDOJfmaatDGj/7Orxn/R3mn/bbpRlNE5L1H3m+PGS4Fbw8pZpS3KNVZL9zS2kU32LW249V7swDPM+HSP54eIHWcZ2RG4NgpCQnonobE325f+6SQniP/VQ15EFtEpNZR+pax6Llon1VrdxiN9lCbrnnYFVCYdtbGJMVZ2hOcjOdpUqeem67WfLorgKYctlLqaU0xKpP6/gM/CkRegtHXL6dfAGhinv49XCy9OA4cSrECZyRFA8i6WFvvz8gJPJlXAw/9tgW4yA1qATWsmTPomQOeBNQSpVB8A13l1IBSuMymWO+94a52AAwBD+QCy1C0fYAYQAyCcAybIA2R7T49oh2iPjw0NvMMHGLQeo7UMPNLWJZRyaBdCYCPPrYgYIHDve9/7IMUw0OQea8V4jQG2Ul7cCxDUhsiPYxGxXgYLCDnmox1Iiw8wpcxIAN2QA3AJ9ATWXB/4zlPsGGBPF4CiqI6Infbk/UWw6NtugnRVJKH25YV3veusCbH1fWvkeocQIhtRaI1FZfgG2trsIII+d2NrzUcRsrkpAKJZuia70v/kLKrDnvQ7WyGXtDGEK9LqPMCtj4Bvdtu6qqJW7eYYiGwdiPYVbZlrT4riInLSsPL4BxIjkxGqommRyQCi3+16VjRrEnLllfrknkA6ecljzLA/Y0NqmP72ifS2kQy9sXGRHCDceDSOs8XSBCNuESh23K52tq93n6geXQZgtVEExQYkot3u4ZQwppEXYNtzgt5L24qYsjlRIfWzfX0LsAPIxmspgjkSRMXoXuSryJ3nSKlqya2MohjaJJpjQ4Q2XyFn257Ti362mygATzZ9gBxqe9FRMjzlKU/ZiA/dF3lKZ+6bG/dECnznXPE8iAhkv/q3NDflIsK+kR6EqBe1u54snk3WToq0uc744AzwmgXHIsU9i7Mbcnj2cbjQgz50rWg98ugv4sQuyOXe/WeMcnpfVkRd/3JuScuMaLEPG/EYe0WOGhfqKdruO7JGxyLrbIcDQx8jgWy19PKir64tzbVdJPVfKYLqKLIewdR3zT9HmDYXjjyCstal144G1sC4dvp6tfTCNPC/CFbEKm8jkC/VzkQfIDbhAnImTalAgIwJUJrJXLgMULX9sgkUuC0yEQHxm8fThB0Ja1MIoAegAEpMtmQy4ToGJJpoTaY33njjNvkCc0iL7catXRC1QgZMwrzkAIuoEbLBe6sc4MQ1vk282tAGD6WEiYipG1GZ6T6BBjvcATYRtAAJkC/VSduBT9dZbF36FhBMv72jp3dMOd7W1S32LgoCXLU+KuJSNCBiE5h33jnA+B73uMfBVsbuR9JEo5BTfQGcIV7KyIMNnEQ48gKLBIj+9W4jZFb/RZzbqrv0xIhSESLtoPfeJeY8IEYnbYwCJJEbsAKMWpzehiHqbgtsBJS8rs27DqBFZH3rT33PHpEQ+iklK2KqniKwjkVyiuTNtL9IFP2oiy4jtxG2CGmAPrBa1K7rS6XS3lLLSg2kI0A30L5P4iJ+dG78aCOngXUq+iSPveuUYyc9zgRRI7aZrRc1LHrgevLrQ3IbMzaBke4ngmQtG6KR0wCZQUQaR727DUhG/rz0m023SYJ61GFMe8dc6ZC9A0xfImUiYtoVoNeGXi570003bbJFvOmRHdN3OzbSH6JWlA2BYC9F5rQL+Pds0x+eCUX//GYv1hyqX7vpzLex7Fh2FOCv3xxvTAbmI209G0qLi4D73bNSmxBC354fbKyXjStXqps2iEQ77j5jpK3AuxyhAAAgAElEQVTKS8PL1vw2BrRH9Ip90L2x4OPb+q7suPTnZCxqGxHS3ja0UK4/zxgOqNIDc5Rw3Ii0ly7dc0RfkSv96HP9H9HyPOFU09/O9QzIaVKqa3qlK/bBZnuOKsuxnBn0Yb6aTpBs+BxT58KRF4Yt1l2nXANrYJzyDl7Nu2gN/J8IVpOeb+RK1MJEFIDNc61mE5rJDqADFgCQvLV+m2j9Bq6UV1qVyc/E2ZbRylcWAFTkptSbJlWADQh3n90AXQs0SI8xAdueW+qXbwRLWiMQKY3Rnw0vAC7gTdk8t4gRICcth7wiAdZqAat5qREsbQAUS0sziQM0kRqgH3gNmGufVCqRHecsZqdLupOKRA/KsnYFsexly8BKKT3aqY0IiXq0UfvaGj6Qkzc4T7jfrUXwbQ0TzzLA0pbX7eDIe6/dPOJPetKTDlLeZqqe/+md7vwBnQA2IBuwj0C0CyIiGABFVEUq29AEUI1MkRWYEk2IFNFtkYTWeUR02qZc2cD0XKMWIaAn54scZLv0qs9KY9Snrk32oiDa6xhvf+9GCmymW+UH3Fpjks4jppUTmZopUl1bZMZ3Mke29G8e+oBifVzbSuVyL8Cqb9qxk+3TOx35H7Fik+QGXOmUPgFb+geki2j1ri1OAal2otEiOsY3JwGSwZaVITI60+s4Kxzj1ChND/g2VrWN3ehz75dD0PVBa5dqBxJQxDhHiu9A9yMf+chNX+RsF8Z28vMsam2UcVWfFQ12nzo9ZyLg9Nl76LKX1pYZhxEAzgVyGLPuLTVQu6YDqujKJBzk0M6er3TfGjP3WktGBmOc3nIa0UXphsiQNaHa5RhbzobZQs+EyLc6i7y6x7POO6Rac6UOY1U0i26Leml7kfCiy0UHc4DRGV25zrpVu6pGiEs71RYkSx1szKcxXASLXagPkcyeXec5x86U20ZI9OOanAA5ArJl/V6f5OxzDz2TjRNA22vLIlgXjR9WAdewBhbBuoY7fzX9vDRwxgiWifl2t7vdtv6lqIZJar4zxSRmojV5IkuITAuOS3fLg9yahdZhtfi4lDHX+wBg6vPxDTipEzBRDxBva3aTLiDCmw1oiNIAd8CXNDHRFhO7SZ63WnogsiHS5Zh63etdOEBMUQ2/rbUI7PGyazdwApBoL2KErESyRMuAz97/RW7ED9jtXUH+B0R5Ua0hARTID3CkQySAHIGDiGc7FgKm2lRK5EzfUWfpR4F1LwqmC/e0bTZdAlPkEglUlx3LAHA6oW9ESj8F8ovg6ENr2OzC1w6I+qTIlTYFHAG/+pwtAeSte0luwBXgcS351OOY/gTAIneTNEZoirbmxQ7kIpPswHn97puHXrkItPaLpkotA5Tbna/0paITCLot+gNhAVXn6cVaKRsVtJ5HuT4Rr0iTYzMybDwEENv0IcKW06IU0IBqqZpFyNgjuYv6uA4QRQpdq33k1Lc2L9BOGyYA561vVBbSa11VL491bWBWOVKDRa7YlvtEr0ROjA8f/S6FuMiA6zwz0vl97nOfrX7Ej/4dVy7ZjTM6K6W4NEX2T7feO1eEr+3f2QWnSC8XVya5lKNueundWe5lx21I0pq0dElnyH7RYe0puqZ/6cczREqd9afGh/PqZPMiPrO/ezYUmSkSVF+WChyJ5ejxbM1ORNyMSaSeTMYD5wwdNt6lSFoDJmJozGhb0bKiRq15yq7pXN36ykY9opye1eRXB30iMn6TJSeRdlTWXF8a6W9MIqo962a0qGeX66TRSi0lo5RQ/Vk2gPPt0NlYbsdJuvDc7NmgzTNSGIGlt9Y4thaxTYqK7PVqEM/gIoeLYJ0XRlgXLQ0cqoFFsJZhLA2cXQP/J4IVGDTBAle3uc1ttokfGAu484znTQRuTIjtIuh+qTc8k+3i1GRtcnbeJFkKX2CRmEUK1GcybvdBEy8AYEI0cXonlXqRJSSpFDMpSRazS4XhAbddu8iR6JNt3K3rADasxwCceFdt4mG9lvq0wboB0a2iBNZkaTsCB2ggRYBn6TrtImiC5z0PMN361rfedGC9lzUSwBJgI6oFdCkf0AB8/AFRwCLwJnIAGCgLSHQMqAKGtBWAphsAqP4KUARcXCdlMtCShzpQCOSLaLhPdE9kokham3iU9ohIIMSlqUkJEtkr8tC21bWdLgJD+gwwznOv3bWVrKX/tK5okpE86a316NUA2qAfS1eK2Lnei6JFA9QDuPkWKUEybUdPj0AegEuf+oS8kbnaaHMNBKsNNZIhIKscZFPfIR36JHCnrb1HTf3teqbfi3S02Yvz+iASq01zTVQAvQhdqanJUXSPPIhlu+mxpdbYsAFgnAOkKFgREhspiIw4rx29v4mtW1tlLLXDXbsDchBoH4eA+otYKtu6NPZDr0gq8E5PbKsUPIRPP6mz94RVL72wf+OX3L2yIZIhCoEoqkv/tiW9a4uaejbNSGbrcoo6FfVxXDqeMjtXah3i6BUQ9O41FZF+OnY/eZFHzzZ/9JAtz9Q0crfpSefJ6lmFeOpHbUAk1GFjCM+RHBgIVhuviPpxSCB5PvRHX6UNR+oi7kXyfBvDN9xww+Z0YPfsVb2cTf7UWZpqu5v2brLGZv2XI4DtkkWadi+7pgvtnMQvxwBdipbrX84OzxztFB2NuNGXOScCqU89Q3Os5ETK7nPWFMWKUBch06Z2IqRH+s1xsQjWgkdLAxeugUWwLlx3685rQwP/J4JVs01owBcgGuBrIweTXwuskREAtlx99wEKyEq7huXtNhma1EvziFjk1e53KVQmQMBMvcpqUwVkx8QsqvTgBz/4AKAARdLXePNthGExPJIIQPgt1cmmFzyjiBKPMPkREfIjhoATQJInWjqi9BW6MNnf9a533Ra6Iz5ACV0AegCLvz6AIyJCzsr0jpunPvWpW/oUYKS9Ftyrmz4jrcAxHZEBGC31BxAGXHtRa5E+1yqP3AEPunI+shrp4bXn5ddH1niQXx1Ac+CIrouilTrXduV+W7fiekAtIhq5KtrZ+qMZGSrdM5JQulGglu7IWfSw9S2ud01pd0WZIizu0R/aevPNN2/9meeebQGl2mh7fxEua86sqUMY2KP2ipq4jn4BS7Zls4YiHnnLczLQmwgEIs07L3okstdubBFF/RpJC2AXsQocalu6Txd+B1LppbSvokBFEAKeyA67D2iyEeSmaCSb1ZZ0mrNC9NY1InG+lUcvdMIpwYlBr2yUcwBA1g6EgJPER7uLEEnPpVNk01hhI7ZLbzxFYK0Ja+dFem+HUrri/OCUoDsksXU4fnOsPOhBDzpYc0XeIhJsNidOhKdUX8cj+T3PfCvfX7vylaJZZNuulTaHabxmgzmPSkGjo1LU1K1tdBZxmxEb5xAeG1pEiI1JziH9oh/ohC5EBD2rRF7YrXLY54xQiSLpJ44SZZfWx76MFToQubr++usPIrnKJ7tnighd0cRsrShrjq+eR75zrPifTkUbpYWqp3kg+4zsNebJ7ZhInPVZ6o5E9/w3Rj1ze++V9YStn2R72keG1t3NtHT1zufJJFHq5UTo2CJY1wbIWa28NBpYBOvS6HWVeno0cMYUQZMYYCRaYxIFHtqhyv/tCga4mZwBBEQjb3gAwIRrMgQa8mwCb8hMuz6ZqAEsBMhE7R6gykYMvMsAdDu6uRbwAySsJxBxAhSkDYpyWUPFK41IueYZz3jGFrHIow0Uk0d9CBFgCsyVygdczlQ26UjAEHCCLFm3hMgpo3Ub2uzln7zbPLOBZQChHa6AIBO88/6KJCBTyipFUtvdQ8cRCUDQcfdF/tTRGqS2w28jgTZHmNEXYCLyVbpb0RHHS3GaUSFgUlmRpMAXQCPdUnSvyA4b8QmgKicyoh6/+9T2CETgKxCqrfSujXnl1RMhiaiRuVRENuI3+2Gb6dN5pMffE5/4xC0tDMgSPaB7XnT96P4iZL6tPbRhSt5ubSFvaVRIBEKjz9m/eti0a9iuPml3wshe+tfeCEeRqyK7le93aZKumWmCAcNAsO82m9D2gD7ngQht67Eiwb4jasB6UWTjV1QmQsvmOSjokn6MIwTUOJ07tknBFB2UdmksId+iWCJX6gbuI96lnT796U/fHA29fqGXMbtO5MxmNMZBpCiCqa+8hkE7jUeyFUFlX+wlOwmEz3Q15z0XImbOlZ7nuN/K84Jxz4I2aVC/fo20FD0mQ+nF+qixH3nLmRQZyZFCD9I22wXS88PzSyTIM4m90gkCz6Y5iTyv6LJoIKeBZ4LnoLRlDiU7g+rPPq2rcl5UUBv0j/KLYCHipQHmtMhpk060Kz2ySwSIg4Z9ka8Uvey3MZqzhD6MB/qyXtWmIuYMbVS/jzrME9qjnxEtz1ryWsdaqnTR22yjOjzTJ6Hzf69eaD0nW83RcZ7T+MKR56moddm1pYE1MK6t/l6tPboGDk0RVIxJS6QCSALCRGtMptKM2joYeBKpARRM3NZmmJBNtrz/AG9eZSCk97jkrQbWlAW8mKR7WalJvt31vO+Gl9M1JmgpLtZGiPyY8OX/8z6TAXnyWwqKd2XxnksnlN4GMACG0gRNumQHoqxT8s4bdZIH+BaRAO5MyiJkrfVSjlQs5QAHZA8EI3L0BdRqK3npCwhq3UMgmX4jNPRcKhzdFfVrEwmyOp9HHDjIc+teILJdB/MsqztAESnwu1TNUoC0HVClPyBGedUP9GhHESoyRJ7ona7pDPCJqBV5jGxpZ5tKRAqUFxDO2xzJ6H4kCLmJ1ESeiiKV9lgKlHb3jpyAv3qASJ5/fd1LSekGcBaZFbUS2aRTZdJr60OQYxEDZRcFyStPTuXTDxIiGgPU0m8vyFYesuL+QOckWMok64xEFPVST6QsIlAkcZ/sRmKNrV5i3BgEyI0TwN341X+tk5nAf0YkIkDaZmxLK9MfOVccJwMdZOf+Fx003jgjEE4Ey5qfbLHIBhnUYWMFqV/k8xuxaK0TJwZi4Z6IWQSUrYvU+PZiXWDcdexQnY4rS1Sdbkvf65nm25hKrzkp2Aewry3aKn1Wv9bWHq0TwBc5Cfhnh6WBFllzXSmMpciqQ2qyNiMcOXUQF88Y402fIfCeTwg03U1i6Hd1kcsaOc6nItzzPH2KqLNx60WVTQ9ILpIW+VZeUSK6c02OEw4J6bccWPRO39pTauFcD5mdle2gfbfccstWNzuhZ9eUmeA52RpWZNBx45sTQ3tESbUxmZRbVFL9ntdF7V2XM29GoNmi5zP7nGPtHNPmwpFHxxXrjmtAA2tgXAOdvJp4URo4dBdBJZr8eKVNciZDkSqTkokecTDhAXLt/gQEmORKnQFqgS5AHYByLQ+3ybxcft+lFkkz4bk10arbxOj/XoLJMwswKN+aCCTKJCqCZcIsJQnQMimLsNi8wV/pbqJaPKKAGVlLPZT+B2gpx/oyQACoVLc1KGQGgshlklaedvsAVcoCGAFS+gHslQcwRGrckzdVPRNw0o3rA6P0HPCbQCKgM1NbIidFM1yvjaXsAEDSJpWXF50sQKw2AEnu0QYAXXnaQsfu1R76LFJEB61R8+JmRChgFCkgZx58gFe7A2KuafF84DVvd+RBfYgyAA7QkRdgRlTzWvs/kppulaMP2BVSwUvuegCYDGwNEeEIQAS0FYEvkuZaemSnUv6kw/kdGWqkcRAAyKIsyD7SDhQru10ggT22geQUBVNW/VQUL6AZeSUDgsD2EN8IchuGFO2bKVz6hoMDuSNDqbh2x3TceqfSEo3FIpYRYffXB9oaodRXdMfJABTndGA3gX1tA7yRHumvRTKUYWMZ6ZoR6shBbejdeqXSiW6IRCvDe5XYcJvAkNV1+pFzQ5TLR4RNehyiIuLBZqQYSu2lw0B/z7SIqjraEbWIHSDf6yasA5KyV6RRO+mJPBHV+pMttPanVNzSPovkFjVURnogtyi9PsqZoD46J7fnhDHpJd+cOpNs5lwpQuUZIu1OSmMv8lWP49onsii1mlyeccr2dxjBUrZ2qK+1WepBqqx5jawqP9uZemktbWPV9ezHayGM2YhQZJtMOQfoQv86h3xzerWx0nQEzAh5jprGSjbes7rnj+v0L5LXPecxey4ceR5KWpdcexpYA+Pa6/PV4qNp4Ky7CNp+t13IgFjEKqBmYs0jL30lECmtUJTJYmIAsRcRAy8munbAmmlS7n3Ywx52AJ7aytdE3CYBAFSE5brrrtuApMlSNCKPPdkA6yZY1wNlZC+tReqXlD6AlXzANlBuPYn7RbDycLd7GVlbgzS3Ag5UBN5dhxAgY/5vcbU2tItVnlPnI0eAK9AKzAA1iF+EiG4CDnSOsASMJ2BtbYjrARPpe0CR64E4O8VFREVdAB5t6b0xrYfSP+63GyOgGmBs/V0kEDBrG28kthTAUrRKK9N2+inqEziLWPgdwC21C0GUOgVoqbd1eMgg8srGlEkPyI7fgBg71DZtsl0/IKkcbbCOg756304RLalqdBbZcw37VSZiGsEim7YhjoF0a+roUORA/zlf36iTfbIxfZmXf254Uf+pg/5Fi5EhaVLIhzYA+YHBSHkgnd7UQx5gna7YPFtWlj/jAwFsTCVf5CB7LIrX2i/2VN+IzCJ9tilXh8ifsvWtPjHGOVxEt+ne2iLtVhZQTudkL0riviKZEW7f2oFk+Z8dKiu7JEsRM5s96DcfelcfufxPBnbL/ucmEJG4xm8RXr+RQISuaB/SLd1Tf+YsiIC2HXyRZ7JOm0C2elbkSHBNkSDltQ6tzTDcU4Sr8dMzB3nVt/pA5KhnbgQjIqcsetHfbCJbjQQhWBxJykX6jS3jg/PIuGlcagtbcR85PT8ixJ65HGGlO6cD5yMz2tFYL+WWbOYDGQNF/Uqx7NlY+3sGGAMyB5BkTrrpSMpBV2SwdOrGH7n9T/aiiBFB9bbRRTZ4jilz4cijYYp19TWigTUwrpGOXs28YA0cmiIYELKFM3ArTcUE2q5sJq7S5fJSAgHSsQCrXh48U2RKcTPxAVxFrwBJH2ti2tDBxAeUAs2ATp9y70286kCMbAEcOMgjXrQlcMQrCoiYiCNNAFlgsh37XB9gCqAEBlsYb6IvhSZS0y5brgXyTOJkd12bNpQm1oYVgQN1A3jaW8QistouXkVYyJ9HOQCcjvOQkw/o5eEHUgA77QSCpQHasasNOfSn/m3zEODW/fpd9NL/+ll5AFmAnnx+a4MdGq1top/WcZCl9xPRAV07X0pPUYXaGYEIfJIREQaWI77sALBjh4FVhJH+AE8yApciStqtbNG1UsX8biMPUTkRSnq3bsVnAkNkAtgWAStyRM/6zm9t0sZe6luan3KAytaNsQt6akc490e899eWKUPUEDkgM+BrcwUOjqIV/4+9e2u19KjaPp7nY3kgIh60YBCPjAomGKVR7BhwGxU3cRPTadJpTDoaJRJFIu4CeiDRnHki+KkefvX4X4z0mnnf1Rt77WrCYq45533XZtSoqusaY9S4I0feI0TpKa8fA0gZPiWCAMoRDd7fzgYl6wC6z/RWmZGwPJ3eXUfXGDXIzxwjO/OV14rceJqMjb4jriVpQZh6GHB6P4lSBLO5EcmN/M2QRv+TEd1FQgPHdEpiDeNFVowb2uj6SHhhfdrTeUbjkD7ytFsjkPWMMdevX19z2Mv9nfUio0iO783ZwmojhvS9sdKO5kVkMSNF61pnpiIZfa992skzR+bWFfqkLcr04jGl+65hHHKWqzXH77WVriJY6mAc8T0jizFNx9RHrsaws1euL7zY7+oRrdBzxMiYznnRA31pXke83C9jqyQpM6Sx9TZPVglKyNV4MLQwhpn72tF50MKAI7IZGcin84TtYa6ZRkG/WyfI8YSvjSNPKKh92eWSwJ4Yl2u8d2/vXgIHswjakJAqoSnAKtCRBdqGlaXZxgikA1RlArO5Ajg9zyjvhE3T94WvtMHlRUGWAH1gQVmAkt/U713YVueR5nkJIFsdpSsuw1RehsCaPgXKCkWLHPpscw9sJkblAk3zXT+UCWTIQqitka48TUCyMDvlZpEtpXQkosQWhf3oex4vYApoADCAteTtWuF5geMsy84TkScgkkeCnIFuINv1zkzxzCAdQmR42txPzrx+5AxgIsoI7C9/+ct3ARryIWP3ADgRLG11vkMygAmQA6qdOdGGrNDTYxTIinD6TVimEEDAj5cMKEI4hEkZMyTWuBceRTe0D5HRx9LNy4zXeRPXIONIm/4aIzqHRJVmXNnaSe7GC2AN9M1xU35ESX0B+vSEfOiqMSAnfdLevGYB8IBo59siJ0hjD20tUUYhgXPsCyukK/6EPQL8gDOdQDycRSwUrvNgkbM5J5RVecYsvY2E0Bd1GG9AmnzyLDjLZ31obpSAhcwibhkCJsn2e/POdXl2OjsVSM7752yk8N4eh1D56qUndI6nUtvpc1kKtccr70lzzrpC5sgH75xx1E5ngEq/75qMF34rZJGMrHHGVR8yuiB6PEKFUKZT+lAyDuOgLdqR0SIPcHMjfVNPIa6uLQJAu8pcqBxzwr3q1sbma2sbr+PVq1dX/6wh2oC8mBPmfV4278rL4JA3Sj+SI12Q4IJe0TVzU7uEDGvr9FQ2f4wdY0ZewYhrxDsS7H5/2u03MrOuqSsvlHbc6cVqbTEm/jeHOk+orxnDtEeylgxVJ9gyN448gZD2JZdPAntiXL4x3z2+OwkcDBG0eQEdAC2gZ6MKWJQOHAgKZAKMSFbnTmz+NkGb5DxflAU/q24hgEBEYR7qcV1kCPAozKWzIaV6V34JGyJHgfy8PgG7ytOuPFmdL8tK754Z568+G3yphZE/oBmwBNh7WLI6Kx+4YFW20SsrgASQ5nHJw9b5pw7iA+PqlJq5EBrXIAlCJIECYGieK9FvCT6UCezoi3IQZG0BtJ2N+fWvf73AlDMUwJGQwVJ45/US8gZ8eH6Yv8Lc/F64lnblkQp8IeLOK/WQ2sC5+sv0R0aBzsKtApGRqzwp0nu7D/mjV+kAjxPvjvMxwGGp8kuOon7XN/as+cbC3z//+c+jDHMSsPB0aZ/kJAF2uqINWeKFvXWeJDJEzp77Ix18Ot5ziPSjULeSXmgLPS800PdlfdR/5XoVJqhNdCAvRJ7TDu2rI32NvCIXxkTZwCldAbh5/3gX6WIhpxG1iG1jcKc3Sd+U3xxDRnn2eDfppHLogr6pi35HMLXV//VD3/PGRt5aC+r7NHYUfhw5c4+zlc5b5kXM62W9IJMIJsOG33hYjAsDSGMRWYrM+VwIaIaJ+kXfkQZzL8/5JB/aZGzy8BQSS/7qTc76Qk55sSIykYS8MREr90aq/UaO2l/iEIkxInbIlDmN4NTGPKPpcnOOPIRB+t28Uh/PE10xPtqrD41TBrXOhkawCnucxJAs6ISEKPaH1mSyIEO/W1cKuW3+uzYjifIjVHQpAhlRUqZ5WtKKQhjTn8LCfSafssL6vtT1kTL9z+t2gu1y48gTCGlfcvkksCfG5Rvz3eO7k8B7PmgYmBW338vGZrPKoxPBslFnIbRJl6Si5AwRj0KtCtkIhGVFD2BkRQ/Q+t29E5xPq/ckG/5vAy5EJ4CcByUrsvIjNrMM12dNzsoc4QPeP/rRjy6SA+ADNmX/ck9gGDBi1QfOgHtl5llQfyFsAIb7tQUQlIRDu1nThXvxJAFAALS05ZHHwHHgjsfFORT1ZH0vZTuPFY8NcOqQOa+OOmZiCGMNCLHmIy+8MkL/hBkik9rA8+Pl3oBlpFZ/kDNhhZGrLODJJSIxvXr+D9Dm/aBfss8B80BuBN915O4PoAeQ+o2cvEpCoCz3IsB0R+IDZ+2ALokpZAf0EFxt5HlLb2sjwwKg6WxV+hPZEF5ILsL56APg61X7s5QH4iPohaECnYV4Te9oVn8eR7pl/IFiHhsvgDZCF5EpXNFYI4WFpApt0w4eTJ4DZSPcdNJ35iBvQvIhxzxYyiwcrrA89dMX9xtnYXoBXGDVM8P031/nw/I65WUl6wwWhXYViljyl8By90QukDhhgTyNnVcyb7yMkzExDumaPhgbcuEF9X9ryMwwGNAnV3MPIVUO0q1fgL5X6ffJQ/3KijCpv2yQJWPwW2SBzmVAyFNpjVSnvwwIEUyyyOuu7hIHuZfuWpPJ2PfWCTLJa0eekXxtLRzPdzxrklxYt+mXNvD4Chck58hmIX7WAu2ISBY+6r1w7/pAN7zIy/zUl4iT9ZLXU/nqVp/nEM52tg74znxpHY8kttdoTzrf+t2+EXlqL4pYtQ4pS9/IUTnCW0/42jjyhILal10uCeyJcbnGe/f27iVwzIOVJRcQkUnNhtkzfbLg2kB9X0hPgE/1hcsE/rNY56WyEUa6bI5ZogNsnVMIqLNGKlN906re+ZBA+PSWFIKlDICgDbxNOdA8wWDtBCzUCWCpQ5YypEUbbNDCsJSDePzsZz9boD2iFvHRFqDfZg/YIjidsQpkKqczZwCK8nibXAvAqPfKlSuP3Lp1awFhpIf3xv+uKaRGu9wHyBgPgA8wR+78j5gJFQMen3322QW6tMV373//+5fGFPoD3BT2CTQ7x4M8OfQ/s3kBKJHOQoBkJRQyqX30pXEmwx52HKANgAWOIg/pkax1SB+ruDYVRgT4kpM6gE2kL3JEPsZdQoeZbj0DgLMmJT0hE2FO6hAGyPMX4defUtDTgRJUBAjV88EPfnARFGGMZSRr3uQxLa05+dIDJIFuNUey8uuzPhoDnkWZ9/IIA8Ke+ZRnr9AvdZBvyVj0JU8OWRcqCth67o9n2RnvziKSGeOAJDadRYwgTuNChEkb/SFYsnOSGdJKx53N4t3St4wlkfu8KhHXwHOg3bi2TmTkmES8cMK//vWvyxM3zzTmkes5XnnF9SeCpT09n89c00Z/5GpMvLTBOscL23kxa40HDSMgzvfxnMw1RRsz8vBkl82yNYSeRU70K7Ltd3LMa6b+1qfmgGtKFz+TtSwAACAASURBVB8xy/trjpuz+qy/2uecnnnR+Kcr6syo5FprmHON5EAm9MScbp1rHTZ3GAG8ql85edPy+jcv1ef6CFQez9Zn85TX03X0ErlCstIN3+etz4CUUa021Re/dwYu+edJKwKiuRGZbY/JQ5sHzloVSf//bJsbR949rth3XAIJ7IlxCQZ5d/G+JHDwDJYSESzWVRtUgDkANb1AeZzaMG3+NjubM6AwLdkB7ay/M5xFncoAeAqrAu79D+AoNxKlzEAaqykS476IERBuIwZYkRVhNH4LRAf0tK8+BY4iejZowImng0dDOE4AzLv28GJ09iISF7AAmAHwNnakoCyIPDCAnu/0jxyQpwiAz4AdrxPwf/PmzUUolAfsIAv6CGD5jBAAifoD7LBW85gBMhIcAIus3MKnykKorMcee+wIqKsfedA35QlF4s1C3oAwpM1DeQsDBNKSp7FGdAEpxCPPR2C5s2WN8Z1kJOtzY8DT1nOd8lgYT+0Ajv3WGLsHUCJPD6UWXkgG9AGI8j+imvfn9u3bK4uYOh3YVyYvh1feS2fKAHByvtMjSnd4gfwGXJf5MbJY+N4MYaLvZVJsvH0XwOY9BBT9Rmd5KXgDtdF5mQC8373y1DWfEEU6VWICY0NO2qpdCGXhcREFnlUGAmGQkcHCG8mavHiGeKvyhPjdGEuWwLOmXeRunvKguk59EeLIBZn4Po9VJKAwtLw8+pYnJ8JE/sjcq6++usrImNHjEcjI/2QYqdGuSLw6zX0e4owCeW8766U/2l/4Mx13nijvpDnAW6R+bc5T5n9rTyGNketCipEZ7e9cqPq9lBNRKYQwIqANeUszXqhP2dooK6P/3e/an//856udzRMyd73+F6IcwULEWzN85zrrC73J++W7sv8VFui7xjaCaK3ood3k0D2FG+YxNB8lrVGfcZZgoqyj+pmRKxKarnSmKh3KwzvnQFENzd3WcrKMHOYFy3hEX+g3nWJkOMFr48gTCGlfcvkksCfG5Rvz3eO7k8DBEEGbkjTVNu6AURubjc/mxbvQgWQbW56cLP1+s9lWhlAWZZXGOIAZ4CgcCAgBWn0GJgB/9wGQgE9nugJLNmkbPUJoE/XZmaO8bdrjWoSo0Kc8BllI23QRSteom3XXBsyTow9CzPRZu5Ed5cuKNS3PEcdCXHpWlzYFkoEtbUWAEKKs0QhDyQe0l5y+//3vL3LnvA9yhFgAi8LBSqCAVABySJHEDfoCTLr2ySefXPUgSwBxVl/X6BPgg8hpB0AOqLv3i1/84gqDA8ZdowyeFfXwZpUlEjHpoL4xchbK89LIKsCmzsD9VM30qHDDzuToF88K/el8SkCvsCf3RrIDUMpBemZ4oEQdyBAvYOBc/zyMVV+AQnpJFhkK6DGy6jvlZVWv7Xk/jbG25okqqYq20VVtR6AjEYBtBCICmo6WVEDb/Q/Qs/QjwLxFSI6x0F6/N9eUR7bCCt1LZ80Pf8ZI+drBI4hUNibuV4dyZXdzLxmXzEZCBNfQC+2OPCYL3lWeFOOMdEukQY8C981N/YxcAM6BZe8zkUUe7Qwz2mI8zXfX0SlkMC8bMu//CF7ekzx0+uk34+C3zuD4X78K6atf2iv9OMJMzsJPnVnMA6Qu5MQ5IvcqP8MK/YqYRgrzwteHwtqMVyGG6u4sZtcrJwOTvvisDDplPpjPxohXMm8OPUnekQj3FDFQ+B+DCsKsf5GYyFyJerSv1Pbu1y59KllI3in3e2ix0GRkyfm4CG1j5z7rCQ+sPmuHcpDxjBz6H3lvLNKR1sK868pTtlfnEzPcuKdyOvuXrjenkpcy/GZuCwE+wWvjyBMIaV9y+SSwJ8blG/Pd47uTwEEPlg0LYJ9JHCY4tEEhNQCJTdumDLBGQPzfQ3dtkCzq3gHywo7UgVTYJG2YvgcMCtsQfuQa53+8WKi9bLQAQecUshoDEECQ63kltC8g7r3wKhZ3ZQAX+td5Bt/l5RIihFQAeJ050R518gS5r81+WlS1b4ZAqlO7OusSwCgLItBEVgCIdnd2o3AfYT2IDu+Hd4AbOXN+gJcKoRIuqK3IYOnWtQlZ/MMf/rDk2xmJAHleNeCQt8TYAORIgoPoxk6dZbNTHi+QRBEz5EY7jYXxDZwDXohNRDtrOsCWx/JOC32EXd+UB+DTrVJQ0zEy8tJ27Sp0tIPy2h9RMlY9E4qMWdvTHe0B8GQP1H+fhflFkMhLKBV5Atp+zxOU5yUPErlol4Qw2oEI8H4Bb8qWZMO9CAFDQR6JGRZHJnkAjb/ryRp51w5ycE7MfDR/eJzck5eIPOgYcmXcyM/YlUAGCfTAYR5YZFJd2lzoo3f3RnQjfeZbj1Bo7kcmlcGbQgeBffrNm0seAXrXKjOSgdj4Tpn66XvjVSa89IpsfZ+XM++JOgvrM/cKkc1zo+zOQ7aWWI8iFMYnUp4HKU8Q/TdesldqD2OEetVXwgnrCT00jurPq++snLHIE6OdeWvoJF31qv6IfPOh+yIQnbnqoc6FZypHe7TT2KpTu8neuuJFdyKebQNknbevCABtyUCmLOudfqorGZMN3dHO+pD8eO0QUnOL3JEshgDlWtv0qccGIOKt7/VFfZ57mBd8Rg+0XhQunDdKX/NiZZAoIdE0lBUaOK/PgNCZMbJmULIGnOC1ceQJhLQvuXwS2BPj8o357vHdSeAgwbK5OxDNMlkoS1bWvAk2PiFWvDSRLBtr4V6dl+g5TDZfIA9wE4sPGAGDrOiFFQFfNmZWTg8yFRoXaHJfoUSu75xCoNc7oAngAMbF6gMdPeupDVb/tLmHwNpw83KVhr4zZrxowlp4cgBR4YZZ2kv6QeSRuSywnbdwvz7wBAAjka4eqKpu95BJ9wS6eaGce+ExIAsJKpynMTaABIDym9/8ZlmS9ScvgTZ6JhnZ5znT1iy/5Oh+shHCo3/a38F3cjJeri9UsjAlZAWIyrpe+Jt7AbGSe5CVcSJ7YW95Xzp/Mr2f1UMOiBPPQ5nfkmehYYHALNVAFtCLrNNHVnMvZMJnbQiMa7OQOx4d+qQNytcHMgvMA9p0VblZxrN8540DPrWVt0uCBIRIn42VLIXOJhmbvA9lLSPz5tQMf8pSr408jp2PoT+8qECtMDWeRG0xR/LEIKbGqSye9K2sgmTvYcUB5bwb9I5+0SWWfHM9AsxDSz8jXQHbQs7yAGurs4TAKgKSRyZPbmNNLwrnck9Au3mXF3IaQtTNy1ZKcX3tnI12aGukJK9hD6Z2rWvIN8+IOZ83m34Z2wwNkR2f81r1QOq8LO611plTxqasgcg8Yuv31gFrh7YWIh3xbA50DqjwxuTUeaQZCtlZM6SzBEHaqYzGMi+x8pun9cn9XnTVd+a+ev2ZY50P9H3Gqkg2ORq7CFAGDronY6Bzndpq7tExbfKb+Sx02zphTabbhT8Xxmc9Q8qSGRlFjFtLG7u8Uc2X9piIlTIi6OlsIeV+057OZRYebu8xP7v3/7Ftbhx5d5hiX31JJLAnxiUZ6N3Ne5bAsRBBm5YNydkj3hobts9AQyFCAVbpqrPkZpUHSMokCMC5L5JUyFQpy1nk/YboKBsIQqwAE4QDoAQQslIDLTb9nvEEINu4gWHv2oJoAA15HjpDw2LbM7P0kXdEvYW0aH+Wzve9730LoPMYAVPOsAgr48H5xz/+cXRuSrsCjIEkIzHPFbiGR0ZCBu3TR94lMsozou+dMwNKtN+f/vGI8EDonzYAncBN4YzOYAChvCg8HsAjOfuO/MimlMUdJm8stV1KeOMg/MlnQMR74V1lD9M+ZQOZfm9cA6X6DbQCcs7p9PBhBOEHP/jBUXYwciqUyv+/+93v1kH9zrGoH8kmex4S5SOW6i8Uztkq/xtD4/SLX/xiydYYI4zC1QLkxhjwJgvtd67sueeeW56/Qjk7V+adviCxzq+RS2QhMN7Ylj2OZ1HIpvrIWX0Aot9lvnM9HfN9YC/vq+uMCfLu+WOFY+WhevHFFxe4pT/q4VUDTDNkuF576Qy9yLPBy0Ve+kGXhXUyZOQtdp9xJCcESTt++MMfLlmrrzlU2Jd2R/7VR6d9dv2cR3km8zooV6gxL1cg2XdeAWrj7bvKz3PhXfv/9Kc/LfkZW/I1L8pUV8gg2VujEBDjVba46iQva1HrmLKqV1sjDq5XvrkVsc7b7Tp9R+AzsihD3WSAYLrPeuZ8T4QcuSB37cpwMcPg0nvrwuy7/+lJRE0Z/a6N+uhe3+UZ7RzTJEruVzbdt+ZkpMpT5X7ldB6KPvrLY5ysySgC5Fq6Y23qXKr5Z561tpKLa8iG7IyNduZxtj7wzObpdk1zLOMNeWlbpCmSXjixeyPr3euz71vrtCNy1aMmXKOd5ldy2ATrnjHEvvGSSmATrEs68LvbJ5bAMYJVqJwQDlZJ4NYmCewDaQB0IT5AX+eIitnvjBQreGF47ovcAK0RJMDLJmoTBIBtyMgXi7znKgGJAXwbIWsosuF3QAZ5sNmymiof2XCd31nubaTCtVjjy7gWecgK3tkT4No9NnQgXNs8C8pZDJZWln4pz0spXSIAkg6EZ40NkAIkfhPK57lTZMTarU598+rcGDnqR2UALsYC2VA3azGChcQAELwaH/7whxd48R2viXJlQwPIfQ9MsdTyTiBdPFUBHXIguxdeeGGNh/MdWeE7/+Aa/dQO8hWmFuH2uYQmZOdengz3AtXkhFQCnhIU0J/OfhRWSRfomWs7h1MIqTA5yQeUZyzcA9Dph7M/CAV5IUpSkQOPwrWSwcsvv7xIo+/Vq63q4dVSjiQSgdhAcICNLIDk+hNgNTYRRONGfsaBvminUEOEL++GdPB559I/ZUTqzSVEx3j5HVGTEU7GP30UYqhtPFrIptA1Oq+dkQnjQ1d4zISZGm/jbkyMl8xzhb52pkkfMkgAxbyd6VVengn4C2urL/qaR5E8EY4MDXkd9FNZHshNN/2eYcZYF+LoO7I0Pto+z/AIQ3P+kGxKeJOHOeLqet5Icuh5ULx91gdlagNygkgaF+3uQdQZOPISIUjNjwwzE4Criz7x0jr7GFHmxfKbua5sel+9nY/S/8hcnkJ1FGqct813earIqTNYxivy0Fo7PUuFY85zWMbAGmzNQSr1hSwLRdUXZaRLGVXISDnJurnp+zzCrRF+k0FUHdYX1+ir+qxZ5qT6rMGMZnTc79Z387Yy8wxPOfX/9DBqY1ELhWP3ufUroul3OsAAkcezqAOfGWbonFdj0/vYQTeOPDGc2BdeJgnsiXGZRnv39V4k8C6C1SYPsHh4baDHZstyK8zJhgjksWwCQDY8m6d7A37ADICWVwcoBjxdZ/MDzn2nnu6XzQops8HZEMX1+78N1VkoQFI4is3YxoiUABYdxgYmEBcWeKFaytdmQBlJBCaBKZt/pED5PisLwXKNkDtgjfdFwgVerELtklHW3BkmGIi34dd3fUD49NkfSzrwB9wAEACZPhS6kyXWfYAx2QPxUoPz3Djsr07ll5pdHwCn5Op6BMR1yK0zaWRqTPzvDBfirA4yR2ol0fACnDqfU8hWxIScCr9Sp2sDYfpkTPXLbzIX/upXv1pteOmll9bYabNxIw9l8rJ58DEZRMAjWDyZTzzxxNFza5RNr+geQEsWxttY+Y7XBshDWBAoCTeMcZbxQKnPnvGFOEec9EMb3AOEAoIIlj75nDfCvcrxp26gn0x5FMueRj/cpz0IXjJMphEs1yNS2txDep25Q4bpLuOFepEknxk7kEI65kVP0xUy5gUrDKuzcnlxtUkdEQFzCCnS50JTlWnc/BmrvLP6WohbHqMALV3QxpJIBE7Tf7KR6l8SDOV1faGGyZ9eFe4XqdBexNJ5OeX402dzOs+z/kUE9ZGXhhEGOUWWOjvU+JWUJACebhS2Vr+sL50Fyqun7caydYPhwNxybQ81Vj7CHxnSzzx2eXI6J9n6kX4l58J39SvvsGvyVuqX772Tm3WqOWgd8eqMkv5ZP4T1+k7dncls7hZap3x6VGiu/jOARNwixMmocGP1IdHmHW9jzwJzdtCLp1ld5KKtjAnaI/W+aICMGrXDPZNYReim0WrOx0hVRgCy0kdrp78eDu+eCL62u88ZVXtDYZWTaG2CdS9wYt9zmSSwCdZlGu3d13uRwDEPlo3HxiTkTNgSIOkPWARebFLOm9iwAV7eChsiYIDcAPYd6Aa2kRPhVjZ6G20x/Ta8zryU7AHB8T9y5b5An+tYPgN9ES/fqwPZ6xwC4A7MCHG0ufrd5g7IFo5YeI3rAn6BZvVrv/bxfgkny9sFTOV9CRgURqX/9TvrN7n43YaOrAHJAGJW8s5CAEu+lyQhIAWYab8XGSOzyMlrr722CIWyyZQM1Ae4IJZk4VyQ34BnSSwAJUDC2PQAUZ4SGeAQ28KICotKlmQC6AFmADzgAtwWfqNtvus5OMa/BCA8G0AWwoBokQ2S7U9Z6nz77beP0m+nvAE4HhnkiUyQDe1VJiu50DHEGZgzhrwvPKB+R1r04+rVq0fhP4WgIZP0thBGOpbnxTgBzWXhMwcAQmUZk0KZXF+4Vc9Vku2Rl4anUvvpIG+qPpe0xXtgO6ImPLNzjGXr0z73IxY8MfrH2EGWiIp+I3baoI36re3Ik/lD/shh4WPqpH+VW9ID48ZjjIy4v7C+zilqe4C0c2PGKB2fnqY8K+ZS3kh6qe0eGu1xAxGD2tN5JPqVJ6n7le175BJoJ2djTbYlq+kcZPIG2oVDGitZRJFs605rRZ7nQvX0xZgW2ulzQLsEHUhez2LL+6o88zDvE2+VukuT35kx5emPMey8H2Jr/hibvIHWlkicvuQBzBMUEdMv8jQntFmZ1mNznDeIXBG+CL3yvcjRddanZKi+SGQe/bxqjYV787I3J33nPm1MP5BK84bsM5rQT+1QJx0tCUcecfcg+GRXuJ7+ZYSIABkfcvdeQovpCY0gK6MzjGSrXrK3LnVWMrlkjFMmL6R1pdDLA96rxffuZWPd92wJXHQJ7Ilx0Ud49+9+JXDwQcPAnPM8ZSKzmduAgXcbOmsloMCrBdghTTZLJIa13UYPaAAiNjIbMFIG4BYq1qF9pMDv0g0jdDbwnrdUWIvvADQAIdBj0wdq1Ot3beqBoACI8y/a5XvvyGBAoU1dn1xbqE2Zp7TZd57HlGfHRj8tnFncIyVZVZXRGbDAQACYPPM22cy1AxBAoLSPV6WQmdJJAzJAkrM3/pduu5Ar4wKYAzCF5HTewFhFQHiDEBVgxxgZNyAI+QRCEUnlkhNZdlhef7UnouV+RKEwskCYtrpGX+iF3wFQJJc3RZgX0ERWCIJx1j7g3vm25BrAVCfZCI1ErOmjA+kICX3TZ0RNCnvjwhunfDIkE2cHhT6ScSFe2oS0aI926LvrIv6dtelMiuu1kWy7xjgiqdqJtObVkEFPvwF78uHRENYIECvHuJfqOt2L1NBhoVTaifAB64iSTIwlRUEWkTfl82Dmlfj85z+/PGXGjUyUgzAjXRkMyDbCb64pMzIn66Z+0IG8OuRgjppnJUjISxRgLwthJKMzWa4rEYVxoWOI8htvvLF0TzvzrpCL+/KuTALaokYO5Ni8MZ6RIGNTOBx91TdzQLmIsfYLmQykp1uFjWlnY9Kc9Vk7jZF5YmzUGSgvPFRZZGMtJEv6z5DhPmTfuudeelBomj6Rc57qknBYI/TFK1Kc16YwTB5f84B8tU8oqjFCnJAaoaNeeff9bz6oWxn0orBR17u37IozTFb/8yrmJS8MMjlo4yQ5hRM6+2gdUw+CzyBnXMgqAuPeCK//6bvfIkq+M6bW7IxfJc+hp4Vy5uHqPmNMfxsnelm4o77aa/ImIlz10Vh5TmDlbIJ1v3Bi33+ZJLAJ1mUa7d3Xe5HAuwhWJAERAoxssrw/Niebus0WkBGCBsg5VwT02hiFnknJa3MFrFhas5QiWxIZ8LIALizSNl5lIUVIkg0UiLTJK8PGGBkp5KhwOZsvz4iQKqAacGZBBbS1S7s9f8XmDERWV9Za/Wxjb3MtDKrN2mbuDFYZwZYp8z8eqcLEAnx5kgLcrgvUVq7P5KZv/gc2OyDue16ezl4oF0D0Gajy+dq1a+vsBw/FN77xjQUcS/GubYUcKhMJiRRpG8CpHIDPu2t4KMkJUQE2jRmiBXB4n4kMIqCBGO0P7CTHiKD2+a4sbNrs3Fxp9rPeuw54dtBcX0r8oS+AoXGTnQ8A1/+AkTakp50pykNVAgTkxG/AnvqUB6TKwIdgIfPkwKsXGFWG68qmVjhY3qbGlOGBJzIiq05EVpIIABNR9Z3nS5XcACgGbL3cR34BVf87w+KsnfEuDFYIVQkJhCAiydrrzJq2uJ93CEkFZs0lZ8HoG4JFbxkuep4X3VS+PtIP1/fg6TLUlSLcnDIm2kp/tCOPi3Hyv3A97+ZvoYWTrOqXfltLyGQmaVC/dSVvWYkVelZdXgs66l71JL9C1vIM0g9ttbZot/Fyjz4hQFP2nR/MI9fZSbqvP7XD98ZSXYU1+j2Dk7qrlx7ri89lDdTeZK09ZdYre6qxM6f0F0lC9DtrFXko4Q4ZCZVFEui0e7WPfloz1W0O+14Z+h3BoEv6RPeVq03WibxbhVgrr9BcYz3DBZXV+kt/G2Myby5rG4NWCU8YN8ryqv++j8wqg/y0QV3Nt9ZmY25d1x73MFz4n9e+c6wRpLxWGbv6rI3GzXhrmz2KLiuvpB36TH7PP//8mpd5lw9sohtH3guy2PdceAnsiXHhh3h38D4lcMyDZUMEbm1yhQPZEFn7AIKvfOUrC+QLnbOJORtUaBrAbFMHJDrU7xrPzAE6gZQyCQIdgEGhRDY/G6V7gTYguvMJHar3HaAOkNpws1oDDeqR2KAwPgkhABIeByBBfXkT5nkYG2tnFwLRNmp94VEqoYd7CxPzXohSJMs45JVQjmv85jov7ROaJiSlszLq5oVBMoRFBgjVDVCTl+dSKUdfb9y4sYgB8O77wmb0DaAhN4BSOCL5sKIjqu4BvFwDIPuuM1n6CgABPJ0TQaaBdKD/zTffXKAMUOm5aIWE6W/y1udAU1kjtZsXQohY8oh0A228WcLeWL/VEzGjC8iD8sjKX8CxED76VXbEwrcCqYUsFq4GoHkB9hECetq5L20KnHUGJm9n3swSJJgT+kzOXpFPZVy/fn0Bc8lQ6E7hXnlfIw7uCwTrM0CITJInLweZSXDRowI8+JkHQz9kZMxjSHfI2vwwNxEt73kptYke8BS4hzxKdEBGJZDRJ58R8XTNdf2eZyBSnZfVZ94RCTgk9Mg7NT3EhXC6dhILfUH4/a7/yKBXHlPfaZOXdjt/1lxM77RbuKnPZCzc0v/mfuNYuC/Zk406eZgKkeuBvvXNeHpJzuA7ddO/CIJ2mwvaZ/2iT0gSg5I689zNdTkDlHpL1lGCBqTQvEeUvCI7kQhzkAdTuT34uQex56nMO6ce4zYTcyQXc6l++9/YWl/ql/o6G0eG5MYjaCx7dplrCiHUnuaEEFZ/dMe6xNOqf+qJOEXCyZuhINJsDjaPrFMMZWVItUbRD/0TFcFIp948Ys2hPKdFIJSYJ0JIxnSUPlnD6AFZ0ndramP+HnvpxpH3CTL27RdTAntiXMxx3b16cBI4+BwsmzpvFPBm8xJeBvRJ+OAMDAvlPAQOtADzNj4bmM2s321kAZLONthsWQ+BDSBSyJp4eMQA0QjsKAPg6ICyz86NSEbgO0ADaMiqCuAILyy8T1t44iJmNuQOyAMAESbX25w7h6AcJE7bIjHKiERND1jhMoX8aEshTfOclr4ih+4Fegt1cmZIuntnEhAn5BbxIG9yQ8hYuIEcWa+MDS8di3GADGAASoyZF3AkQ5e+9rwpgJGHQ3kAnf/9bny1qfMihSUFbgNDwo8Qh2QEIEUuvBda1bk6ukAmABICiTQCdL7rDBr5AD/aFvjTdvJXF2BbaCY5z3HKk5El3e/qpEv0x73GAegGzsiNVxAo5VVxRkeKeKDQ9Xkh8wR29qUzP4UcBWazeJNX51Lor2dsPfPMM0dELsCtXACYnLU5z2bgTjvI1HggDeRlXPTBw5sRGTJGNMwd1/NMCJ9EHIXg6vNMYR7hUYfftEFfIyj6GFnmgdG+EknoU+GzrtePQvzoRgQ0r6b7IibG08t3pe+OLObN8R6Q75lJhduW6U79iAdPGzlELAv7o8PWnow/vFj+JE5xX/pSuFsedLLNm6UOMul8JxkVopcOayd9Y3SiO3TYfBOa19rEIFDYm7JKApFX1bqpD3nE3Od6n425uWi9jZBE+oXLMWIhIoXLdS62JBF51DvP1ZqlH/Rem+mb9VI/Si5kzgmjzKOVAaB1q3NR2u3lOvOkZCd0xGdnJJH9zqy2JtJPHmzldh5L2YwI1kDhlcrWH6/O40UuyYaeaLPr/NHpiCE5R5bS48IiI1fkbI4UTur+QhfJXAKe5vQmWA8OWOySLr4ENsG6+GO8e3h/Ejj4HKzS6xaGBsAApJ/+9KdXdjgbZgCrsBqgMK8Ay6ffbXbAEmAAHJbpiWWyJBa8Jf53L1Ihwx2AUMavQrTyBtggPQgWmEWgyiYovNAmz3qNoMhe5jfeM/VGbrSl8JvpcSLGQC9PAKBcPzs30EacByuwlEXV9b7rHErWeMAEIAMygDwgv5AtAMQmT04AB9AFTLlH2CW5AYSAkKyBPB3K5y0BPJXLkq4u/wuHEWajLsRMee5V9uOPP77GkXzISniM35Fj9zsbxRqv3jkG2sJD0fdlRQRujZM09toZwAtgBaycyxPKhujkCSRL8mb57vlW9AwQJxtJIu4kV8rNOxjhnWdElImMMAh0oB/BytukbkQeCTOm5NAYF5pVljj6kJFAOzs0D+TltVNGOtQ7+fte6vOAPZAbQCxrpPIAR3IvnIz8gEHjgXAHZs0XINn4SgwCYOqreUavIx8BXrqkxWUaAgAAIABJREFUTO0owYD+NIcyAqSvJQLQFlb9PA+TiAXau6f+5qWNbFsHeNvMvZKeFLrmmohMnmO/6V96Afxm+LAuIB1lA2z+0W0vyU7osRBjZ9HMbZ4wssv72VjRKWuGce5cZYk2lBWp0D+EK4JNJh6HQC8l3TB/3Wcu3Lp1a80fBJeOmzsMEXnwCjsVFmwOpk8ZMZoD6XJhlCXSISuyQVjVb7x71hTPvH7S4eRb2GkhffrKYMMoVQihusimupCd+TxAusCw40X2ZUqMSEfG9C2CyKvqe2HOyvPyO3Io+2trGmOLvpEFb1Tn0+iLMWbMMbYZLPLues9Y4LfO60VG5zxUpvnuu0iV+eTadDdiRqbWQOXvEMH7AxL77ssngU2wLt+Y7x7fnQSOESwbEa8CwACcAfcAGwBSWIvNNitjIVSALG9R3hkbOODv2g52A1zAOdDAi9JB8MK+bO7OnthAbY55M7LQBrDcb/Nm+dY2lk9eIODDORuAQ4idNiIk7rO5Z6G1yQOM6gjkBBZsus7w8IS5Zp6N6LzR9H61OQemIxdZ29UJGNnU9RMA1GayIDugT+ICfZYNDCkCeGQCBKqBlpIMqFe4HWKDpPEoTvDRuSN9Z1FHMpQpExtZGQuAgreCbGUkBEyNN6+gl+uAbOfmhCXqR6mx1e/sm3dkr9TZElXo2wTC5JGcgSOpnNVHDnm5yBxpMGZZlYFl5Xs4bt6dsvhpX95N5XS+CugqmyEAzHtBD40d0KsvXoAj3enBz+oMXAJl+pr3MTBsjFjR8zzleZznQCLLxoIc6FqH6l03M6khWJGVdMe46Ct99Bu5Mx7oXx7IEngYG+fIyiRHVnSWjOkZORhDugPYM2CQn3YDncpUnz+hhBFj8lGWc4yRv0iUduZJnmGyyusVqUAQta1ws8ZmltXZQ/fQE+11j/KMjXt56Xr+mfZHRvNqKk9YHoMPz4lEGsY8Aqcs5ZOH8owhskEOPSjYtYWGZgzKExKR1y5p/ZVnHrjemKjrlVdeWXprjSFLfVUm/UtP3WcO+tz6M5do9UbmIhZ5yPPaWhfVyfDFUILQ+d+4awejgXry8JBV4ZRC7qwxySLiXXgfvTMHjLt2uM/aw9hl/TYG6Uwht8ryf7Ky1rifRy1PsDEz1+wJyleWua4v1n56ySPIIEEHzFFzH6FrjqUfxs7cRKC9IpD+j/D5P73WBnpKZt6NYcYw12tDXknrYWHcU5/HGG0ceXeYYl99SSSwJ8YlGejdzXuWwDGCpSRgjlfBpiSkDKiYVlmbk00q63sWX5ZWxAdABO5tlCy9LJNZGwG6rKSBKkC9Z/J4vpHN36Zuowzc5V1SpjJsukCNupCDQtFYRtt4ea94uwC4nh9kc7bJAiHAUSC3UC9AAOAHkgI4WUinZbjvtCvvB7noCyDQeQD1zIQdWXZZcd0L1EimwbMk3TeARl6szgCK0C/l6ytQI+GBpBFAAW8doKJvHfoHoGQ0Qyyc4zGOrMpApQfo8vRpTwADOAXYyRXYAcy9Op/kXvpAhkITtdlhcy9lAU08AhIL8PzpL08YAOg5M8aYXugLUqm+CHNyA3z93zNzhMHpT6BcXXkyA1iBKffpDz2gM9oHjJEzwg1g6UtJDHghhLDyjviNvNJtn4HBeYZFPaVED9xrS3PC/xEsdbsmLyY98zuZeK+/JRBxXeeSyMz/wHLnhDJM8IDxDLlfe3/7298ehaZ1visQbm4YS/PBWAKuvMLaW9KGzkMFKAOj2qv/xidjwgzNJPu8bYWKToKlPPrPu5JnUZlIgfblkXNPoanmAcDtdzpC1srmzcxAk3epsaf7yvW9sFghdDy6ZF/oqmvJL/krl7fYvZKUVIa6CjHOK1MSDLJEEBgktJEs6IbPyjAPEErZHL06K2ptQhDpg344k5SHxDxynb+8dhmpknvk3bvr9MEcsp7l0TOG6uHB8tfaZIzJPs8dgsVjG0FOHj7ri/4rO28emSuXDBCeHtKeN1M/eCfLfBjx7ExkBDz58k4pnwcbGaTzxoihCZk2ZtqfXJVrjVCOl3VPKKi1wzplTOk2YwIyNsmW691H19Whb+aacfS/daKxTf70RluT+QGStXHkPcOLfeNFlsCeGBd5dHffHoQEDj4HCwC9cuXK8m7YYG2GAOoMp5rgsdA/m5twGpuaDRcICax2VsF9yncdItJBaoDEJucMVkkulBcRCOjpdITD5iqrmjAhm77D4FmObag2c8QFMEFYbLx+n+dpInmdRwGGnn322VVv/Q0cBZALN+mcRQRTe5Q3Q9sCJmW68hsAnTXWZ791qJ61PAsvEgBsqA+oAAqAu1dffXUBBmTU/51JCWy7tmfiuNd48IgAd4AU+TvDhZwBgMolf20SYidRA9CBOAm3Uz4yRQ/IgrUaCVSudqurbIA8mSzgvAuF6fEuAGuf+MQnHvnzn/+8ZItUqQMB15cAcZn0IiSuDbgG2jtoT/55Q9LBxqbEJQAZ4ohgdg4Iec5zMlPSuxeA1S79DHQZU23sDJU2ZqmPaPscAUMe8rgoK6Df4XtlFyqoXCBSP+iFMXEduZSRkeeEnkcAEHHlI5Xar2/6XyZH5biWx47eA7bmFaKGjDg75HcejzxbM8GB8U7+hatl6AiYFmY7vXDGCpiVtKSMe40fAhUB1j91IFdlZJyhh52HJM+8OYV8kWWhcMogByCevDKs+L6xyING54WjMhI4D+W+1qS8oe7v7JkxZJBQr98LQzQm5pn1hh4gbkJvyUOdkcxCgpHbnlWmvuSpjelsZJZOFsqX5yWS5V0GS+VaH+myOs2xngMYAZ0Z+5BKJFDkACIToVcnXdfezkH2AHTlMtAYG+tDHtY8bLyo5NB62Drd+BY+TheMjT3EmqaddFR9PODIPy+rV1k5zQV7jXc6o2xleJElj1rhgj3UPLKdp81n10ToOxNHdsqb5FaSnRmlsAnWg4AVu4zLIIFNsC7DKO8+3o8EDnqwWKABMxuszQfYsGkW9mZjzQvkfxtwxMeG7jfg3AbYA0Y71wHIAVgsqwHC0pPbUCV6QCwCI53tyJuhPVkjgQBnpWzkQspksAIcgLXIj7azyHpQL5AxQ5UiV4U/upf3RCibjbaQqghWgo70qcNvAYq8WYFKvxV2497AovYCwYCH/igHINUOZLAzEkBxQLfUw+qSpp2XityERpJX4XJ5ZdSbt4E8AsJ5HoTs8VYg0YiXF3kAcUgcAEm+UpobR6QJGQ5UAfVADPCmX4gp4ArMqItHRtZEwAqQRqx4N3lVgCRWf94xySw6x0ce/i/0M/JJRnlAyXjqhP8jQgHUCEJAuJTxecEAxTyCeZwC7hEm73lNOxfkPvJLnoXeTRBMjoWDFaqUhZycCpFEmiKDykGKO4xvHOhyxg3GCud98pQxAAC4CNZnPvOZVZ8xEqLlHm2kX5E49SLQPL3Is3uFrZnfeVHNS+2MtEyrfroRyUqXM3p0j3djwNChPYX0Rp7yMNF/suGdBeDNUfrrvbHrwb092FqdvkPm53miQiuRf3/KICckpDTmxrYkLwgJUF+IXOtXZD1yjZTzFpMV/dVO5Nd8iZBlqOGBzsuW96g1inEhkmK+pF+Ru8JgI5D62VwtLDWPF6MFGSBK5GBe0O2eWWbs6xcPsr44p4ZYeyE07tVXvzU+2qqcyL1zU3TH8+u8Crt0HV1j9CFT8vadcpCnzrdmXDDXGeo6q0ZG5pL12B7DA2idycDiNwYx93UusPXe+uhco/Oec10mR/0x18mNjuWV9J43S910zmfjlodLiGAGkNa2OzbUjSPvB2Hsey+sBPbEuLBDuzv2gCRw8AyW+HtgujC2vCA2786PdG4gsBvBYs1lMXfYGzAACHrgbaCtMKaSJNhkASDXs1ICChEl5dt4CxkstE9Znj2kPe6VuU057mszBQayrtrUZeGzEXspN3AQ0dLOp556arV/Aib9D+RnbQ58T6+Wcm3+WacD/lmNO+9lo0dY/v3vfy+QDTwE9HiWEBthivpWyIu2RuCE1sjkCCQghM5YAXa+B7wqM0+itruXPHreFCAKIPHmIBtlJgP8s/77HRGWWEHbjRdvIcBGVq7jEUDGlaufPF6y86n7scceWwk8tL2+AN/KcD1LtdAh15YZDIANZBpjZZbyv7DACC4QVkhgwHV6u9LNyL1yGABY0N95552lK0ho53AKS2ocIx3un20iK2Vl2W+c05nkrOzCACtbXY115LtD9+ac+YI4Cc0lW0Q0T2EP6XbmzdykRwixMDnjKbzwpz/96dIF9SBtiC5PVgYPIZK8MQFVbcljpK28jM4WRdTT98IoA6d+LxV64bUZXhAO41C6/jzHfjf3M8gIYe3MW0lV8gKTNxlHaAurzOCjj/SPTITANYYIkfLptXvoqfWEjvaQaOcrm0vGiOx8RlS0WZukxidbMvFZXdor7LWEPdpAF4Tsei8bZZ5Gn3mveHwjpa09rs/YkYwjl9pNtpGA1rzOPbm+cSikMl1C5hAxcw/hRqqRVOsEAwfPM5k1PvqmnfTEuueanj8mE6k2qKOsjxFB4ZzOgnWODaFlZGHsyaNP5s5/eUh43tv2CbqrP5FvfSdXbbc2NMd9T2+sBcZN/6xzXoVFu14bveursSozJDnVxmSWx0u5kunQj17bg/WAkMUu5sJLYBOsCz/Eu4P3KYFjadptOkhS8fdZWm1+PQ/FBt8Zo6ythdI48yRW3gaXhwqAsZna2IFi19ocfWeTZrm3KdrEPT+oUI/CvNzTGQL9VY56JXno0Ddrc2FIAd3aZnNXFuAnBK7kFnmg8kLxysg+CNzod6At713AMK/TtNAXMhWoj5R2b/eoy2/AtPqRwukR0wdlsQhHECOzWZJdzzKODAHhnk3mxavFAgwIOjsC3AFZgEVkxYF8VuxC/5StHUC9uslKG4EV4wT4Gr/AM9nyggCuwE5nkUqH73perxILqL/QIuUKITQGvF2FA+mnEETnPwDBkk9ML2mkQZsqr1ChvBjpJT0lI2BRX/MUAXu8c/qsXXkP6JB+z3NV5BkpjaQXetSZqshSXsbOOUWGA4eFJKmjMyB55ALjJWvRbsDUeTZyEW6H0CLd6jdPENgyNwopFUJFJs4fSoqSV8q4uZfH05xBvs0v+g2IIrXagTgzUgCuzrsgWNrKw2WeNg+95xWki4XDqbsHAWu/udjnvMMRFf3lnUNs+k1Z9MUaQ4bajSjNjI55lBsz7Qby6RPPS/MOYdAG+lKZ5gj5MRzRB15Vsm1+q3caY4yXdQAZN5aRSe2WhKfzS8aDrgp35TFS7zzbZA0lwwiociPvratzjalvEV7l63eer8ioMnynbuMawSdH9TOK+E7dxt75SLKUuIgXCxEng0gqfbHmm4/GiYeKHrVW1U96wjhhvW6NbYzID+nnZfJSjrXdmkKXG78MFfUtD1RGILpMD83hiG2eM/2JPIlGyGihHuWTBZIsXJTeJkdtyJCgr3larcGvv/76UebDA+Rq8cH73GP37VsCF1ICe2JcyGHdnXqAEjgYIggsC68JWAUGbaI2xs4mRSoCAYAb6yfg1gFkwMYrguF+vysLCAOCAQJWdvfY2PMOBHILwSq8rwPyrMw2VBuv80iu8wdYtaFqU2EhNmAPI87qm7er7F6s3spEHmzCHQIvFKxYffeV9c531REBK7yxz3nj8rIoGxBiUQd2IiMdDJ+H1OfZLd8HqITxAEVePHNkoD7fGQP9R1aAQjJnZc9Doh08HfrpHt8DmT4juYXUlQREu3rYsLHThkBffUP26AxAD6zLNujdvYAXQqf9dMb5O6BP33hfOmAPVOuHMXUfqzjZFsLTmZXkmsU/70oeQvoBwJNB46hfQBkrPSI3vQAzo5p7gDMAsdDP9LszJoFDZTQH1AOguiePlzLyVtF37fKi35EtfUtnI9Cyq5UBkLfPHJEZklzIkHdLogvj4NEJCBcvDtkLlc1goC7t45VCxMgNcXdeLm80ckn+SK9zMfoBxN6+ffsoaUlkBXl3lgm5b/yb18Ymb93HP/7x1c8ZUpknlv4IEVU/kqetMwQ0T4YxyHuV8abP7iVjZJksO+vX/CJP/+ftYsQgG0SI8ccYVSfC2Hqjn3Tfu3VAmGBrjnbTYSHM6tfuzpdqC6ODcUIK8ozzkvZgdWtOD3yOkCcTdWQEWIj+P+cm0y2/G5PWHe89T4z+TK9iJI7seTCF6QoHpQPkpQ/O4JFZclKWUFPzQ3s9R4yM8vKTB8MAL1ehtWSqLusCWbpG3+mX7+mCUD+ytS74vfOvrWlzHke8kGZ6ltefnvWQbd4mskMSjSWZIHydo9Re61jPL6zMIhSMkzpdTxbWJ8877AHbkwSOPXbjyAcIOHZRF0cCe2JcnLHcPfnvSOBgkgsbbeFRNnkb8TwUbvPO4hiIy/rK+g5ICv0CAAt3cV3hP8CGjRGYYVFmgbRx8yDxbAS62jjb+Ka3DCgA9gAHpKmzE+opi1xprwO56r958+YidIWmRP70x5+YfKnS/d7zdiZhUlZ99d55nMid90J/Iqb13fsMfQGebe6dM8mCmswjmOqI7Op3nhEHtMkS4Lhx48YCF5/85CdXNj4gBggS3oe0AFQs0JIc8OQog7wRIdZsnhL/OxfFEwYMBtQBJ4DH+TDAX9lkm+eh6wLZSDX94eHyAj71DbjVDvfKilcoHaCjDIAU4BfWpCwguwyAQJPfADrfaw8SFdiN1CTjzoPkZXSd8LieQWYcCsPqIcmdBTMe5JOlu3HsXFYES12B+jwonbGKfBV+FrmMMNLtdFX5vu98ijkkpA8xNTcAZeFqLPvaLYzSOUFjDyga40KwyFSbIhEAqnBTBMy1vAnuJ0PXuF7YmDFHwr3ok0cH1O/AOjCq7+a29rkuYqDOMoTSs9qq/z2gOPIJdJelTtnaQBfzQDZ/6LzrtJXeJ+M83IWtqhcxMF70Vpuml53+IlhkYG4rXxuEo9EJRh396kyVvtBBhoq8tzyG2oNcFvoYsSB795Nh6yESb961linbGmdO0unp5TSmEbn0pPNX6Rj9T77K9L9689bmfW1clWONNfeQKqG5DCnITkl88iAi7n6nZ4g7YxW5axNZV591I2JOxp1NZBgzZ+hwslE2wmnOmqeNc3Moktlaqi9e+mH9KJuhUGpEl76RvXrVhYi5h16QbR7R1mH1a3tkXLl5tMhB24zBd7/73eWx66Wvd7w2jvzvYI9d6jmXwJ4Y53wAd/P/6xI4GCLo7I0N0GYTcO0cQGEwhewVnpI1VwgawNZDcm2gAA7AwLItk1ceJRuc34Ae4NpmykoJkAXGsnJGUgJ9yJk2sTQ7jF1YlI01T5N78lIpR5k8N6yf/u95KO5Vp3fgR4ib8115TJSn3OlBKbRO+T38s7YV0qf+gErtKjTINX7LqsySHjiJUAIwrgcGC39Un2sBSt4LMiN7D/tEWgByfQPStcdYaJ9zWvpmbHkzCikDbCNKnmfjBbwgoq7NAwTIOR9mXAGwQBcwzQsF5APKQsycOQHWtDPvl8+8R2To3T3kCkj5jefNOOqvBBz6oI6ytpURzPcRfnICorx3rqIECMLCEBTt5QkjW2GIpXoOSBXKmhdLWwA89/vNK09ez7AC7PyvzMLH8nJ2xgjA9bt7I/raWeKOvAfKogvGgNwBUh4+RJaXDygH3Mm1hDE8rT3clRx5KbUj2fhf2/0VLqd9X/7ylxc56mxk3gf36T9d0AZ/xijPnTkL5JY5UebKSJ0xdL/2Kx+pEBqnDt8xZgDwygfuycSYayOvp3YJ3UPWgGh1AM3mY1kOWy+aS/XJvDBWPH7GSwiceoR9Mb4ow/irg4ecPqufPiA6xiYvdV6jwjzNLeGHyjF/GB+MFd2nVzPsT/leDFOMJsoyfnSXbPJSugbx9H2E0L0ZbVpbya0QzELotLfvW3PJQzl56iJnxpV8ydH6qK36ry5z07P0elRD9wiJ9D9DjVdh2e5B7swXYcSdi6MjXrzwyqYP9AVZab3s2XKFyCaL9LS13X1lBtVWRI6OkD0PnHIQ/s7GGrPkpp/GdHqNSwaTYSxDSWGV9E7/yM4csya8R3igLm4c+V+HIbuC8yiBPTHO46jtNj9MCRxMclHmPeDYxtcGOS3LkQmbWEDUJiwsxAbnXESpim2GUh7znrieBVISDOUDATY+m7jfnP8AaAqPUU9nbgoViuzYJIWTAJgRLJv3DC9ZO+T//N9S4DfJMB599NEFerRTWYBWWbWAOptuaceziGobK2kHz5VXGNkM8wpQT3KVNV273J9VGBBB9oBLVtWePZV30H2F/GTJ1x7gyLXIlDMWgJeHIws3zBrOQotwCR8zPmQFmPB6IBGAJwu3scirxMovHAcgdtbE9+5TDrCpXuMC7OmzQ/AAFxBtHMgX2PF9gAlIUg/PpDHSN7LmHQBajak6WMG1SdYz4Y+FTQWmmhQzZDJQVIjgJOOuD/x7l2zD2RGEs5CgPIPpt/LoQ2fRADuy5QXoWTrV6fuyBBrzPDn9r4zaFcHSJvLr/GJkS5nNtc6V8crKsudZZ2Sr38ZRX7z7nmwQr8JjI3mVl4ejcDlkDaika4g9ckKnC7Oj+5Pkz5BYBIsHyxjLCEmv8vIZLySJfIF73h6Enlz1kc5n0Jhnb/L++s39CIq+IZmIIN3M05w+kGHj7D6hbc5K0Uky945YkbksnPTKd8iBP/XzmhdCqrzG3di0JvAEmw/GXRlk4yUxjfmqbn/uSX+sd+aJ+pAwbY800Q/j5bPzWv6nh9qZISvdMo7W4NY9a2QPxG7tm0k/ClfMW1tWVrqI9PLUFdrN8ynEVD/9qUPbyFB7SncfGdFvemDu0xufkSvEyvfmdg89tqZbv1szO7+WfDsHmpd1rq159MhH3fpiv0Cw6JO50NqbnMg9TxqDUlEMxpnXrnOA9Z08eh6b78jNWUzrUAaXA0Rr48iHiUh2XedGAntinJuh2g09JQkc82Bph80UsOjMSeEcNn4bn02wsLCsyYEeVmKbL6tgXiMgAnBmlQTwWTwBMRsyEO97ll0ABbCfD2sNmAErtSfwGjCxkQZMC+uz+bdpZ5XWN0AC6LAxAzETpNcnAJIV3CZcgozCE9WtvrxZZAVQ5aFSV7JLbtMLOEkAkFXq8yzR6ikRgmuVq++FPQUwszxfu3ZtASiAjmcByKjNiA+gEZBxb+RTPcrQRoAnsKVuoKZyjJEQQmSOZ4n1l2yd9UFWtM8LcQX6lIXwugb413eEjuWch8SrrGQlUkAMA1/AulDEvCd58+p/8strEImZoT3+z0OUDnp2FDBI13hSyCEAq82un55VcigTmfA8WdnycqhbHYBs7UiWAfbOU6U35FQbI4kRIXOh8MQIsgegApayRTJauF997qHjzz333GovMIlglUBmpu92D13VT+CSkcO8pBPG0VwlE2NF/8iEoYOBw5hFhvWNpzSPpvqRF2A7UmHMIuzCrszrztxERgrDU17ySA8j4hEc4Xx0TF155/IMN6+V62xaYWXq1NfSliN5rkFOzDOEUh8RCXMv3TIe/rSvcbNekYHxAMAzcLhHeeRFTnlj3K/t1hTfa0s67JoMONqqnp4pRx/z+KR/hd5lXCk7Hv3rXJ81pgQkeVG9uyYC41qPcRCC6zd1GZvC5tJjn0v0YWwQujJ3arc+8TCrTwgmr2mZ/gpN1Eehpww9jVdyzcBVmHNe5ghh3uc8WXkVrUNIFuMI0p3sIsKuZ3zoQeiFBdo/6DgirB9FAqgnkoYkmgOIWw+Cfg8v1saRpwROdrVnWwJ7Ypzt8dmtO30JHCNYNhmgbYbDBVYjWG2qWRADv8CSzYzHw1kXG2jeoQ7KC6Hp/IDwMgfebYQ2yaeffnqFpgFAQDgAZ0NkSbaxAzVAgzIjUDZj/xdSE5nwnf8BI+31AhaQO4e426SBEWVoa0DFAX9ANfAcMCCbQF4gprM0fgNyvQeMAuCBsLxXSFohidoFvHselPq0QRlT1j0QdII57QA+nSH51re+tYAE2SEPXjOMrkP3WXL1Rx0RyjxlhdSoJ++c/iVb3jK64V6WfKGd2osUAYyFXCrHWJF3YUXqJmeETQiZc2L0wP0O4QNQZM6LITV5REM/Ao7JP5KZXkZkA0jpQJ5DuscjSceQRR4M+lToH/kCXHQOeC4ks1A7bQcqAXRkB9mcBoh0LUIccCdH45jnMo9a1nPXq1tYFY+j7+mr6wBVRN95GWNcgoeIIdDZ850AxLyIv//97x+RyVMiA8Q/gMljxdvjRb+FWwHOvjd2pe42Xsbb/EXaySXvWnPC79qYh0qZPfzYdzwkwHb6Rg5khgwBvp1x7KyhceqRDcpCbuixfnkZv+lNd702RK7JGxnSdkQqD1LX5WHn5TAe+lWK8MYuXaD3+qytrqETQobV73vlRwRK2NHz5oynNgjhbL1r/CPIdJNcvJO7fvSQdXIy/tML3nkz64XxSj9ck8dS/TPzaXW71tnKEg/RJ/M2QtMaY16SP8JBNj3KIeOL9Vf4MHKOgAufbA5mQDB/GXjoSAYl9Xe2qnW2NaYQ2uQR4c545z5tt17T9e5LZ9RhDjKY0S3tMkZlxjQGDDrKLRoij7OyEXrly8AqGRA9qO47tuWNI08fp+wWnEEJ7IlxBgdlN+lMSeBgFkEbObDcq42nuH0bmU3Z5ui3QmRsmq6RbQpxsjGX2h0IQK46CA5o2zyFEiJUNnWeL1m6gAnl2xyzsAM7NkEbq7YFipWrfpumzd5mapP1AiCQK+3U5jZaaaTbeIEadUWG/C/dtXMaWTsjID7rbw8F9j3Apd/K8blwvLw5pVYunEr5rkdChWyxFvvO2bPOmFReJCNgPglFxEebJOYgS+DJGYpJBKu3Mp2RE95FFnkYjNmnPvWpR4BzAAuozIJNhpFU1nCgFzAUZul/gIqM9UEone87e2UcEJrC7tTpbIrFk9AQAAAgAElEQVR7lAEc6SOwD5SXfMA9kXz9DKQZd0CabP3vr3F0b+F3k5AVWubwvhC2wqOQvDKw5Q2c3kL6U5hU5IZeGm9nCVnWS6mfxyzAm2egeTO9bHRVeQHUHlfQQ3YLdUU6eXCQZ2Bf20ruQZfpi8+8Ex7YyjhBB4y95w75Lg8UK79zSrxCQKlEJkhW/UcczVX9VZ5xIR9JVNRb5ko6ETHRhwwGxhLINW8KZ2s86I55zRuBoJgPDCrCcNWRV09Z9AaQ1w4eUb/lmSvsLUJkvnkZA8SAXiivUONIhLoZMOgdwK39wHdetc6OqsfL554fZvzoHz1XD9nqa16eQmaFv+bZp5v0JE9xOpGnrvqUnUeF7HiX3KOeEqOor2epMVgUpmrcrLHk5dwaQhlB0F5tyduv/zzPdAZRsd4qtwfz1mft1h5rQmti4Y/CN50L5E1Vj6QpyvM/3SkLo2ym2tL6U0im8exMXWe41Et/mzt5uZq77rGeqIcBQpnNU7/RM22mr85slb4dWSVLci8bbIaP1iHzpIeea7N+Fa56YHfeOPJMQZbdmLMigT0xzspI7HacVQkc9GCV/c/mF7gtdC1vis3eRhxI838hHDZdsfw22LwlNm5kyXesh373zqqsTMAXGBDuVJrdCIbNT32FJNn42zwBhQiS0KAyy+WhyRPns/L0R0pqACTLt3ZHyvTDw0TbcAPDnaEIKCnL/TwAPZh3pgbPa9Z3yiWLiI6+agtQ44B+59byzAXEuz5vyAyr0XfX8/hIsa0uyQ+UF7HMS6U8Y/C9731vkUcZuQBe9SM4zlE4YwMgAcU8Esks8FNYE5JB1mWI1IZIBfLBGl7GQGUAM0i0sUdyeDC0D5FDMumbtgO+ACJruHNcQhDzvkVyaksEOo9f5DmApszCvugO8I1oKFtbyIMOFdo3w898B+hqC93sHGKeMuBWUoCSTjQ33BdxSneb+I1bhCIvYd7TwkKrQ3igMECJRYytFzmbb+oxfuQFhCIExsa7/vHQ0WEvci0ElAdLxrzmcEYSY0GPZREEwPWdIcScAEDdr/zOIWlHiQ8KA9MfdemH73p4NoBMx65cubI8aL73oGRt1NeIUkkTkCX6mEeGjtA1nsVIS56xvEMZXvSjsLmSZSDzHjtBhjwVygDAyTDPFjmpX3sYhOg1XWkOOQ+mbwF8Y6hNdAwZMmcAe9ebxxFR5TaH3Ot3daYnha4powd8J4+eHVi4XW3V/oh/xg9ty6OYkaH1Bqk2J5FAobiFX3fGq/mTVy2daX2kx/QCKeFlJ18eVetX51h7/hQPFhKbYarnminTXPOiD3n/yal1rXnrmrzW3V84bnPfWuWPvjfPXUMeypYp07grU72+J2s6bG0ybxE0fbTOaHdjsgnWWYUqu11nTQKbYJ21EdntOWsSOOjBsvkAKG10nS8oJXDW9nneyWZm4xeOYlNjcfUqbTVAplwP+7WpCtGyqbkWOJDSGxjg+QKmAI4ybRXy1XmAQvCAoizH6gIeAm02XP8XrgJMdjBciIsNt3TunVkCTrQrgqU/hQ7qHzkop8PU2qWdPaepcJnOCU1LsN+UkWdOXwt3AQoQDSRAnQBTQIOM/KnrThAQwEdSndlRh3AmoJisA3gAszM06kcOjK2xJGcPnkXIAEakqtBMWbsAFW0sNbzxyMLO49EB+c50kB1yTSbKy0tmfIEp41GWQ+MdydA2MgDukT/gyXVImjMSykm2JQpozPKg6mteRP9HzArXM0bCEvNw6rMXwE/mrpvn7chK2fpYBseu0xYgEwlxdjCQRz8i0XlP08dCoLQxz4/3qb/dqx3OrCHLPAe8ixHuSIZwL0TE+TveIHLnVZMlk56Yb8rJC5FBoGdG0YG8lPpjPiB0+gskI7cRmEKwSiCh3DwG7mts0wNl61ep8hE1/aAzZEUWzloaa9fljaUDvJfJjnz81pkg8s9DRVYZMVyjPfponPWZDppHCCcgjjDpk/FQbwQruarDHCtdvnni/xKLILM+l3SFDJSlHt/1gOMIZxkaldl6VUhe60AhwXnKrGfWqMhpddG/ni/V+STl9iws96uvUEVyy+OjDiScQUs7SmduDc8bWLRCbY3Et461ZltbRB4YM4/HQFiUg7RYK3hV9a3U9pE3/SI/9flO+dUdsfJeKHbez7zvdIYO6bt1UsIVvxV26PvCgZEy5ZgbXuk4I491xRqGfDXuyLP1PmK7CdZZgyi7PWdVAptgndWR2e06KxI4mEXQhgaURAZsZrwPALkN2282qgCDDZRlk5XTGRqbuLAOG31goXA0YYKAWuXb2Gy+vmNF99k9NkybYyAxUpPXhABt5K4HDCaQDOx0fqF2BpiFQAH1NvpAbtZkoURAvXI77xBwVmcWZWUBeEAjuRT6U8hLA1zyhjw8gVYhU4ANQAC0sC7rg7Z3lqg+V1YkrTZoc+d5hHwBPMAjYF5YWp448gbAAc2IJk+CECPlSfyhD8YS+QNQEJ6///3va1yFCTlXA/gjdlnw/W+s3Zf1X58AfjIyRnmLjNMkFPXL70ImlR2Z9hkZQIR4N/UjgOt/Y+O9EMHOAzYOZJPVnxy1BRlRPjDOi+Ve9yl3GhQCsYV3AWyFkEWAC6cC9pzlqL/KIztEgYx4+0pgkREi0lX5AVHtTNekvUZ+eX6EeNXWwlSFczonZTyNC7lGtgrZNR76aw4p16uwweTkc7LUFyn8AVBnwNxTuCfdcQ99yFOTR4f86G3npPLC5UEodFb96pJpz8uaQWeRL8ReuxFHxDqvFF1E+Miyflgv8hpGHMkZCdEm+poXqQQm5lrkRz2uzdPmvRDAvNr0XT0RydajCEo6Qi+qo34bI/Wrx315CvOSkktGk3m2SDvoEVnQoTw9CC4PWeGZxtQYKCO9zJhTeZE615mbvtcX67b2dZZMm/WdvHteVeumdUJbZFT817/+tZJ9tD5JmEJftAVJoS9kqtwMFcZY360Bee5aH1tfW7/1RX10IkNGBhrvZOaFzPmz5rpOW/NCt163JrY+kKszlAxADDt5JpUnJJrO5VneBOusQJPdjrMugU2wzvoI7fadtgQOhggK4yomPytigB1wBdwiLa4rRMW1AFGZyAqT8r1NEai1oXbmIG+JTdsmbGN2Twfzew5OYXnKsXnahJ0pQcpYNoEvIK+zYYRqc+38zQz/AiRYnT0fphTlPrtXX958880FMPVzhuflKYkAZPVFCrUhi3FnH0r40IH3QJH++5OIQIgk2QmXQnTICLCKvAWCC0/0Tu71x/+s2Mp44oknFtB3jTCwHnKK7HTuwTuwzvOiv8bD874iGfpr/CSzkG2sZwVFCHi4pDUW4kdWUswDXzworNss5cpAuHgytZ9skaU//vGPR+m1jRXCp92RPcTcvSzt6Ro967lMxlQdPBKdqQOU8gz5nf5EqgJkAXBlqoPseTLogWsBVPUaQ/JXBmKXJwRo04ae3aQe9dO5EnnQ529/+9urT/ST/htPsqJLrtdP5SvLmKgTGA00d2YogqV+97tX0gftBvqF2bqXEYDcAUfAt3MwyiajQsT6PiNE52NmWGzzhuHBmZYe+guQIz/qEEalTTwICF2khDzU5RwMwjc9iuoKWE+vhbHQzs5XStAhUUpt+vrXv776UHgrHTJXyRB5MnZ5x8wz48WLCzzzVJThjw7oQ+eNJsHSZm3Td69JCnk6rU3037iQh/Y0L727nyzyxGu7P79lDPBeqJ31pIQvxkT71dl8joR7109lm5/pYWVlFNLu6ixBR+SPDrd2+b9wbjpOHsr3nbrJIA9auqhdZGadKWlR51L1h95ab3j5hLI68+ce8i75RmPne/VZC/LQFhnhGt8133t3j3rIIkJm7rYORl5LBqLf/reHuD7DQh7G1nxjlcEu44a1SphgOrAJ1mlDkl3/eZHAJljnZaR2O09LAgc9WDZ3G7ANCpC0oXUmQENt7IUHTguiDZkF1oYGkHRewGZtY89DA5D6jlXW5pg1Nsti3ii/Fe4CUARItCECVCjgPM9RWF+bd6FEhZn57FwG8lM79E+/hbp0vks9hZ4EVCdxA/ac59JXZQEYQB5QHbkLNOSBCMgJV2HJB7p4aIA4sgOC9Lu21oZIJpDReQltQYa1Fwj1oF7jhkAgTsB8ZzOUQ4YIEeIKJCNEwIhzb9obmPG9cEX3FtLmOqS08QLw6YAEAgB4yTxYspER5Ms4AjTAswQckiuQg3aog/ePvIXZkRnA7Tp9BPZZzekQ3VEXb436JawofIk8tTMPRAQoXQqgAlfSxgdutddviK7veGacK6EP+h7wLNmG9pGFcgOM6iYz49EDgYUO6mNeAcYAVnIhcTyV2k0mhToWIuU7/weGERahSzw8CKp6tc94K4P8lcmzhHhGvulEoVgRiDwhiDV5RyrIFsE0rsYKQaSL5K7dPusH4q5dgKh2MAiQGQ+GrIpkpm8ScxT2VrIE8iHnwHHAu/M7CL3xdz7LnNa2t956ayXMoHNkSzaF6xWyWoigunuMgPEB/o21ecT44K+wQH0qdFQ7M8poUx5m9SG05jPZaB+gr8/0ME9+7wiGtkS+Wo/0Iw+0dpmLxpTemR/Im7aqz2/Gzfeu1UbfI3l0wrWFR7Z+RMTTNffTqYwX6YCyjXMeKuS/Oo1J5+asf4UGqiuPbsYua4zyjRGib+0jd1khlY9sIcH+vPLeRcR7plwGJ/W2Tmt7OtlGGFFv/aQjrjeueXp9NhfTD7qo3YxUee6Vpw3ND33rvKb/eeml8y+UeBOs04Iiu97zJoFNsM7biO32PmwJHPRglWHJZlpKcaC98C6bEaAQUGxzsokBhDZHVuQ2R/e5xvVZniNmNrnCfQCKrN4dir4zpEQZWSwLRekMlM9t1G3aedG0oY3Wd1/96lfXtXlvgB0AykH4Qno6JzDPM0TktBsAU466AExlAJbAL/ABnJGTcgM8ro0gul5YF3DvdyAE+QTw61sEKc9Z74XWIMBe6vjxj3+8HhSs/QgWGUactFdZPG4ASIRPObUp2SWngKfylQm8kLV+KVudLMuyC6rHNbxnSBICyRMAGAXyAFx/9VeYJKDqRWbAMpkCafqhfISgNqobcaMnQFHnuApDKvW9crz0MeIHmJF1fUWYvD70oQ+tkLRCjiI8XVf4nHH1fwSukLuAaJ4yIBqhLIFIyRvovex5PItAaeMXIFcO3aoOBBNhQZwBWn1DBsnbdZIWkAEPE5Bftjn6kfeiEClEyDgoGwHOgxcQ9tBi7eYxQaKcgwSsAXGeIXOklPos/p2j85vkEdooa6GQRnWSDXnQAYDaC/hFnOig8XKdP3rJsKCNZKFMXkxknMzmuqOcDBylaUeghB0jVfQCgeih2NYu15GJ8dUvobh5Tr2nHxEvRAMR1UZtM7/MGfPR/XSQjqjTPKU7rvV761zt9DmCSWYMCuqca07njpRrzSC3qVNlGmWMUp77Oz9FD1o/Oz9l3PRbe8wlv/dMsuY3ctRc0b5Cjd1baKa60o/CDfPOl63SGp/H2LiVcl77/TZD+xgGyFIZwn79Zq/wrk/GzRimL61PhRVngPCZl5WBJiOLOUZ2DDT6a0x6XEUGIuXRS22rXe53nXBbsvTqfWzEG0c+bFSy6zsXEtgT41wM027kKUrgiGDZuAKPQnaEM3nZdBEum2IPirVpdQYhYJnF0aYJ4Nosbd6FenTWqeeU2OwKZbGpd4Yli6yNL2soUBX4DMS4rvMGxezbPDt/lQWz0D91ZP31LpteZ1+AfuDA+SUEIe+R3yNGWU3zWBQKBEwDE0CCP7LTRiQGsAGqPJPIpt4GHmkkG0AaICiRAwLB41HbCqsJkE/CqLzOpgAowvIQPv175513VnrpSRQijO7L0+Ba7QRUjYe6s/Jqn3HpYahk0DgGUoQKCXUEBF0PwCISgDGZfuQjH1ngPuJMvu6lV84XAcP6Sl+QKcSqcDnAyXXAINIGhJKxh9oCmfoMjPvddeRq/OkmeRVKpHyW6sbGeBlzuqiNhRnmcQBQC8+c3k/XFRJbSFRAX9/dZx6RM8DJu4lAkm1AVh/MJWPj7IrxiVylF8YY4XA2BLg3BuRLN8xLdSNqPFzki7Dpi/YhrZKcGMus9ogZ3SAPj0FwztC16iZ/3lxlZs3vAdyFwiFXeZKUoQ+MA2WTjFAKVeQNzUPCW1qadd5VJCwPZh5p9aoHOUIe1ZW3m44idEB3BgIyLpmDMXI/GesrWfHypb89CJh88zCRvQdh5/HJMNDcBNKRJ+V2ppBOus6c1n/lqUN/jVmGDP1unak8n/VVuTyC9K41c4bKWet4qsyNQkqb62SCoNBpJLhr1HHnWqUu6697Moj4rnNihWEXcqgu4+2za0owoZ3u8zkyXJhp3mE67x6fhWx39sz4+R/xdk17i3ZZCyKv5kU6pm9kYF5YPwrhy0injOYlLzEvY4StRCTGS/9455HhjFHq0B59STf8rw46L3y5vW8TrFNEI7vqcyWBTbDO1XDtxp6CBN5FsAI7gK9NtXNEbXIltigDnWuy/Ga1BQYBbhtXoUl5QoANAMUmBzAUZmjTtSnbEEuGYcPNqpv3KZAVeWJ59QIksq4GSnpWVWFd1RtB4u0p1E4ZgXfnSP72t78t4KIvpYdus/Z9wA6ZdDYFmUAGAAggCeAFpmz2QBnSAtR65SFRBkssUCksK0+JPgHTSE0EIUtth7gDAROIkZs26FeZDWWFM2aAcKR4AqzIoz4iBMD5yy+/fHROQ1+RayQKKAXuyZW3SZvyJGqPdOLGnddF+0u17zdp5LOwI5t+493g1VBOKbL1F6gDXLUT8Pc7eTrTVEIBuiITpPErVMp1WbvT14AsgP6Xv/xleSZ4z3pOjrGhU+osBLZEDb6nU+TWWZAId+cPZ9iRfka2gFNgn+zpAdIL8JZBT/vUox/INZlkQAj4Ik7arE7jyQMCWPI0uVYYH2DIu8V7qv28cUCrs3Kd8wqYemAx3X7llVeOyLX+KV87gVXXFkYXiG9NoK/6B0j7DYglI7oVYY6AawPS8dRTTy29ch0dc6aMrrdWqBN5Aar9br7xMupvWfu0OXl3ZkjfCidsTDrjRZeQLG3Ii958LXmPtQlhL5yycDb6wjNi7BhbtIWBRB30APDnKenZbtpI15Wf7mbsIZNIpLnJ69Pz5bS1pDrpLQODMqwhGUUiBT6XZlzbCkn2feeuyCYDkn66Xrv8rg518igzgLSO6ldjkQGn81xFA5irGQ2aT5GTwj7phRBB5ZpTrdeFHxaSZ3ytd/qJ/Go//THe5hg5CcXkZS28W58yTtiP8tCZH3SRJ7rHBxgP8jEXeHg7Q0o2dxIrn/WHF7xHGhwgV4t3ncK+vKvcEjjzEtgT48wP0W7gKUvgXSGCARkPo0WibPYltfAZCLCp2qyznAZm847YaG2izlB0TkIf80oAB8rNGunashPakDsUX0iH31wDFAEOHWC2ORZGFwDowHgAtv5Eajor4XsgtLMJkbOAjP4BWEJHssBmbY5YBE6kK7bB+wNgtF/9yuKhAD60mzcC0LCJq9+5JbLq+TR5sPwOlAIqyin9dPLQDtcE4IyPzwClNjvLwqOgjlu3bh1l+PvsZz+7wJVypf3m5QCC/WkfIvX4448vwEFOwAqiqT88IMr0AvoRAu0BUoA4oMY9PBbASmGL2qBcQNV5Id469ykjcNZDjnlkkCjg2XN7fPb8HYBf3xBUuhCJ0m/10iUgtzNYAaes8cYLIBZyBsghisoDHOliAC4wnG5HZulY41noW56DxkGb1FO4X6C7+xBp2fmUBVBqK/1Ib4FN4N348FAYc+SSzIwz74d20RkPHVaXa+knrxbdcxYO4QduzRXJWnrMgbEzdxHkQmDJ2VxqHkek9LEECnml65/P7vPZuHWuR3+UgwTSeWVoF51zvbGgSzyU2pGng+fpa1/72pKFtiJ/ALR+luXO/EG482pESApjJR/rgwyUeVr8Jow1L3fn3aZnllGkMLSedWZcnfPrLCZPFk8IXaFv1oI8lWSkPn3oTJ6+GafqcU3eVEakztflPc6z4zOS7L0sqellfSiMT53G2We6UkQA+Rfep02lri88uXaaQ60dyjIXIqfmaqGkGZT0QShk5xK1KwJlLPyujSXs6Wwd3bK2mJ/Gm9ysawwr7usB2xG7vL+MH5K3ZJQrzDJjCtmSI3LFuGAcyVg9rbX6ZJ1jgChE1HxuzWp8fLY2eL5X6+qB/XjjyFMGKbv6symBPTHO5rjsVp0dCRxLcmHz8xBVlnfAiPel8DNhZ4AQEDSBfkTGZstLYGPNkqmcUiIDAIUXBQYibDNUxGYKGHjZOIXzAV82wwiYjb5Qphm+l8V+huJ0niBAY9NFBmzE2h7RKvytkDHZsQozyjrsPfCjfUAzoK9tQAIPgzYDs0Ki9BOgKcNa4Bzg1mfnaAoNizy4F9BQj/u1v3TZtS3QGyAGoABtYJwXy0udEkK4FnhCvkphLGQLaHI9azAS0MM31S0rnnazvCM8+ti48J7wvPBCFsIm9C/CwFLvWv2LiOoLQIfkeEcG8wyoAynTHi/3I2VInrBUHgmAG9h1b8B4mZf/c+ZIP8he+erNs+WdVZweq4P3jbzzWBrfwh21ucP39LaxL/OYuvIIKCP9MSeMkXZ1pqwELb3rI/AOiGqftkREySbwTpdLNsDrZK7xLLpXm/IeICs8P7xaSDGwiZi495lnnll6Q8/zUJhPPYg4D4k2ZxhpPhc6mL4Do3nxCo/rN/oO7Cub54inEpFFjhsjoVzAtueqRX6TIwODh1vrU2GgzoC5vtBF1wDQPGZ+K7NfobPGzNygT8otrI1uzmdTkQtd6HweohGp9s44YoyMg7lsDdM3em783ef+yBHPie+tQfQV6FeOdmhjoczGWr8RF//n9c/Yk6emB+NmaOksXmutsWwOaUNeH33s2WbkhPgiunS3kFl1+E5ZkcXIkbZZU5FK5+l6tuAk3NZSBNb6776MF9rhNzJLT9SvD77XnpK96LffeAgLA23+miPa23PWOgPbeqwf5FzYo7FA4H3m3W79z+BS0pCeZ6jNhXVGspTtD3m3JrQ3HPBibRx5dvDKbskZksCeGGdoMHZTzqQEjiW5sAE548IKbnN0bsWG+uijjy7LogP1wINNveeb+FzCCwDS584TdBZEGUCBMzM9rDbAbvPNyhnA9dlmBzRevXp1PcRSWI+yAbDSa9sYgQ+baOdmCh+KoETeAo+AMTABbABVhUPVn8JQ1MPiXwKBgGkky2dAjher0CegQ7kAm/bqt/vLTFhIE+AJjEl5njU+LxVAAZA5L9LZIn3sbEOeErLI0t/hd2DnO9/5zrLgk4dnXakbCBSy1QF5ABN4RJa8gJJr164dpSS/cePGAj0AUWTE/TwniI7xAXoRGw8iBaiEB2qvF/KgX4X15QnSRwBJ3/QDSFIP3XC9l77QN/UUVhpxCrhmsTd2QGYWasCL5yFZAl/AYXXwvnXAn6yQI/cKBUPClAeMkncPZ/Udw4H+Fibb88KQtx6qjcAAee5zTwkM6BsAahwKIXOteYY8qp/OFDrmNyQXUSJPDw82zu4lZ31DPF977bU1Pgg5faGP7v3Rj350BPC1w4se0oe8tf1vbtBh5Xknm/Q84MyzaS4wGLievMsu13h+7nOfW3UbT4YJoZh+E7ZI14z39CghTsbK/NV284A3lyencFdeCuGVhQArh7cBuSQL+mItcT3ZBZK1H0ErXT0d6Df3aUfrjLlMpggsI4NxoOP64h5nQZNRIaCIv7GkA3mWWq86G9h99FUb6Rd55unU3jyZnQfUltKna6ey6ZYxyfuVMUYfzKmZgl2/6SmyZG7TZ3OtvhZtoB+dy4oY0VtGjc7e+t6Ya7+552XuGB9ymQmGSoBTKF7zOB3Tr5JUqEN/eqC0cq0h5Mf7WQSA71u36XD9VKZrS57DuJDRpTBra45+0+mStXSGsAQirRciCxh2GpcDu/TGkWcSuuxGnbYE9sQ47RHY9Z91CbyLYNlk/AEXNmkbm3BBGzWAJ2OZ0CPgQWhG1sxAWyGBES6fWfSzePscyLSpKsPm7xVQKswPgLCZSq3tTJh6bcoBQHV3hqpzYDb+Qp7y8BTulHcoiz3gB0xEPjonkDXdhq5fiCYLZwk51OmlHsBIP77whS+stgljK7tihMc1yEYPLXWfvvIaAYqAtLYVPlgIYecl1NVBef8XlpflGwhzb1kQ1WeckFJ1yewGpAktcw8gVQgNMKN/AIb26gfCoEw6gGRFCJQlxE//eU4iONrOw6L8CCn9AKQ6qwK4G8uIYWdLCv30vZe+d15Hf4Ao7Wuc67P25+nR1g65awv9QPLpjN/oIhKpbMBS6GokUHnCupAc46bd6kXuJGtgJCiMyvgDc4UFaieQ1tk++toZJGOgze6lpz1TKE+V3/KeCJt6+umnj/qgXPqCHHgelPKFevbMKMDc/YVAIc7Au/NNZEyveZCUQ67aTSb++o6s83rQc/XQT+CZfAqHQ3DIBmhXFtDO44qsBki956U11z/2sY+t0MYyzJFBIcFlo9OOxo/u8pibYwhc6d0L/bt+/fqR18hY+l39PKbeM5CYRwwWkeceL6HOMiBm5KHr2mf+tz5okxcdogP6ZfwLeWtcXI9Au66wtIiEeZ1xRzuQNf3wHZISaaIf+tKaY96YK8ay7/NAakfJNtIf95W1sHOCymZUYbhpHCUIUU4PcZ6eWm0mv86xqhcxoUvKom/kVVINc5h8zSW6EFnOi5UnkXy0TVsjaJFB15pbxoYMyMjaQ8+00ZwrRLYQxYww7QfejRsjSONqPDMK6Fch252/zeNmvpbQIzLIYNgzA98jTHDjyLOOYnb7TkUCe2Kcith3pedIAscIls0VkHZOx+YOYGVVtYkBmVKAdwi9BAA20x726L7OBgDDNkO/21SBDgDG/4X7BYF6LAkAACAASURBVK6L1y98Jcvkk08+uTZtoMoG6/68DW2iM8zOtSXYKIGB98CIMpwr0q8OietHYSSFe2mX74BdFvm8UDZnBASpyPrMQk82hXABHNoJOCGr+ub+UhR3WF0flRfJ6HMeHd8D2dqkrQGPDu7n2fBgYB4fXiSW9ZdeemnJzNkVh8Z7CXsC6G/fvr3IhbqBobxGQE7hlwBmIZQlxyisrPMu+u/wOiAqlJCXE1EBpAA2eoJMqi+vQ9kJ6UtnZ/RRvbwa9I+13Lt2AUAAX8kYhMUhAsZP/d7JNqKtfHUjWWQvtEy/ydK5JTJTrjrdL7wOsaR3+mGs6G9WdLqTTubtzErfGZKME+SSLhY6q9+FmBUmmxeUfpGDB0AjhuRMd/THA5+BUOOFsHoVEkr/O+9GNvSqxCKFZtJzfxk16ExJLNTvM11BYhC2559/fuk1GSgDkHW2C/jVp1LDp+OT8CtLXQHtUnUXKtbzxPQ/EqIvxkDfAG1lmLdlp5NJ8Utf+tJRRs1CSvNMu+7tt99e57vKdOg3ZMu4q7tQwtJzz8x6dMT6hBiZ4/qtb8lJ/4ynuapdxtBYKr8EIdPw0th7V0+Je8hSe/Q3L3RkV3vVnddcnXm9rAHa09rU2VBraffnlddXZN25N6HBdMP1yvc971+yL3LAfMozhEAZa+NsHaPz2kHPrGGFT9Il5RT6q/8lwqA7ncmKeLdORcitmTy3JdFobSMXHizrxwwDd12JN7Qt2Wp3j3XwfZ4p9Qu37Cyc+7201zXGOv0mQ2sL72nz8cDevXHkOQI0u6kPTwJ7Yjw8We+azqcEjp3BshHZaJ17ihABAG3OADFAM62Gug5wABE2rYCr7ztw7XuWxc6aeC8dcx6wNlOeBtfaOMu81oM9eXaEdQQiI1BZ0Qu7CVzYkOcBdRupcoUQAS8Bn7wk2qAMxKA4ff3QVl6CPAGSENiw1a8870ICtYOVNECJbLAK+x5gAgx6aC3vzAThAfO8c4ipawL+hUFqd2FPZQjkZZAkgtzUZfxk6SOHn/zkJ0fP9gJegBxnF6ZlvPNH5ANYGfssup3tUK6/PDCuA96cYyBjYNX4ID/C9JD0zjx41pKxJHftcj1Z0KeyuPGQ0BNeU4TIvdpJ34yJutznwbuSVSCInYOJQOflivDoq/DNnpuDuEUSgUXyp8tAtD7TF+1JxnmMjA05BGyVTz6NX17aSFke00i6vigjD2hgXDn6BCwipfrmO21BsIBXD/qVqMLY1S+WfucSkZ9S6UdOzL9CJDsP437Amy6Ss2sBYh4PHgT67pxUKdHdh3whOc7xNTf9nl7oe4aEvKJ0St0lVTBfOqOm/5GUPDDk4BpzPlJWWKjQRKF77smzG6HtjJC+8pjxrOiTco0RXTMXSt1NP0qEUjiyuvMaKafzchk70ge6WFZC7WxuFLpXaKcyIp+1T/36g6xaF1pXtIWcyFIoG53Tf+23TpB9jwQovC1jC73X9ohmXj9lIqvezaseWSBTo2gB7Ww+anvhc3SUMcNjBSKO2mV+CItFYnmdlBdBL/TQdYVm06cIbQRMPY0d3eVlY3AxHuRt/UL+tEUbraEZnPSx0MLKM1e0xTsjSKS19V8deTHJ07Wde8zT2Bqh7R7SjWDtM1jnE8DsVp+eBDbBOj3Z75rPhwSOESybuQ3Z2QcbEeuljdVGyMp58+bNtcnaILPs2wgBH6DAhgdUZDUsft+mDxgA1V55tArra+MHKiIpNkTlASZeNmreBoDCpl8Yls020FemwQ6123B5q2ykhQ/a2IEwwNJ3NmHvQKHrbequUR+Aq0zfAx+s+OqSUEHIDGBuo3cdL0LPsQJ6tdM1wJX7s6IHylntO5SfJ0mdgdbOxkQWlZdHqcQcgE7WW0Cisx+ADICe54FnSruNFTADWOpj57/00bh2PsOYk6vvXEeGgKA+Zp13Lz3hncq7Ng+5C1dDRF2HKHYuR9hnz83JW8DLBGjRIzIUamaMyBah1maWb/ImS/0gD147VnZ1AYS8CwBW4FjdwCagblwZC/ymf+SqL+pQbuMdWcqjErhTVhZxbU2X8zq6j8x8DvD5rnuykhvfwuSMjz4rCzjXD/IxDsYPIJdNEfjNu1JSgBdeeGEBf6S1fptn+tPciQjygplHQkZ7zhpALKsbMgxkIujNm8gjWWmrz/qUMSQPnu+RWOFoXvoWYVCf8nlCzX3jon3uLZV4IbuFD5ZFL++T8XEO1PkoXhT9NR4RmDw+yped0pzyW5kNW4vSc/Lu8RP0R32FJ2tDZ5OsW+Ro7BAsffQMMf2ji9pdKHTnv2bYn3qUnRfeGlMYaWGmzWUeo9ZLBh/zOG+77413cleGdlV/xoJCHRHo5qzy6YF1rWQueYq1WZkZSxhozHHt1W6/udb6ZWyFRZo7+qVca32EP9JFF1rHXZcRzO+RcfXRO3qt7T03UX8Ynoyj/1sH3Ufv0w+yQSLpbGuH+8ou670HqavL2GYoKyy3+ae9jC9IZPvLgW1748jzgWV2Kx+yBPbEeMgC39WdOwkcCxG0mck4h0gB4cASMClUEKkBdr0KzUIebFilWrdBtvEqCzgDHkuUUAiUzbtzOTb1DlsXcmijBlYjHjbH+aBKmz2Lp43Yvf6y6io3cmAD5wHwGTnoeTw2fwftgRdERn+AuDw0wKC26k/WW21yPxIDYJBPZw0AEBnREDltAS7d66UPgXTvLPqu0YaSJmTldS2A412btYG3grwCLNoYyQA4vcjNWRZkgqfN9S+++OJqI5Is/Eu5nTXpfJCx0/dvfvObK2lCY2e8jC3PBx3gmZLanlyQS6BX++iK8nlHAB1/kQdtcD+PlTqAHWd4kFEWc2fFvIwj4O93SU3oGt0B0sjF2MtgxlOG/CtT+4X1AdWukSFRqFzndLxrq7GSqMT1yu3MGzJm7Mv+Rgdc07OT8gZpXxZ6MvfyXogduftd25E2Mu4MypRxJAtQdK9XoYPApjI756iPrhGKS8+FRDpTpwwyVQYZygTZs6mAdGOd/PUvEs4oIWuldvJs5vnwu2ecSWddiJ/yCpHVppKsFOLV+yQ59TNP7vTSAdNka1zpJqLf3FYXAqbN6jceebm0jVwiq74355BNXj7jFnlJpvpFz5znQhaNf8TEe16KyEzeLv31Up5X5AgxRLRaE/IkR3gi1CX86LrCltXXw3SVk/et85bq0kbzO+9bRCxZTG9x49KaqByvsk6qS4gg3WCwyNPG2KN+xIN+k3WeWmtqYbI8ztphfCJX+kiWPMmF1nX2Sf9819lD/2dQmwaG6V3Sh7KPmi8MLxEofSV74x7BMkb9rj7kSn8YaMw5BJA8SoSCSGor/deX0tUru/2odVQ/eXOFCWb82ATr3GGY3eBTksAmWKck+F3tuZHAsSyCNiubGGIilbmNzAbJ0vfWW28tQCB0jYeBtdSmbnOyuboO0UAybHK+nwfMbew2Qq9CUQKqNtbAkI0QQZnJDIAxYD4Lqmt5LwAR1vCs7FmXbZ6uEXYVEfPZBmxj109JFFiM/QHwfQZ0814AIh0qdy+CxUoOSGgjwKCOLMOIgnA0IMdhc/3XR3Kz2efp6Zkt7i8hQJbVwqiABG2S+jqQktwKxZkhUwhRSUO0HyjnEXEPstV5s94L03ItMA9IAcDkjIwCmMC+LIlA1Ouvv74Sc5AdkKRsfSUfoEiGN2BZ+wuzMt6ITWF+wI37kV5jZmwQCGFeZKtNdIlHSfKMN954Y3kutBEYIzcPNQYKydy5PPUhx9pT+YFlcnIe7QMf+MDqw/+yd289tlVFG8f9TF7hjdEYFXg1YBBjOCkqZ0EDEhBUlGyIBzQIoqigSFQ0G89RY/Bw5+d685vxv1K9ujVu2d3s7h6ddFb3XHOOUaPG6XmqatTkgVQ/8OVX/8y00VnuA/ZA3SRFQL5y9Jm6kLpIMBlde+c737n1t7mgLjIgpb7jDSjMj+dJG+iaLMaxX+1FSJBR5Fa/Mga8+93v3mSlW0RRiKC/kV/61d/Grjp5FclAtwgJUEpmXpiMIMal+/WzudaY0p+FkylLnYUdRlS0wf1+jNvaaTxOwhWYdT7PONB+WQYD48ZA72ZSDznMM9+bpxF+5UYCtQnRMka0P6KRlzkDEPDtDKJ1Aolp7rg/75JxFJj3nDZ1VtAc5gkuVC1yS495zyPc1oIIrfGQR934MAfyWmc8MQfJa970yoLqj4Ajp/5uzaALZUWKyEDeQt7MAeG12moN1s/0Y532nPmTQYGnx/hQlk9eLufd1CeLoj5B9shvjukL4145eUWtZ3RUeLE+Ul7hsBmBGgMIER0xuPBSM5CYI9YM5ZKtdVy/WIfonpEkL7F5oF4eLD8MC0UgkFk/MErod/fRN3k6H6bcxgy5ENFeD6G8dD928IUjTw2cWYKepAbWxDhJba+6TqMGDnmwgINSs9sMbbw2ViDAxgTsyTpmU7Xp2vxt0J2ZsskBJa+99toOOCnT8wGhwM3MbBZQAExshjbrwl9svv622ecNChgBW8CzjTWgjwQAnDZ/RKizRnlEdJQNvpARoAAoIQOAB6jYnBGckkoEGjzrIHZnTIAuZ5wA3u9+97tbO5Ei2amQVDoEGlwHzmuzetRRpjp6DLx0jgwAQHCAELLkOcmDpWxtko2vsLde+Kk+fz/22GObzpxZck5FvWTIkowMdOaDnORAjiWD8INs83Kou3Ah55jUq30yDwI09I/IeF4/IF4AXZ6JkkMExgElhA5oNF4qn3x0CmDzSiEZ/heipV8RAu3yt2u8WvrOmLrvvvt2Xs8Inj5+8skn3yaNuHFgXLgXqAvQq4sc+hTZRsLIi0QiQUiz/tcvzicifeleCCTZZZDUL8a6PgOcefYCc8CiPoyoFJJKprLWGa+dzdI2IBEh4ZkyJ/UF8uUe/Y1gkdPZNPrwHiqkQ5ZHBpEICV3Tq7NxAKRxFgnSx8ZHIV2NAe2li7xCJS8oVEub3Yu8GeuF+kX4lR85NTYQLHrhBUd48t5GbtRlfNGfsoxRdQZ63afsQpONPQS89yrVhjwRzRUy0LExok/0PcIRQTJv9RPvjrVLH9GbevSVsVbYMp2ToYQq7lMOXemjzhuVSZSeje08q77XNvPeeKNzJEi76xPlqVNd2iazIp0gFNYB4Z3WEbJ1zi+vNKLhvjw4nUUrHJihRl+Qt/4hQ30njNQYR7DK1MfrKIOr+/J66RN1513ru8a/6/U9GfxPb9YZc41HFdmmbwSn9isnw1rnWJErv/RhjDAUKC/yx4jVGT3Et0iFjAb6UfvNMd/7P6MZ2SQFsk5FiI/YxBeOPI3IZsl87BpYE+PYVbwqOOUaOOTBAsRs0sBeHo4sqDZQ2c6APJuiDTJg0lmN0rvbUGWF8lMyCNb5QjlKDhGYKTQJcCCDDTFwZEP0nM2VDOrireA5sqEWDqb8PE8+nQ9iDfcsUOJvIUklsQA0PJMHAwAr5A6YLWyvg+o2dtccxC5rGXmdhWGNBeRt9iUKACjojnwlSyhMKaIBSAB5M5VwiTtK8AEQArEBqUBRQMF9SCFghRCUEY+uyMTjCIjwHJRAJLBENmd+nG8CSulNe/zQGQLGyyTZAWKFpHX4Xh/QDcCMECiLnPTr3Vh0UeKEPJW1O5DXy6LV6+88nIUGpUvt0gb9E8FALpTjWb+yTWprZ2G0wXXhjw8//PBGZoW40i+w67C9McV71rkgevDONeObx4i1XRZGxELZ9IysRkTKRNl5xM5glZHOc52vyqsWQHUdkNXGzrGURANpMnbMIXq55pprNm+ysVC4LSKlfOdnAqb0oY8Q0xIQ8Ib1jqEZntj4UUbnbjJ0aAcCIxsdmfLi0Se9WSP0Eeu/ewrTiqgVzlbWPPOO15KeeDqNEWXpT+MPiM+7QC9IinojJJ7L6BI5cc2zPKylQafbyNX0oHSGLEJJD9MLR+7mKSDe6wvoiCyRX/K4b5ZdSKFP7arNxgqSbn768X0ELm+hccaD6SdPubnTu5wQMLpXjrUGQUUWXScDWUoPrz/M2d7/ZS1u/TGvegFyc59+6T8PG4JlztKvH23mCW0s0zc90k9jhx61q3NonbGrv5TTGShjVBuMbUY0ewdZO+9akg/3k0OZ7u+8pD0BWVW28arvES3rnb2ILslO/8YDWZDnEqjQY+8BpGu/wkmtX50FXgTrlCOaJf6JaWARrBNT9arolGrgkAcLuEEubGo2cD+F7tnYHLYHdG1cNrMIg826M1We8b/NM8ADgNncOpNl886iW1iXe23cneHo0HQAmuVTOTZVYWLuZW0VDgNY2Kht/jZ9IUQ/+MEPNlndZ3MGZgGXwL6ykMXSNNvgSxHME1BSgazZpQsWtuV71l1ej8cff3zzXonl7x1GEbV0pAz1AEEBFe1UZ54N7c3Tow+AKAAjSzbwXKILz5WQgDU/y3/hauQC3IFkXhd9SEa6BMoKlwJqlVmIIBJRKFmeNPciULw+pVWnT2OkczB95iUkmxflOg/G8h4g1f9IjWsBL3pVFvLQ2aiyI/beGt87t+XMhH7Ud8ZP51yATl4eZCMQ7VP7JIuQxh4AQwbUyyoOUKqHZ0f5PCyALFAZAURqeKcifAFMZdCLz+ZJIF3/BuCMNc8UJtW9yu9cXolFSoLgfv2gTl4+32sb+XphLf0iJWTg8TDXhPTyUug/hEpfm2f0WxiXsiPI5ot6yjyZl47HstBWhJl3DCHwvXp5rbyouxA35+8kCqhsY9b4Q1aRfkBaKFcJOchVIg7jAXkkE/KQN4HHTz/3cmf3NR99RnQKIZRx0BiNdDcG0n3EMs9ma4v78pSrY3rK8mpos3GJTCKvAD296x/jM3KsbDqyBuivSRLcU+a9xoRyS+zis2QQPOLa7v+MQNpbmKxQ3bI1Fq7nPvIgIJEIn9ZpshuTvu/9Z9raL7mRQV5exhRlmyuebe1X/yRoJZWwDhlvhYs2T/IUtaYVlaAuxK+QzRJ9FMZnLHa+TrnGkWv04znESRusTQw87uWVVq6x3t5jTpBBG8gQeStphk+6K8lF+9gKETylSGaJfeIaWATrxFW+KjxlGjiURdAGJuQsy2SWVhsSQICgADIIDcBkY/K3DdAmCfQiBqz8HZCnk5kQIWBd+FFnCAoBAsBt1EBwYULKEOoBvAiFsqEC71lISw7hOlIF9PkBwAAJnggbau++cY3nqNAn9wrnsakDhO5XVmdubOhABZABBJIRmBWiyDL/0EMPbTK7B7Cx8bu3czmFvwSqGyed41KvH8TNNc/RKeICnAA6gIX+AXDppnA8ZZPJe59YY8lAXt+T/+mnn96Ap2QPQozSv+f0EZ3oc0SCHp0XosPIUoA2b1FnTSYYKbTNMyW5ADL1FwJDX9qhD4RQSqgRKAxEIjd0qs+MMW3RDuCInMgiYqatwFYeN9/RN3AJrAfq6BPo+spXvvI2aeKB+jw7+sYzrOAAM31rJ8LVGSXlapdxWQhaIY8RSnUULlU46PRyaFvhUZHtzvQEBrUjXaun740F+vA9QwCCJRui8gFgQBsx0Xd0rh2d54mMZPQoPFc95CQTryAddK5OPcYMMqqv6F/mR9fUqb+NDc+QTdkRVn3HE6N8pE1YIjLoXh5foW4lGCktPTmAZ/PaNWC4ZC7GsjFj/LqOMCJp7s9DSZ7OASkLKTNuhP8ad3TZTzqe/89wxghkz2hHBCvPY+sU4sN4YQ4aiz7pIh3xGJrDGSAKKyQrOREtenF/3hv9Vgr8Cxcu7MhZoc/GjrFPD9a2CGJk3jwxJzK8tN5EOK3L/XaWK0JJJ9Yw+uNd9FOSjbxbzUFrSwaqDEUl/TDWC+Guba6ZU9ocAWo9oY/Gp78zwliPzNXWGW2jc/uNcVmSIBEMZDFH6JMxgl7oX13GDTnITh/WvTxszUtnTo3PI4hVQ2XhyFMGapa4J6OBNTFORs+rltOrgUMeLKDIRpunQ9PaUMtwxXJo07R52cScFUEGXIt4AdUImY3NptvBb5tooSI2wyyKNn0bNTDT4eSAMuAGDCBAnhWuxpJsswQ2Aiad3wnIl1bYxipEySZfGFBEoCxf5GuD7wW8ygdegT5y9p4pcrIws86z0ivDmaUs/DZ7bSCXnzwbystDVUhKmczojw4AVXosGUK60PYIB7Dt3l5e628gWbID3rXOQBR+ifxpPwu8s3HaSZZkA5TKgNfZIvcAJh347+xQWcb0E+sy75lxoR3uzwsIBNGj8VHYJp1FzoEaVmx68Km8W2+9dbu3zF+sy+rvxcDOZJFPogb3+E7djTMyA+a+0wd+gEqE4amnntpAmjBHbQAUlQWUdgZKP0UUtVcb8oz6vyxk+spPoNz8KFRwhtNFlmb4XIR2h97+NQe6t3FhnCPTHdY3tnjTjDdykl/ygVKh85561vgGUDtn539tADgLKTOWgFDjCOF25sxYJQODgT7l0UCC0xN5y4Soj/QlmXqnWx5U9ynHPYi085FAu7rJRId5bme4qmvmLTlLQ06XyJfrxitSnKcnYtuczTNlbtKbNcxahnTTR0Td+KQnZU/iHJGOdKRLbZxeyDy/jRXf6dOSpqjfmHJfnjpzqzT6eWjMXfOu9hYGp37n1RD/SKE5ZA3kPWb8Kbwxg4f20h99llEwD2phiyWzIEeGmYgHPThLyXtljcl7m3HN/0UVlOFP28hR2LK5EsHS//SnTe7RhxEaYw9RLKFFSXmMn8aHv5WnPcaftvjOmPNLB+6xHpgf5rVf19Vr3DFG5eFXziRvxg553MuAgLR2du+IrXzhyNOLb5bkx6iBNTGOUbmr6DOhgUMerLLDAWXC7zpUbjPmOQH8bda+tzEBQzZZm5V7ARpWdt6SLMRAoDMbvCJ5dACeSFVWXBq1mQJEJR4IGAAsvEodpPa98tQdACAfsAOIqlvWQ/L53lmiCFxJL4DzDtmTnYw2aj/qQ1oAzbL6AQySKgBjzhEgAJ0rAVLbuLUByFC38ksMYKMH5iMx6UcbytoGLAFBhebQO8IAWLBydz6rg/bAHACmHjotFBEgifABa9I3q0PYZHrvPFQEmn5cI0/hnOr2N7nJAuzWDu0sRElbOqPmWmWq09kvQJ7eeLWMD/3kDFGpuMkKFAtnRFiFAhZ25n59X93GEF04T9X7lAA2eqDzQC4vix+p3JEsY8f7nnyP/PnUPl6ZyGZ9A8zXNtfKAkm//vebV6hzSwFMbQYAu8cz2kTvhZUV4pWnhO4Ks/KchB0Ice9vQ2bNTS8Gplvt7ywTUoSwzkQo6qGnvEPGsr/VazxL6W+sO19mvOlbMtAjw4Q5xCOmzzoLlY661ngv2YH68tD6pD86KlvjTFyRZyai6pOOrCutE1MnhfoVzlfIZR4nusszor4AM1k9Sx/aTQfGjLGESOZd8b2+iHRoc+M4MlYYGRn8ND4i2pHjdND/7s07r2/JlLeQrvUN0hEJ1tfOlZHReOap17fGqrGVJyiCpR2FwGm7e+oL9WTEygtfaHYkj56FfgvR7Bxc4Z501VxQVuNWHdqkLfqNfBl2Cg+sndphriG8DCySxHQvfSiXLMab8UdeZfi7c1V5RvWFddh6aK2QpKIzic3LxkQGH+VEqNSrLHX6m24jWHks93b2hSPPBNRZjbjcGlgT43JrdJV31jRwgGABKDZ37xly3kmCAj82LAAdULUJsrA++OCDWxYznirhQDw9zmvYQFlCeUqU1yZbqIgNPPBuYwSw2/xsqhEmm2DhgeonF/LWBl8YnHrVIeYeoAYigHceLqCelylPVAex1QeIdE4KsO8FpoWQACjaQT7AttAbYMhGDgjyFjkXxLpc5rsO99NbITTaAoRpRynM6cb1AHaeNJZbZdBTXib3Kkv7hElpa2cygBchMggf4FTYFVDRy4MBB2nagUhZu4A58tMncKaMQnTopt9AZBbzwmiy/DcZ6r8IY+F0kUteB+9VIx/PCa+j8C/fAzd0oB95JgsDck3f6Uc/xoWzQWT13XPPPbd715nvtSPQSlf6NzkZBbTVubbIVWF2/jfWs7AbS43D6QUq1DSAPENXlUHfyLG2+i6PDD0bh/qw83SdcQmwa1teTnLoe5k69SsST0/mpHpKJkIeZFmbndFjyS+NuGtIMHAuIYW2IqyeN64ZBeiC7oX41c8RInrLk1OIlbnTmR1lkJ2u9HUhoZGaOYY6U5n+As+NKXpTtn5HHMyzPBcl18mT09qQB6akFxGhAHLjNCNFJKt+9X1jIw9V9ZoHvdCYbMabOeszolI767/KaC7nTYtkNi8yLiVPRKyQUqGGiDJvpPHKAKRf6cdaQB5tJWOJLDqTaW0opLizk3neG1t0rC0IirFtHVZea5XxIrzSeCKzNdc4tu7rG3L63/j1fckwhISSp/HgOzryvXGvXkQJme28ZcSaDpRrnlj79AOZ9LV7Myq5v9dxmB/mgfnGiOa+DB+Rf/VHsHyf57Qzk/Wd/YshcYUInjVos9pz3BpYBOu4NbzKP+0aOOTBAlR5gp599tnNimqztGE///zzG8DlSbAZSTJhw2NtRkBcc87CBubZQoI8H9BRDrBQ6neW88BggG1u+AHrSIvQxBJNdJDe/6UeRxzIb+Nl/QcqO28AWAAh0wJOZhu7uj1jcwYUACxkJG9TiReUX1a7vBoRG0ChcKrOISg/8BQYLHxNO7MyAwLqBDCAh7xTWe19rxy6B7iQkQ6r0zcCgbCQP4sweTrnATg5g4SYFQLXIe8Z/hQwrA8CjNNyP0On9E9W9MCvawFIZRciCvwhS87m0YX+IDvZeqZD+giA+4Am7QTuyCsrpDGkvxEPBLjwH2XMc0fK1pfkKymJvgIuXTd+lO9TGe4nkx8yGzfGqU8y0CX9MTDoJ88JRwTQ3M+i7oyUFP76UFt4xtSPKFWPuVJmuAD2TJQRuf7iF7+4EWEH+PWp8Eljm0ye0w4GELo2L5BW89FYCGQijpK98Noh1vrOBzJb2AAAIABJREFUmKa/QmSRrLJVljAiC3/Au3OKzeO8R9pYOFjzvPERsfJMBLJ7Cyc0PvIG85J0vicw7dmMIo1JMuYxK0wv/RWGHHmrPbXDZ8S7sUuXyskDnFeytuVFywNGV3SoH6wdxkX1Ksvzjfv0RH95u/quOZXXMpnp0fjQX4wpeVR7f1ZeOGOsF5Ab1zJommMMWxmhPBsB00aEisebrjMCZPyxLpGBJ8s4Ni8LM5Rpr3N6efg7l9a5Rdfz5GqDcumD/jqjZR3zXWSWHgtn7f2Evi/JhTKMc2Uoq7XfPc5fmR/CAgtl1taiBfJA9px7Cs+2hhR+LmTY/FwE67RDmSX/SWtgEayT1viq77Rp4FCadmEcLJjOuUhtzaIq1p1lU5y+TcqGecstt2yZxABMm1khSDZBz3Zew6ZnoyxVceCzDFs2es/4sZkG0CIKk2QBtDZMQDOLKPBtw7RBAtJICyAMnNg4IwkADnChLnXkieh8TyFSgb9CScjtOcCZpZaVGZDoEHbv7wEKABu6AGD9PYGV+rKqdq6nMBXWcXpFGDrb0DmRzkCpU7vpvgQWWYPJokxgtLC/PG4BU2ew7rjjjt07aeg1kBfY9BkA7O+8A/P/AHgeA/dEqvxdCFUgKwDrE/G9ePHiRlRrP1m12y8Q7pyRsxH1gbZrK+8XsiDcU4IG9wRM6amXnhpzhS4ZbwAl/eo/Z4aMIXr0nfuUISROP/BG+o4uJdVgNCCrccKLZLwDsvpTGncvqEaejBskFwE2tvNYBjDz5AK5zQltnfruHJayJeYwhoVXKkvfeXdQAJ58jB76HiHl7UPoeKToseQX5i7vIWJIR8Yz+QuFmwQjYBwILjS096Q1f/RFgHX/LFMgu3NJPCVkjED1gtv0k1dojqH6hEHEc80d9wag8zg23grHJHNetULG3OuatiMvdBexMYbTeyGvEdSA/Qyzy5tWHenCnFS3vnfNeOksZuWm3zzX5lTl1Q8+rRvGIHJt/bUmC39VZ681iJjoS+9i40nXJ/4v7LPkEBmxjO+StDRv0m3hodZYc6F5oO/9IFmeQeD9ZPTS/3najevWhMaQZ/ShuYe4eSWCiAfrEZJKR/RhPZcwhBGm5EiFIeaRI6NfMguLNddKktFaMYlfBow8r8nqXroim/nCw5yh6QiitXDkaUM1S94T0cCaGCei5lXJKdbAoSQXQDzwKiyEddvLY++8885d6m7ABOAUMthLRoEA151X4h0QKphVF6CywbOysrjmDRD+EngCBgOdWZtn+I2yWP4DLnmvSpPu+6zhNlUEC8gIwOStsbGWqAPo83deHvcG+gpbAZZKJAG8a3eeiF68XPhegEJ52jit/cq28QfqOhPgeoe9e18XXamjZ7QLMAgQOyROb+7XV/7uDJeyInGdYaPHwrCkfwZqOhuSjiOhhfYV4hMJ839Eq8/Ai3YFdvO4RagmYUunAJExweMCIM2X687+6lxLACwypD+UxeMntNNYQy6NIWA+cF4ImHGFaPP6AXUlrwBg82Z4RopzIBCBQqKNNdZ8h/6Nb7rmQQQAO5cIRBvv2k2mQqQcslcnfZIjy3nEtLHuekCvZwPf3l9mvAnD7UwWUKl/84w+88wz21hDvowBfSt1OzJFHt4rZ45eeuml3esHmgud0SsckBxAu/Glnc23wtwmAI0MRBz2QWmkJ/LY/c1tfc6YAKzTNVJgbgbcM6q4pp/dW7Y83zVeI/LuKylPxpMIA70YG81Tei5jZ/Ipm17KGFponbIydORhV07l1bdkor/CS5vrxq4xgngjp/rH8/TR/CHDJIsZJVo/rDPKcd7Q2OvdVqWHpx+RBZFBshh7CLeyRRhYIxAlbShLY/Mjg5c+Q2hL0V8b8lDTr3nAs2y99bx7jC/e27yPhee2LpBHG+iAp1XUgnnICJWnP0OLOuw5JaJp3WldybtIJiGUZM8zWMbGvKTqbXzmzcr7l/FJ+ZITMczlvT9iL1848hQDnCX68WlgTYzj0+0q+Wxo4BDBAgIALBu6jczBZxuihANAPVDMmsqaL2FBL2m1iQGbNkibbJ6fzrooC2iw2QKv/i5EDti1UQZSCmMLhFC1TdzmDCggRuoo3A9oQOB43pQJUPAsdAbKBq3sALznXUNCgCXyAChZXwvLUReABIyqg+xZY1l4yZnXBZiZB7SzrAayC7NKltLFK9tPRLQwyggG0CfUi355f7SD/rWdfHRELwBCL+ENyGYB1gbye4GpTINZ7QOQk2gF8KfXSR0TLCu/dqUzushCT3aAB6Ch37xbJfLQZuA667n/Wa/d1zky+lKnerTLvSUyiKD2Al1EBJiiU5+FRmmzfvKcRBks6GVRK1OkesjqWQDT3/qOntUNTPJ65W3yve8KfStldJ4HepM5zzkazyiL/mt7Vn46bB7kxeiTvFLrm28Ilh/A13zLw+seIYLGpHBdhIj+ZBYs0xsAavwUcqoc49ePvmFIQQaB1c4g5q2pzyLZkSifE+hm2IhMa5P5vB+CSt7CEieBV492CveSpbMsmO41J5FeZ/MQMX2JbCFoxgDdlgRH/dO7FXHJaEIP1ra8OmX4jNw0dmd7InN0kuewZBjqylusrcZEYWdkjyC1DvhfHQgSjxQiW3bEnvO93wh7hFP51lXnDiML7ilJi0gD5WmLPjcm1EdfvLx+ZsZGbYjkd35Q++gSWS/ZjfYVEu15CSHsA80F9zOq5VWbc5YxzTpFF40H809fpuvW+bK7aht9SZBknOqL7tUG7TNP1WdckJk+tcW8NKc705tBoL7RZsl+/M8z3N7jtQ08WI3fRbDOBrBZrTh+DSyCdfw6XjWcbg0cChEEMm3WgBrQ7wAwgNlmCOQH7qW+5kWy8SItyFaWfEDLNSQAQOEB8M6R3pVTWCD1RQT8XQhIh+pds5F26N7GWTa0zs2wgNswC09SZ2EmkzAEDH26Jw8G8BDp6NxE1k/P+9vGbAPvXVRAITCTB4BM7iV34U6RysIds7T7BLqVCfDZ8LPE+l9bhWSSSzICf2sj0PHiiy9uoBlR8ImQlBAjUqYscgR4gAttAHAAKPVGkvIG+MwjELDMIp8Os+bPcybupQsgBagyVjqzpt6y5gUe88bxxgBFWb6VWVipMhGXLNt5NwJF5CokC2iOrBX26TOwSbfkZ0EXYkdWZK6XlfqOXtVB342zvHlkmqGEjddegAzMGueFJRrX6hFaGKlSph/9QzZlZjzwXC8azsNJlptuumkDpg7x0x19KZexg158x4NFfxJimLPaKrMgGSKF2lGCCWTKWALwC6Vr3AVII9vTU6aMQHVEy3N+G0fGWnOl8TPHSeV3f2TZZyRdm/QLT0lZEa1HvIvWIXLz2PDKCNl1/iaSExmZRoP02Rj3XYlwAHX/u6dU4ZH45rHx2RmmvE6tE3lXOl8229y81v5JEBq/rmVwQbIQXf3Xu7taN9K7e813YaN5WowhRJ5hiSfXfKg/yGKOGBuS22gj/Wufa82z2okc5qkni3XF/XRkHjZG6R3B9Zz1S1+0Lxhz2mWu6BPPW5usCXSkfUgxQpZHM69TYYvNacaxXnSvbyKdZOSJLuFIJFx7yOGXfH5bs63LQo6FPbqGcPaORH0p9BGp/w8/C0eeboyzpD8mDayJcUyKXcWeGQ0cSnIBgAB3wuyy8gOleYwiKcKQAAKHqyUcsGnZwDvIDCjZhG1iNuwIiHtYQQPBAYYyhgXgsnZHBgKoNmdAsfTrNvEAVOcSXFOvTd/mHZhRtmtZQm3IAeMsuO4v0yHwnucr71tlu6+wLgAA2ACo/XY+BUgo/IhsnQlRF48cedSPDPqbnpxPUJ7wS16JwApiitwKYdN+hCagBngCobLK0TudBUwK8dKfLP+s3chuIXt5RLI0A+ZAEUBXiuTu8QwwQ06giZ60T1+UfCDLfYCnUKT6VRl0hOAKwdOu2lh4VN6xxhMQSX+F0ykj8O7v5MujOEGfM1v6qnfxAF+8JfRUmJL7I/SROmWSJ0+Jvmw8+dRez5Q+mz6UQy6eJgTA88BtIVV5Td2r/e41nsr4594SmgC2xkKkXp2A5aOPPrrrX8lkjJGrr756q8c4EsKlfPLpb6BU3zujo9/3wxXz9ESozLOAeqS7cT7J2Ly/OVr/TTJVuGAkqnCv9N0ZTPflgVIO2a0pQjS1xVriurHvDJ4xox+9HBth9n9kLeNIcy+PUHOWvo1LzxgD1jy//qbnkiC4n/4BcPOCh16Z+ihDEplqYwYi/a0P8rRGtNNB3rw85Y0bRgCvikBGMoqkF/U/8cQTuxTjxoa1N7Ke95MMkWSfQmiFjXadLBGS+pcetD8jBx1noDI+tdv3yJnnfRaObJ0xN/Pgl+a9dUDf+c7rBbyWQR3IfanbjXNrgHKVyZtapIA2qd/z+ox+zON9D1je5gxMxoO2kdkz+sLfyrP35OXyHIJlXa1vjtjZF448M3BnNeRyamBNjMupzVXWWdTAIQ+WDe7+++/fQDOAESEBugMEwE8pgW1SNkSbJg+J74CBNmvgKw+ETdQ9PnmzOs+TdTXLbQAhb0Ig2mZtExYKaNNXbue41AP8AJzkiWAAL3kNAhTAmjLdow7l+LtwtrKPua48dfIOdHC/Q9PaSvZIhzJqC90VbkWH5AMAyKi80i7TBauuEDa6BCD8ug9YEWYjdIrMQjfVIXwTUchqjaggWZ1/ICcCzLtY6GEgX/YtKY79KMsvAAlkKDOi1DkFeupv7VZHgDtvhM+A+ySdefO0my4AMXIgJcoRrog80a06OtOUF7PzH9qWXgLvM6QzQqYOdZEhQAnU6UMeIJ4uYC6QBUgaa6Wd9ow684pMEqavA+55+tTVO4l8p889e/PNN2/EIODoOsLsfoTPJ5n0hb7MAKDf6FhZxjWZgcHOqQGJn//853dnaV5++eVtfHgfkPM5vbOoTHFCopC9MsTlhcrbkichstQ8a16aL3QZeE/3eRRmOZGEiHThXXnq8ng1PiI96qj/MrZUZ+NZv3kfWO/w4sXw23xFxKxH6jD3835Mb1uEOc9T89ZzZERE6Y2hxDwz3pSfwcj9dG2uON+kT/ISdz4y73efxoK+7PxYRDQyWHhiYamF4iJ6SDM5jAfPGRtf/epXdy9VN8YktyBXxLd+cU291j1riHBTZZvbdGielXHPvYh372kzVulW2/QH/dgTEB3PtBYYn/qJfGVcjGCna+1ihONho1sRDoxWdJvxyPpjLTfXmrvkbo0gv/YLCWTY8UNmchaBoN4yDJKlkERh7OTPoFfkAz3VtxGsxsoiWGcR5qw2HYcGFsE6Dq2uMs+SBg55sABBgB2YCAR1CB3YK4wDwACM2+xsjjZuG6LnWCht6jZmm3BAywZoMyzUsPCzLMGF9RTisQ/qhcyVPc8G6yfiU7YpGzSAEMjofFBAzkYNKMxsf4AHMBAZyLPgGvIIULC2BiJs0urR1t7vUmbBCCIiVXhjAEJZ5EWogA3tAR5KN6583iMeEGFRwM4111yzAT+yedGx68oQIqUtCDEvojAY5dO1rI7S1ANfdJ4VHcj4zGc+s7WHByRw3xmSPCiFM3k+8uRaJEK/e9ZP6ewDr3nN8g7Se6DLM2VR1B7t18b6O2KqHWQJmOtbv52BKTyIHBGHAHqfypeFT5u9D6ozPHSYh9WzhRbm+dOewivJPc9kdYaK3PoJ+AdQkRvgW9tvu+22TU4vVDUfPOPFwYwUCJ//eSr88sAAonmdyKzt5pqzd8ahdgvPMl4QrOTkseRhufbaazeDhfv0gTKEgiKQ3ZsufU/GQH8GgfoofdOh7wK9nY/xfFkBjUHzxq920mMEPCMEPbRm0BPPrf5XXwaIed6rdaJreWnLBil00DzMOJA305qAUNKZHzKZH8gQg09hgIV+Ijl5sXw3w+g640N/iADylXcr0plH3zjSR+qjjzJQ0pE551phheZ4xoi8XpGEyH2EwnPq5/mxjpCXN+qFF17YxpYMrgh4HmEy5iHNmKFMY06mvNYBBDTvct4s3lR6iSQb70hVnjpz09nb3hGoXPuD+3nSlOneiGLvs/KckNTrr79+80YiM9Yy/cLLpF3GgzXWnOv1GowTkTvzyj1l/WxcRuDzwJKfDBlejDXnFr2IeL6QPhLr0xjl8W0f+zderIUjzxLiWW25bBpYE+OyqXIVdEY1sCNYkQIbIjAaWLTpASi9jLZzC224pTwGKGxunbEpHTrgUcgWAMaSaVMEDAGcvotoFe4VcI7Q2BBtxMJnSoTQu6DaZNWddyEyoN9Y/j2DFCoPQMnKXLgJ2ZI50F2oj80a8AF6OwDe+QQydbaql3dqk2fpzrXAIKBAj4CTZ3hvlO0HWKdncgNiQGi/dAwo8TABJcCUewEWoFvIVKAKsfKbVTfy0PkigE6yC/3Qy38BkyzlgCMZGg/TC5Be8ggCpZ1RmSFy9VlzptC9PFMRoMCQ9jn8LmlFwCfwm5fFvXk7KpeMJQ+ofdMLQjapzOldCKXxAkw54+E+xEub9BVQWLgpokr3AK32G8MyaQbY3ffAAw9sZFdZJSxQtrZKm67PvcvIj7qQ6DIY0nEEkvW+dxy5Xrik+eG8FYDP66UMfSahRX0jAYY2Aa1SeqvbWAdo886pf4aMRYJn6Kb+bu74JHsGBWNegglzJ7LYWbJIeKSluvJSaU/elQgEWbTRXENa6IX+tM1c+nfeNjKpT3/QsyQi5Oq8U14285KH1tyK6OsvJMBzDDvmEtk6+6bOMtIVuqyNyvZdHjPjxZyOaFR+Yy7SVKhiHk5jS38i+PpbHZ3L8wxZWlfVmedXH5nrXhfAm6Uc5+3oz2sy9HFe+UJ1ER+6KsSvM57WDfPcfcmgn0ryQ56IIB33UnfjqzU5Qxmd+GV4Q+7ptfBselR+77dDwLw+gCFBog7rn36W6bCICG10D4+2684vahfCZlyYj+owFjNwkLEx21qufRnwvEKBzpxJbE3Vd3mD8/xFsFaI4BlFOKtZx6aBRbCOTbWr4DOigUMEi2cFYAdC/HQGxUZcxi6bXOmDO0dSooo8EYEwm6jNPtIBHNjkCwMBKAIVnQ2wIXadDAEWYMzzEaVAW6F3hYmUtMIGbaMGlgFPpBFYJqPrQIG6ZmhNYLTQOPeUvhnAARzcA3QhRfRTQoZ50Dyy1ru9gCEgghwAP3BAbjLxgtjwkVvnZcjnO+AG0AUk1QMwAAnagFwBjkB/7ytCtoAeILKD6Z1j8plHjR6FlUmggIyRmz7yWAa4yZQnML1ESDvAHxBNh67nfYiQ6W/lq4eMSINfY0z4Y6FMQj8RLSGBhVN5rlDR6oh0BUoBrLwDAVay08H3v//9ra+838c4VB9iREb1AK+8P4BpOpLe3N9e2hoR4Ukw5nmgEAMgHvHRf/qYhzH56LezK3lN8xz5P6+hdrmvOZP3yf/GGfmEj5LXfXkfIzQIMjAtFEqfI2QAbedyJiGdQH56FI2l0v5rBxAbEcibS67OJikn0jjf9UbfnU2bXmjPak9zLjLh/kmGyQx4A/bminlirBderE5jsXEIyPOC6APGBuB6vjDZXJIEotToeah8aqNxYN4hA5HOwokbb3mr1GmOkU+fGE/KNQ7IV6hcoZXtDRl78gS6bn6qn2fNvK7Pk6/5M8tyDYnm5blw4cI2j4xnP51hNJ/owDwwdhFQY8YZJPWQt343ZqxZ5nmZNyMphRKWUdPYUF9zjrzWkfe+971b/fpcH3Sm1Lm4MlKaf/pGn2pzZ5+Qn16p4H5l6C+k2FhHxDKckBnJykgTKcuoVlgr/c13kfUCeN4ra6ry6Q/RM9f1m1/18f7PyIS9vX3hyDMCdlYzLq8G1sS4vPpcpZ09DRwiWMClTdFmBeADbXkxOk9ADXlrenmnT5scEASo5a0ofE8ZynRP3gn32TBt7kDNBFCBuKyuNlIg1v1ZMQMnyo642ZDJ2bu1AvvAe9427QLoeodRVutCCdVNHteBKnIDI8CRuoEJICKARH7kM1DQoWsysNja7IWDKSsPAWKEoNEbC23nftTBUwXYAEXAHIKnDqDSc4Ah+ekPQIgoZpEHnugBKFQfsB7ALkshSzirsAPw7iP7TIDgvs5ddL4oUgVw5jEoJMx3nSnJEq5uZEM7gGbeOjLWV/qPxdq7aPRNnjHAGJnsnVcTZOvrkojkHSn8UNkBVX2ofUikzGjCx7SHziUK8aysfORyvieLu7IAwjwl+pmegbMALVkBbYTL3/pF+/VT5LszexF1esq723vOyGtclRil8U8vQLDxAhgiwcYs0MuDVXibcUIuevKjz/NENq8Ax/oqwkte5/OUm8cjkjfPSEWOCgU1ltXVe97U6R7tmaQxr+l+/0SqCjuNYGUoiaD6dK9xY97qp15JQEd5jPNSIyt+zWfjtvGhfGBeOKcx7qe1zHclKUGwzavebec+/Ti9Sq6lmzL/mdd53TqH1PmqvFm1aZ5bLOzUmDN/RQOUSMh3hRWTsX5UP6Kh31rjMhLpT/2uH7SdkaK11lphPbBGdDbRPYU0ppdCCM0fZVmv6MNva3G6dy+CZZ4YD41H46LwQH8bn7zAMzsnuchSiKh7tJkhwTVtsa5a/wpbVH8eero3j7UV0ZvruLlaH2ekMv/MG4YH7ae/xrMyGUzo37hobCyCdfaAzmrR5dfAIliXX6erxLOlgQMEywbjcHXA3FkfZxpKqV6YDhXYWJENm7zN1GYrsUKhNzbqzjb4BBQiYZ6z8bmmTptkB/NtsHOTzAoPFORNCyj4VE5l5cnouv8LQbQxq7/sb7Kq2WwBbjKUHTCwXngT8lO4ik1dW4ELAIUnLTAZuSjMi2dEQg/PqBvI4O0A5oULAX5AjDa5B9EAZpAQ4B1YzzoOBAMcZKP3sgACyJIkuEaHJVwgAznzSimnQ+307DoPFvImhK7EFoUtZS3Wb0ALeQJTpSfPGl74UCnXOwfRwfm8ivqi33kmjv48K9U/6zLZ8pxEpiJ0gV46A77VoT1IBv0WFgloMxL8/e9/3wCbdtHnRz7ykQ3IIlhAF71rH/0WQhX5BibJ7nrvXeodUuQLsPq7RCJIANCPtPHONZbz2BojygO69VftoVN96NP1yLZxk6eD3HfffffW3kK10n1jdhLkyFGAmQyAJEBJP4XgRrrqe//ngeoe48P3yiefPuvMiz71PV26rp7OXdGl643jzr/kLYlY5TGNCNbfEThlGquFfbmfLO6PUHuGcQKgt2753rigB7/OxfHmuD/C3ncZYXhY6IhHpiylgfu8u+6NKOZV1t+MP+qrb1qj9r2IrucFjHwhJca+OaCezpKaS2UY9TdjhboRkPpAOKh5Wtgw3TAA+TGGrRF+SsDTelmYdR4gcvc+K/JJjkIfCFqhd2Snu87ZWr8Y4KwP9Got7SyeNvFOKUMyDu3yvOvuNbaVa55OApdRikeWjH46z0fPdOAZczJPrnobO3m4Zhp+MvcycnM1QwddSrxBzkIEjyBZC0eeLcyzWnOZNLAmxmVS5CrmzGrgkAdLKIpNGui1+coABSSUFMLmFjApzbXNroQThYMVete7oirDRpZV1gYa2ADgbYRCXiqjMBly+A6gifiQoeQD81pneEpw4Tn1AECBJQBGBrcOy6vH+1G0IyDQmSLhJTZd3/VCWqF+yBJ5AniBDyAQKZ2ZxYAkmaxYawES3yMIgIFEFEAIAMlS77r76SGwT8/CwwLl2g0wsbo7PI6YRWjzEBVWiRQE9LNSAzfIwO233769SFpCjTIXBgBZ/RFE8gS8CnUCbALL+yCfjgvjcn9/F/Lne3UUCqXvAkpSzyPpZCI/7wDZS7yhzsZVZygaiwFF49WzkXHkKS/qvffeu32HYCC5kYbqyJCgn8mX/KX1JmtGhc6suNf46ryO65IPlNI7XdOvsRgAjyCUpc7/Ac10pf7f/e53m5fDs5/97Gd370oKCEauApgZJyLX5hpDAmIVaYggVKcykqM513x1nc79n7fS88YkHUeIm+e+A+y1k8z041peqUKxCjnz2ZiJlEQC+j+vEDnV6awewwcZGl+V4xlEy/wRBlg4WF4ZYF8/1/ZW9qkv7TQ+AG9A35qXV7bx3lriOfMS2Td/eV7JS57OetYnPVt4WzrJO60+gD8SkjcyQi4UVLZIsnX2UZ0MPtY0pJ6+GWuQPWtD2S+nJ4xs+9ECra9FKTgPJQTT862/5KbfIgHUoX6fndPTP+4x/vWD8oScRxY96xfh0Q/6iczGj/Kt08ii5+ijjJDKNLetx3lQ6YUeSq5R5tgiGiLFhQNmgMhDSL9eahzJq5/2dvuFI88s/FkNezMaWBPjzWhvPXseNHCIYAkvKZQNMLOhsfz2ziObW8DHBpfl1Aaf9TDCE/ko3h7gCKR71v2BO1ZX12yWHazO+ps1vnDBygncdVaisBMdl0cpomSTRRYKBXEdSCODvwHQwD+5bcLA8Sc/+ckNKMjYRg7kCIhABAK1ymbNpTtgQx3KpRPgHgFCrtzDsgq0sJQDUtot1Ajh0W6gEFjxLKAOVGSpTze+K82w8wo//elPD7wcFIDRR+omD6DkWiGEvDfaKPsgWbxUGgFwnZUY2SsrWd4EbZ8hXQHxCcibMJHmPImB4K5HjjqPE7j16Vf7yYR45lkp1b2xpG8LVyw0LdKADDqfgjQaJyzWGQzuueeerXyeAnqhg15D4O/p3XBfIWjk76XOpfY3R0qCYtzpV+OFHoFtbfcbaYtEKisQ27mk9BHwdl3f0ddvfvObjYQb+95h1guqG+OB9kmwAt/kv3jx4ubVySvmvsb8JDn+nmFtEZa8jp2LbBz4NA7NhbyjrkXCyjbpHjIGrMk9iYW/I+yRWnXri2RId40vZRmreYHziPnMQNJcBuCFa/o1v/SbJD68LgHuaRSI5OZl1TYkzXwv0UJkpTXGM8krYcd73vOerfzGxyRYzaGIcUQ5Ymqt4OVGqumyMWJQNubqAAAgAElEQVR9MDfJoC5rkrJcR7wikuQ1R9wjG1/rX17qvPr6Z3qV/Y2wktm9+i3Coh7jp3Uo442xjWAhRXlp9RU9M0CRUTvLkkpf1hvrnnFjrrrHupZH1LpTEg3367/5HkZzq7Nm5CwLo3lev7Rm1b/tFxHWQha1iWEtL98R3qttaJwHILDauDRwqRpYE+NSNbbuP28aOBQiCITaWAEKmx/SYCO08QeU/d3ZC8CTtTIgEEgu9Mh9yJnN0sZms7O52xizbJcC2QZuo7YB5z2ovCzIWcBtlu4v1r5zVK5HvAJsARUAuHLcLwOWtpRh0LU8JM7tCDWStp58CBYwUzp1z2kj0vTRj350A9bAwzxvoDw/ZYljeWaBBpKUy0tERu0VloRQACusx8rzPA+U/tBWIJ4s2gjkaJcQHlbvwrmy2gZ0hUJK01xYpu/1Z+cSACT9A1Bl6Q0Q7nupIjG+jyxN8BhAiXSpaxKA/q/f82IF+nyf3PpEFr5SNruXfMCXMVVYqOuFd2qj/xkFOt9Hh9qKZPLY0bNr9NeY0a+BNnUAx71Lxz1AeZkWtdcYngQ0UE+uvo9E1ObAf+Cv8yzGqnsbz51D0xYgH1HUv/qHB0uIYGVEkKYelRfBQiQl6iiJCdnSo/ojac1VbYxgJK/vyt7X4pieyWxOdU5Q2Xla85CUIIHMEdaSaSAF5oQxTgf6pPNFEb7IZ+SvkMcyGDJ48ODkuY001CetEfQKqPMaA/+MRsZ+4XgRHvUWMkiXjfmMJoivVPEIUJkH00veVPNLGnWy5cmKgDVvCoNV7/w7r4y1Rygr3SjDGDROyWGOWCvIqV3aEkntXXNIOaJDlvq30MgMMOTOyKXvlK/NEan+Lmy1daxxguzn5Y4Mk8/40K90ZK1zHznUTyZrp3VO+aWNb/0pC6DyigJQln6jezIoSzuLYtCe1u08xL5D4hBeOkbUfFo/Cjn0SUZzrLl7BABYOPK8oaLV3v9KA2ti/FdqWjedYw0cIFg2VgkGAFbgwaZlAwUUbIzAvM09z0NAGWCyGWZFd92GXdx/4L6wnCz0eZN4cQLivQOojdr1iIoNOjBpc7ZZqtNn573c676Aa8BMeayfATSkxgF64MPfvFmBTmU5E2Gz730wHd4OeGuvhCBAWoSuUDZ6s7lHUPLaSSgBkCJXAAVwAeypSznIUNbW3hUDyAsrRGTJDlQJnWGxLSOffuGBizhEhAEbZ8Hcz5PhekBe8gRtdzZFHYGp6ZGahCgitQ94J4FoPESAKrOQnUk68ly4p0x2ndmIPOoT/U1HABJ9lb0tIBxon+/J0S5hSbx7nU/Rrs997nPbVKdb1wFKY8KYS2fTqzNBF70VzjiJZqSyeyM/ZJiemq43zvNkqK/zbP6OzOhn11nXf/azn21ye39ZCTjKUqmOyERGiYwa3/zmNzeAPolUBISOIxDNywmskz3PIb2rG1kF9ns9QQaP5nwkQ52RluSq7cmTzrRVfwjVYthpHHiu5BGRcJ+A9iSkjA5CfhlFfF/SBfX4O89ghpYMOda4zt7VP3ku6z/1pOPmRiRIhjrewc4pTe8UnTLgSK4yZcgAQqYiAQrLrW/yfjJcIUpC/egnopM8xkrRAurxnLWWB1i4YGty5yDVbcy3fpcFMq9kXnFjw7PWE/pBmnu/Xt8h+jxTZU5tPjav6Y8s5qCQRTqwHtkr8qaRQ1+Sb4ZT5i1zLSOZOVtmW+SqPlafdrc2Rv70G0OLNd74MKZKEFL4qnWPAUeq9sb7IljnGA2tpl+SBhbBuiR1rZvPoQYOebBkW8qTA1SVpQzBsAlFdrKSdxA5C2oWdJsYEFGWNJt7IRs21DKP2RABtyzmnuEJAqYDu1l9PZ+lNHAWAOrch/I6Y5BlOOBjoy2NMXBR6ml/eyklcCepgP+1p8yAWepd1w6E56abbtq+jyR2UD+Zp0cpi3FnD9wLODnfgdCyQCNQdByJBWQjE9oKpEi9TH5WWQQJ+FEPEP76669vMgeufSJz2sWTwSI+iQEvjXuAQCQamJmEonZFUGd4YODZZ/02yVMhf33v/85duY81GljyC1QDXX7y6gBP/jbGnGlxkL8D8foH2UrPEeq8DnRrTAKA9AnE+SHDU089tQvhjIArZ3pLJin03H542tRDuimkLSCfbK0nnlFO5H4SC2M6glMb9EXnE3nehEsCsjxwvUeu5yL3ytRWXhpjBWlXn59J/gp/db3zZGRTLkOHdN8ANRBL5/3mGdgn3ZGO2q7c6i0UsfFS+5QRGZ9hdpFcfWiuGRvO5SEyvR6hjJ7an0GnpBfOVzmfpT0lPYnUZVygL8/SSUSrfm5tifBkVEjG+jFimgdJ+K+wvt7LlY610dwyxyLx5CBf8yv5JlFPx80bawUDiuudRyN76zQ5rUV0oxzGML+dC4xQuS/S0jk/uqNbz+njvEb0o8zeFefZwiatf9ag/f5UVh6x6tIGfUieDF/qjkQa571iIZ20jumnzmop17i2dhTCbg/JGNO8zNNMbmPZmm9/EY1Bj9romvY5bywywdq5CNY5RD+ryW9KA4tgvSn1rYfPgQYOECwbuHS5NlYbEkDHAjkJS2ASKLb5AWl5dQKt85B7sfHKzqJq47TpR0rKshchcl34UBt4QMoGXRazwHtgxgaZVTtPQy/bjNzZuG2urvu70BllkAFw95OFFAHLK8Ra6+/OVgH9QqM6sxBID6DnvQq8kUk9PAos0kACoOLTdXULPQIGIk+F0OgLOg4E0x+9ImisskJoWOPLZkcuxJgOtQEYkjgiQqDd2qhNdCY7nZ8AUEAyEBx48Vla8gCqz87lZakHmpAbY6OwopIPlAFMH2iH+gsbVZYxEsDNU9A5ExZpeqVLdQLe9KaddJinJI8pgko3dOpvLxuOKARe6WKSBGUXSlVfTqIUYZkhUV0jd2edMkREGtzTuaQAfuQwGdRdiGvkhOXeC4WBRZkfzTl1K1fbGAWMIanGhY2VAn6SxohCYWrqyftprCD4pbwO6OepjIA2jjOyTAPCNIQEVLUxHQSoG1fdE5COgCkngN53jbmSViCc+l6f5VVMx8qVgAahKaPf7Nv0kFGmMprjJW/o9QAznC+dkycDQjpqnJqP1svGY3oxbsnEWzrH3/T+kiFZG295uZT5i1/8YntWXdPLmteq8ZIRaoYEq6e+yGPa/FWmtTzvXjrqzGr1Na7JxCsUEXO/5zOY1abGcutQnray+0XWCqtWTvtH4yUjHb2Qu3efGbvKs975ad/wt2fUQed5J5Et48daWep/66kzfI899thGsDIKHLHnLxx5DoDQauKla2BNjEvX2XrifGlgR7AiLDwbSIgN+fHHH98O2QcqbGoBsEKPbGi9hFgYRmFOrmep7iByWfACpzZXVnPlz1AcpEB4DKCeVbOQqZISkC/LPxDgb+VnwQQ+A2yeVT7gZFMGSG3inROxcdtw/bgHKOicSSFK7lEOsK9dPEwf/vCHN9JTaNUEndMTUhvIwNqtDUAAUML7pJ3C4YDoDpcDy4ALkAAsZPHNqk8/6gAaer8Uj5DzW2R64403tmeQNZZ93httn94M5WrnJz7xia2OAGWAN+JA10ieMiXnIPcM6fEc/ZEnYJ/npwx0We7rv0CqsgOqjS/lFTbXfcrRlg9+8IMbydDP6tTvZbDrUH4Ekq6MSUkv1Ou5xi856SOgqG8CeYW2BS4brwG5iCr9Kq9Me4HKxqXyApKukSugWVgf4JoXI68wAqFN/kdUhaGpw3k/oWC8IWQRAqjPpZ/n4Wi8RwYC4spRrzIkTlEGg0I6Dtjnman9hbNlLNj3+qXL6bGZY2eSkUmymhvK79lIfGNh9r/66dE9xoExyJubESbDQISEfpBp5LEQs8ptnYvURgiUb07JKmcOIuXKAcjN+daznpvkO31VP1LsXA+PViSBHPqPh836WihjemnsNdbStTGIADC+5J2fIYXui5RmZEgOZed9KyQ0D1geLPV6vsyZ2t67qsxxOrEGTQ+mtU97rFv6wzpu7im7+ZSMjDu+z/jhnmlEMDatuTOcPH1qm+u938scNjfoz3rUKxi0jayNIf2l/0oGpHz7AYOMs3HIbu+uk1lUCO4iWOcL+KzWvnkNLIL15nW4SjjbGjhAsGx8vBpZhIVn2dRsRgiBsD2bcd6YrNk2tuLmfe+6TbnwwUKRqLJNX10ITtm21OE7INgmChgAyKXvzeIayCgsqLDDPBI2Wj/qtrEGht0ne5h3IwFOZAIqSgnsnA9iEgAJpCon0KAMf7vHBi/DIMAaCQvYBOLIrE15LOi1JA4A0z//+c8tgyAC0PuwXCcXKzEi6Fkggxw+hcgI6RF2E8nidUTOAJ/CBrUbwCAngOPAfPcXrqdvkWPPA6Sd6wnwk5/HQIghsJhujAXtoKNegqw+/QkMReICz5HurOz+L8TLMxG0QHCJLCLe5OkgO9mN0Ztvvnlrb8Tcs4Uo5SnlKeRVkIREWUhFIY0T0EcEIpgRZe2oLZO0aEfPa4e/6SMyOAlE5DuCrA+NPX0C9Pnf35157IxjBNUc7H7En7cxL+7Xv/71Td8S0fzxj3/cQKI+j6gZhyWUcQ+LfWdpIlWRWe2MYE2i6e/arvzWhun5ay52r/t8H6imr9oT6czbmZfU9chQfeS7PJbJ2xyiJ+Uam0K/8rBUvvucazTnC4sjp/E+SXYksrVMP/3kJz/ZkjPk+fGZocM5Lx6RXlFRWe5prXGNbFLsW1eMUTppPeC5FoqtHDqfRofIbKSSPE8//fQuq2TbUfqfpF+dkWxjgDzpNO87PTUffRdxzXMr+YR7MoqVyMNapDzrjPWCzJ5tTZrZ/qZxShZU/5Oz8aMPMojlVVUOHVrf8sJ1Xqs9gzGuc67NH/qYfVBSD2u59aEQV/fTNQPNjEZ45JFHtiysymhO7235C0eebQy0Wvc/amBNjP9Rceuxc6OBAwTLxsZia1MqBp9no5Aem3QvvmwDBnxnOFHgyKZYpq/A8QQzNnmbuc8IzLR+FubHGpzVP8DWZ2GBAEweLtc61A0o2LjLooYYkE95nXNBsHrxaiGPeSDIZpOv/b0/Rxl+Ad477rhjI2bKy2OQJyYiEShVliyCSAtiKYtgWeGQV+eLetEwuSIMCCePoXb0fjJeDZZ8yRwAZ31DPgDF9QgrvQCHLP7zfARg4zrgpC9lqFOn+5MFOETm9GUhW9pdW40FbQM2AznK0t+9kFg9+kG5ya7eAHOWcH3vuYBuZ8JmCGgkIKJGV8YnPfU+Ks/xBrKcO8/GA8TD0zgLCAeGlbl/Le9oJCHC1Ngu1C8PVl4492XVR56ATgRXnxR+VihYJJZc6qGjgGVj33fAoPGpTlb5j3/841tb1C10UF8hEX/961933rK8MgF9oYXG2vQqRwYjRRHJrjfH8kI3tvNSprPGdn0zidQksZGLiGYEq/mYxyryH9GIMGWkSI7Gj/uNUYYT75orTLM5a6yZHwwhjW962Cd9tV99/kbcyjiprtoSIbJO8kjxkhnryde9ytDnPKgy1bVOFtboPusREmAOW0vMgUnq/G0MO4PXHIr8ZqBIbu3OG1XfTc9knuT07n8//jePrS3aRCa6mS9Sd806hRg1H/NYZbRQvzWqd3G519rSubBebNxL7PMym6+968qn59Wnn60ldKCt/rY+F0FADnsDOfP61Z4iGewvJesogsHaoBx9a2zIVIoIF2XQOjYQwMKR5wYOrYZeigbWxLgUba17z6MGDhAsm1nncmzcAESkwwZpo7Oh9cJf4NHGCjzYlF13T1b93scClGTVtOFltbbpAcmetSnOEKv+tmkDmG2iZCy8JYto4N/njMfPI6FsgKDzQIU1Fjbjs/BBZeQF0jZyd87McwEDZbku3EQInr8n2AjkaC+dAdsSTdCFEK2sqEIGfQ84ADjKBXiECCoDaVJGYTJ5EF9++eUNdD/66KMbcO79UICD0Cl9o1+U6aA9Ky3ZA3j6F7hCRJQts6H7vYerdmftTo9Zx+kzUuuZspv1fX0X6OtFxerpnTeFQOWNMWayZvvUbs8BaMrr7FdZ9iJIeZPUPT1jno2Ad/YKQVFfYCryYOJP70OgNYKVdZtcZNHXfpA3RBYBRqJKJc1aXriW+yIjM1yt92Pl4UrHrhfyRH9AIr35jWBFap599tkN1MpmiRAU5kT+PAa8DUjZDPGKDEVimo+RlxbCAHpkpXnt+4hU/dgZnzxwEW1y5J3zt340BhAKoN0nr0jn3rQ5j1ntLNwsj2ZzK93maQTOheYJm0325HTOzDz1LqlA+/44UH59rkzl/elPf9pCyyKnrUPaSy7zVdmIvnbkIczzRh/GhSQYxknEqOfJgqR5d5a+nnoln1cs8MI2BuujSSrSj09yItOda/Vc6wnDS0SnflO/OUH+zpxaj/ptXd8nK9ZTv8itH8+6Rx9be+gBwYoA6Xf3k6s12tzmxeudXvRNVmsxvZnr+jFvmb1I/xXq7NMzUzfWygxAZTjM6OY67yGy7VwbmZCrXmyuHYtgnUcYtNr8v2hgEaz/RWvrmfOkgUNnsGy0Nhmb4NVXX72zqgItQjSQHZtyIReFt/QuLADCpmwzFOIXaMkqX6x8ng0WXOQCOLBh2oQDnREn5RTyEkkoDCnvVpb3gP+0SBZOA5QAcoW4ZSG1yQM/5MiSTgYbcJ4Hm/0kb3ShLbw3zjDRCcCYBZweyCYNsIxuwLGMgQiPDR8wZtmmP4QLqaM3oUlAQ4ClEJeIDJlZtZ2NA5wDHK4pV536AnEDVMjoHmdLCp0r9IqsvDtABr15n5DzHvSgHwJsQGQeCDpwLz0WduS+wguVSUZ1uE4vfRfArv68IYVdkpdnz69xAaTlNVIXoE5vAG8hkvPcVeBIeZEZdegrMiCawKcyyZ+nkZxlrgP+lUmHrqszz5ox0rjPAzDDAvMORAwCbIVuReTImUeiEFcyBZqbG+4DWn0CsvRy66237sL0nn/++c2D5VwJIuB55ZDZj/Z5OTECkCx57CJV6ax50+I32+DvQsnybggZNcaQzOZJ2TLpJNBPnrxKPs01bXFPhBDB0C+MDp13qi3TUzW9nuRs/Ewvp2s8G7/85S+3vqocn/pVXcLEzMMZilp7I7rpS9nCLxkuIn4zBNT3GRLME2MNiEcc85h7Tj85w8hwkoc8w4nyjHeJczxfKC49XbhwYTd/8n5OchWZVobxYS1pvJuH7q3PkSueb2HI00NpfJA1b7371K0/lYuY+vF96xAy6de6ExEyVq2H9IE08eLSK733bK+E0EZrnt+SbBTC7FpnssjZ3FA2PfWOO2u1MVgIurYaxxGswsWVkZdYSPaNN964yaktXrb+q1/96sCrR/YAwMKR5wkRrbb+1xpYE+O/VtW68Zxq4JAHi8XbhgwE8M4AlTbZ+fLfNluboI0ZsLCZ2minhwr4KLY+D4FngY82UJ6TDvPnsQnYAhTK832puW3YNtFCiwqxKklFwDpLsfoiBYGtPBHKYWUF5JG4SNMkVZ7RLht0Gzn9sI46j2GDF3biTJCysjAjSRIPsMhKB4y42vCF3fESAZKID8CgfIDVmaHOvCGovHuBtEJteMGUiWiok1ws5EIAO0NGvkJspDZ2XVmvvPLKBniS0dkvh+6feeaZrW0AHhnycNBp5LTQIaAdSC5UNAKSB8lnlvAIHiBGNyUQoe/CQQO29U39lzeycie59QydkROI5rETdgnsdU6QpTxwqe3KpacO2JOnEExtANoi7cBfXpFAdTo1RvPk5G3Ie5P3o1DM6e2ovZN49n1tLNFGIYqum1uIB1JJj/rc9/pDkgtyv+Md79g8WOaE38YmQm8c5XGeYNu8MM+0qznW980Peik7Ze8hYwCwHvjtJcLT6h+pnqGEkVD9RreF5bo3D4nrxjQd0q/+029kNy/Tg+9mUosI3AyHcw+5GTCEgClz6p88CFbzkg48X0KK9Fi7MloA4r1fqrN/2jTP30WCep0C4mi9iySb+9ZSzzNukIXxw7g1T4VzFlpnXH/jG9/YxnHGpshdOoi06zPvvDM3Ox+ZLunZ2hMZfOmll3aeZHpQb2dS83y3Bhp7PMA8Pp0VNL9la9Qv5lCECDErlDISpE5z07P1NV0UpqmsSFR7Qh7T5p61xji2VhoXGdzUlYcwkuuZQgRLxKM/C7+19iCh9h06/PSnP715CTOYHIEDFo48p+BoNfs/a2BNjDVClgb+swYOECybk5Axn2Ucy4oJsASCFQkM2ZQKncl74v4SUQAfvFKBrs77ZGlkJZUZrjNaEa8AuuudbSirnnqAl846kMW1zhjk8ZiErjMpeWECTu7J4krmzg2VnEPZeaIqF2hRF1mRUWmytc9BdBZcBIqlWtve9773bUksbOSIDnIEAAEnwCN5WG0BECCiQ/hZdskDqAAniA9Q7ddzkmCwPAdG6Nl5D7pDNDo3ATDxoiHL+oyHCjAhAw+Y9jjjweqv74F4Fm73BITyZAW8tRO4Bsz62zggP11HaBoHc9z4PkBb3/mMbBTukzeoPig0MGJQqGMAU7n6jb70CUs9vek/fdV7iHxXopHGSGQ8z0IWf+2mn8hq3o1kjRzSywwrPMpLFKnNs9r47f8s7xFMuiM3Eq4dzuf5W8KOxjPCDHRmpFAvUGl+zBDEwmobK81HcgO95pYxSDfqout0lHco8qkdEdAIZf2XPt1THZH1+pV8CFbEPCIWMI9ANP6UXSin9eO6667b9JA+01fjoj4qdJThx4tkS56gXLoNUJv/5nHJK3onU/M9OchvPRJOJvOn+iPbkf+MPrP/3ad86wCSQL/mqmd5uhAcujJHecrox8u/zSvtpiekztlN87qfwpXdU5t4oCO/9TXSYhwZDxF459X0dWsEXTWGyUXGQvR4560J1jO6NFYiNu7TF9pAnxm5Ck9lVGKAsrbktaR77e2ztSAdpte85nmaya+vqrv+pXNGQKS1n0KY1VHEQ2PVp7WgBEhCSp1f9DMNBWPbXDhyoailgWV5WGNgaeCSNXCAYNmYWCULTQIMAkY2VhtygAhIsGkiA4BHxANRaHO0Wbbx+d5vVnMbuB8WXteU4afzOsoGnmyS7rUR2+D9bXOsPvIUVthmPUFbYNQ1cgUyOnRemJ9NmnW0F5oW9uK5QHaJF9Rjwxdu5HyEe4XRaAurOeLDe0BfLP7APn0hXEBVbelAeNn/WLEBH/XpB7LTp7MTiBmvF/0AwzwZ80yPMukxgFTaZboRPqYdPFTAlcxevB6FSAGMwgS1g9zk1VY6ikzkcUOqgFFgkZx+suZPokSWKV/9EKnKSxCwniO3/gvwFHY6z+T0d+MzOQO3gGnZ4EpC4BMJo+dI4zzsX5hc3ip15I3KC1NoZMC7dhXuVjsKwfO/ZwqDLA12CVOMyRIMmEuNUeWWbQ0pRrCNiTvvvHMrK4+GfoqABE4jKVPn5HNdnzIC8AKUhIM+8nZoe94FbSijnLKVkfGjOTENHYViqVeflQin8RHpqm1k6d70F0msX30/v/O3MWr8Atz73sbkby4E9r0nTBKMPLjJMomuMc3IYH6U3bQxHgBXPgMEI4q5mecs3Su3sj0T4dHHypYVMq8b+a05+t3zPFZCG41Tr4BAjNK7eWyOqtvzGSDyzJDT2SLjO69z3rXWPOPJeLGeWEPUbS5ra9n3lPfiiy9uIX6MX51f1JaImE99Z92IQDe+OmNJl/RQSDldaUNrguc8M71Z6miuk4deChMunDtvXO/Ry7hm3VZexgTlaGuhgXRQJAPd5bHk+TcuJqHf20UXwbpkWLEeOA8aWBPjPPTyauOb0cABggVE29RtWlddddW2ofobOOD9sHl1WN7GBaQFwALKWfvbCBELG5vNsk3M5haBEYKSBdbmbEMtSUBnMpAY1wFCAALIC+jatCN4gf3O1hR6ElD3HHJWggmbNMs28lL2tyy5Hbov5CdQGIDrwDTA0zkg8fzO+dQGZ6+E/nk3FfCjfoRTmBB9ImCsu+pAspQDZLH8eo6OtY2V+O1vf/vugDr5yRxZ9UnvdOpTOSze+kob1aE8wNR5ncLvfOofOnCmi96zViuLzFJdAyss6gGWgFDgN5DcGJjAvj6INGmP9maNzqPVffP//t4Pyau9Adh9khP5kAZffcC4fuXxMTZ6EWzgOLI268kjFdkKQAa4A9ERgcBdIXqFtDFS8OgZd50N2/coFQqbXpVdpkv1/f73v99eJGxuejVAyT9mOO5MEjM9hCUcMSZY64US9h6zQm07IxYZUFaAVvv83Xwgo7ZqTzpqfk2y5O/pTYpkeSbQG2n1fN7Czg25Nr0z04PZ/GbQeNe73rUZHvJ054X0Gblq3TEHvPNoeqW0hx7rP3J2zkjor/nMQ1O4WouteczzUUhtHq/kmICdfifAJzfjDBJSgphIFj0wDOhrHilrb2SEbnjBjQc/1hP1RrKlfm+NYTDqXOwkynSKPJl/dCeRUZ5mOkBULl68uD3rvJ91qXmeh7K+iVzxzjMsWT/8tKabZ9ptnUsvdNt7sSKaGbEKjW1eN847k6be1v7eS6hfWruLqPB881C9GQP6NDcbe87WWSuPMvT8q68XjnwzCGM9e2Y1sCbGme3a1bDLpIEDBKu0wTabW265ZSNQrNsAjA0NQMnKbgO24dsECyey4WZZzZJqo/cDkPkpWQQggUgAGh2ozhMFABYKp24koHNQPGl+qkv5hTHN0KQ20DbbwlJs0Cy2vgcAfJJNuYBEB6Q745OnATDQtkiPTRpwR5boCJCQbvmmm27aMoYB9wiK7GB0pG3u7Z1i5M7aDUQBF51vog8hfJ5BjgrvUQersb7xDHmVw7MH8AHy2sMyjTQpT9gRuaWqBpYAK/2o77S1sxE8Z/pU3Szt2ic8qHMM9B1YyUuUbvMekZesU/eRlyzxge6u50Ggi7xayg20719Xdmf9AnxZ7Et40vjIE3e3Zj4AACAASURBVAck+5EUQp+TxZhqPPrs/E31RgQmsI8Y0Cf9d1amcyx5VBpD7q+dhSpN71IAldyNLbKViS/PlxA3Xkjj9K677tqFimaJD/DmNYvc5Nmip9dee23zTJK7sW2ORWimx6ewrM6rpQtzQFnpu77MO13b/G88B2hbq/I6BKiNJ/3gs/prwyS4jQd6LUsfkhABM+4l5OE5do+6003kJI+q8e5spHA7xGKSUfXkEfK3Z+gKERKGychROGmkg6HEe7iEcBr/6i180T2NX20ml/b5Jaf1jwfJfNUX83UHvCo8jTfccMMW9ho51wf60jh2TR917ops1rap00mKrBN5epzXQsjyyusr859RyHk/9QprLJSwMVVYKb2Vsc8YQgrLdGn8qkd7O2+pHmuDtZJ86rPGWLfSSyRsjts8uhlV7D/2BOteZyjV55n+z1tMN/ojr6V+KSoigw+jA3I459De3rpw5GUCG6uYs6WBNTHOVn+u1lx+DRwgWDZAIIX1FDEAGISSdDZKuJuNEiAo8YQNz2aJUGURt6kDAjbcaRUPPLpuU5VgITDnf5uvDdCmrPxCOvJuuNeGXLYr8pJRHRGBPGNUVZx+4KCwMKFWwA0SpIys18qfIWOFyamjRAF5VWz8gDvvGpBFRnryQlcbvDNSwukQN543xApZogOWcW3lJQSs6E+7gDR6BLroACDSBiE9dA5IABc8YnlWABm6Ik/W4c5DAUraBnzWN+TkddN+95MpLwVAB7gCXs5ndY6HzDNsrnCo+iVLdMQlUhowjjgFYrRDP9Ol9ulP+qBH7SdXwF8Z+kW7ZWIEdpGE6b1RbgRuysbaTy+8SH70gWyYzqr5NQ7ouTAkujRG1FfoKFKjPYHZzkr5Pw9Y52ECimToO9f8uBbhCICrK8Lou8rsmvuUzcouzT6ZvHet9xXlwQiQRnzpo1As9SPUwr6SiTz6gB7JkHwRPp/1d3Oic0t5C5WVztVVWGFzXBtmqGFEJ2BL9l7roO3mQWA8YNw4ChRHbMlrnDI2OLtkjKvX/EOCeIiQlWQ1p/OCeJYMCAxvnu8yHCRzhLFxTZ8laEA8jJv0GxFD3OjZHEZ+ekF6oF77Z9hjRMv3pSs3Jxk39LOxKFxQm3ie3Wee6C/zQ2hbhqW8qvpIhkQeKLo0n/IWm9PmFH1ps3UqT2ZZBK0L9EJXDz744CaXdhUKbo2q/gwP9JwRjEyl5G8s6oMMBZ27oieye7Z5bjxG3CPbeTXbY+i80D/ftUd4zvXOsVZfhDnva+M0TzXZhExrd2T9iC124cjLjztWiWdAA2tinIFOXE04Vg0cOoMlHE1oCnADjJb8wSYlHMbG5jvAlYfLJlz4S2QqIFGIoc3WM3l/8mIBQ+4FqnvGJ8+AjbpsWOr2q3xkh3dmhhIBJLPO6YWYHpMAiY0dCONpYv0FXGzikbPOfZGhkEDXOkNQOBAi1DunACBtRAIeeuih7TkAEJD3t8PeQmd4prRL6B3wpCzAgHcF0InUCNWjW//Tj7qz/PKMeYYOkDDXETr94FoEBiEW2ge8Ou8FdCmPJ4N12jW61KfAEzkBV7qWtKNzGXnaCkXKKh6ANULzROXNous8OBEA44F82kNvCCC9sEZrT2dt8iYpt3LyHGgLj4VzMgis/iNnBLK69CXd62t67Xpl5o1xPWAXCM57UlsicIWyRYSamcZlJN3f9Dc9MBFgOopYdj/danvkqxDcQvTMM4aAV199dSv3Yx/72NZ+Y6eEDNPLFxnoPJmx8NRTT+0S0pA5g0Ne4YwTgdzO2uR9I3Pegcb+bLu6MjzQGTkjRfqGnPqqxB2+c6378orNkMHp4cx7URjX9AIyYADJvWOOXo0Ra4vwN+NfPYH1wLs6eWx4Bhkw8rzWf9o0PbZ5SbTvU5/61Dau0kVjP/kQEmUb38iEsWaMTyNFgL51q7UzneiD1lbGFWtR3ibXGXbK0FroLqLjjB5jBZmEvhlbxov5Tjfen1eInD7tWaSRvOYmksYbbwyWJEP9yrLm944+OtGnPOPkpkvtnJ7bQlTJHMHxjPYprxC/SWLVWRhoho1IZKTb/e7JuNbeUjhrIZ3u05dzfdDm5gFCyYv1H34WjjxWCLIKP60aWBPjtPbckvukNHCIYLH2O+fB62LDLXOdjVeq3n54Emy0NsCSWuShcE/kysZX6J/Nr1TmLKM2vc5F5XmwUQMUrK8BUl4E9QMlAEuehmTJQxKoDaj5zFKc5TqQ4hPAAFT9aE8HsktRHFCY5amj8y5IjbZ5JxMZIkfSL3sWQRWKVOgQgAPsODhOD4UddnaAfshAp4XABJT1B904/K4ecghNAqYkz0DsCklST+2k13QG5LjuzIT6EZC8a3RAF+onz913371ZzvNw0AG5Arf7YYKFhHWeJ2ty3iiAEJlD6npPk74hE11Fbgsvi7SRv/CuQu/I4FqAVd9pP9JFv8A8ObQNcebxyRsxvRKRrsZIoWudu8tLE7Ei2xzjk0B2YD9vSmFvyko3kY7KmB6sxnLeMG3zPf3wOvzwhz/cAKpzMYh6meE8p7xC3SbZQ755QZDnyEIEIx1mQCG38afNnTdTtn7My+zTXKRvBMMYsj6UjKCzPAFYz0f+8gpFmDOC6N/07f7CEZuv07OQB262NbJvXDlfZW1QVyF55qgXMZMxY0ky+SQPD4awwYhx9+UZScZIJN1LamO8ZcCJbNW3rUWFexqLQoR7CXL3NwYqp7ESMaBr9WZwKprAmlJfRso9c999923rp78jO/pVP/LY8VLnQaXj2hyBQZZ6rx/vNoJceXRKv73MXP1kM9+MhV7e23jMMJG3T732CuHKQsO11ZrAEKXcIhjc31iIGOUJzstJ3jmWp1HN+lgSpbzJ2pnhJvLsGeGBCPryYJ0U5Fj1nBUNLIJ1VnpyteO4NHCAYAFPNljeFQQoQsQKLPQlL0gg1SbfxpcV26dyIgaFlBRGx+MA1Cjfxg38Ama8MGUw7B1QCASPmv+RGD8Iy7QGV2+hSQFdYGCfBHTWpdBDoMDGCpTz3CAXyikkrjZoYyDBZyCahdxGz7MXGbS5K1OInbCs6gy829S1W5hfLyZWP32wDvciW2cf/KgjYqE/9E0WaOSF9833yiCDPqIvQMR13wMQvuNxA2iQGZbbMn75DgAhu/oBHWc5HnvssR2ZJHfWdXpNJ2QC4JVLZh6pvB2FKgYaI6rT26HushVGlNOV9hdiZRwZK3kR69uIlnu1x7MllUBOvPOG0WB6o/K89WzeDWUkW30ceNWGvCr6PAA9vRcZCQKI9BDJD8BlxY8IqSdSEUgsrCoyYsx7VxIZeBf0Tenxya6/gGEgulA1fzNK6LN02PkkYD0S4vmIM5kQJyC+807+N2cRKfflaavd6ZLsgd4J4LW3+RRpijzXv42LyHyEt+cmeJ5GlUhBIY3GhjTqPNPNmfpJSByDQUQvz1Ek2/z3niverN45l+yFFwbQtb2wPuV2vjRdNE4igpME89z++c9/3oxXjcn0EmGJmGS0sSaT2ziI8M45mB6UY30gE6OK9cSPcYCUm/Ou52lrDuXFUq/3cAlhtqYp19yZ78BTHpJGxwh84XfmpnXAetCaXHsi0D7pijdNmdZ791sz/JI38lOYKBm0mU4zPjQvIk958vyvLUU75D3LONTz9ZOy7TEIY310xEa7cORxoY9V7qnWwJoYp7r7lvAnoIEDBEucvs2I1be06YWBAM8zJJBsABewZuNyH4DeYWYbKNJkE7cB2kh7/0ugBkgE5jrz4nreHJ+smjZuZSI/SAOAUoKIgFqbvA18H6RVV2FuLKdAKtD4wgsvbJZeG20HwztbgKR0PihwTDd5j7QZ+ADgv/e97+3STQfQJcCgG8AhS2ugVp0ATy+C9XfWZnWQRZs6EF5IDfIkC6DvyAY4ITb6TdmIF08RzyK56IuXimWZrEAhogyMI7z0imQCcvoPONdXdOD3kUce2c6EAJ7qAog69wOQqrvzdJMcdK4ta35nkyIS6lK3thYGWshnoT1ZriMF/vczvUbVGZDKm0HfyvNJFn0pPbZ+jyAUjhgBihQ0XgqfS55Aqe8nkaqc5mr35XnL+5WHwvN5wpoX+t5Ypx/zzrghf17M3iGkPTK/GS9IutDBEhfoh0iD8vOQ+Jvu8qSRUzk8OsrwqzxkP8NI4ZiVlyevttPNJFbT+xIpaqy7r+/pJt1FqiJqeacCuo2d6Z2b62HhnIHswn8zHvz617/eeWoaF8ii8OeSVTR+6jM6RyyEuvnOc9phDOWZNff0kXA8Mhh7QnaNr0J+Wy8iSpPA18fIEo+WM65HEUxlZNQxB9SnXp6wiF4EtTGqHuuuMEGeMmSKvMYTGd33ne98Z0e6k8untcNacO+9925EybOMWyVuKURSmxqb1mLriTFYGKn6ptFBe/WJOtQv9bvzvcY2zyzDWUYt7XMvfc/wUdc7fxX5bi1oHVFGa6CxkGfQfa0lGRomEf7LX/6y6aqfxsQYawtHngAQWVWcPg2siXH6+mxJfLIaOECwkBlgiwW0kKHOYyAKrtn8ClcJyM1zPyUMAAj8lJbbplZ2KfcUamZjz/INHNgYO5NlswOOPZdllAx5wwJXEZji9gO3gTkWU788HNdcc80GJFiQf/zjH2+bu+cKaVRWqZERjgDjtMrnrQJIhVPKoIUM+ZkHqOkRiMrrkrdP+ep0zgHYCCQERBApP2V8ow/PAjsIIl0ALnmd6K97kWCZwLwni/wIFl2zgmszUE6vwGDek8hsQKvD7ZJ4kM95rIij5zxvHAAuyB95AsZ0k0dE+YEtdaTrwPQE4REA9czkGohA3iRtDgx7ttC1vEsRgelhbSwYR0888cQuqUnluHd6p/I+5KHLO9B43Qf5tUU99W9l0GcJPJyHQ5TMncZICVsitYH6wGIAmD4jfowfxoBykQjAHrnyfz9TN41bdfB8OQPoUx/TLR0GOP0dgK2/C8NMj8qunZPk6CPXA9j0kqc48lNZPZeBJDJVGyfxca3+d/9R/TAJTQQScJcYJFKYgUXdjB/WgcbZlEv5DBQ8YeZLRpUMAZEuzzBa9JoF7eZtRt6Q1kh05LK+aQ74X7uQFOfHeIUYVtJt4y5dKB8J1q48pBGG+kZd6r7nnns2jzzy5tPP//3f/21r8YULF3aZFusHOrIOu4f8jGl04xyosVfIKCOXNci15qKxV/gjvZG711bQOVn978f6buwKr/Qd75EytTnSbs2yHrZ2NDam5zRjS0RTHXlqtUPZred0kwGODJNcKZt3H8E6gljVZQtHniwmWbWdEg2siXFKOmqJ+ZZp4ADBuvbaazevBxBnwwPAAPYAYOEbvrMx2gT9DWR0nqrsZFnBbdQITcQJyORxCVB3Fqusg8rMY4Ok8ZoApUgGYGgz7xxBdUSClJEHK+AMTCGOwJJNWvgLAtL5sd7nA3C2AfsOaXA/eQLMJSioDv8DJcpmkY4c+B4A4aFzTkN9hRtGKspM58XDiFagqTNLPoGF3vdCr/Qh0xjrL0CtDMBASJzn9VXnaLRZvTx1AJNnkGTtpS8/SGEp5jtIrxxkJFAlJTwPXcA2gBUJqCzjoDNGEfE8YXSRhyrAWT/nMVQOGfPO1S/0VT939o0uEL0SjwSa6D2SrX3K9Izryn344Yc3YhH4j0xEZArbC+hPUlF5PicgDygHEpEmBLmU9z61S12Bvwh6oVOTgEQIWhEiY8kszNOY8sxvf/vbzSNQaNb0EGW08JyxJGQVePZTCNckLLVpjvH0UN/naYnE0FsEOrKUx2p6GqYHR/mTKCdDc2wC3cZKoXbqjxhPcqY9jXvf+59+vKcKUYr0J6/1jB6dlQyY17ba6nnhgt4P5/7m7/SCmDPWJAQpgmn8Wd94p83LSGfe28ZL4ylPS2sqz5HxExknT+SNkeiZZ57Zxv0c3xkhtJOcEqEgM4wrxh9DiXusGV/+8pe3udNaWQgeXUhF737tNc97MXFrQVlNtcs8Ilvy+7S+OM/GmOB/skwS3jlACYY86z5yajtvuGv60ZxF3Bonea21uRDbjDx9l7EnD3v9EVHNEDLJvL4sxX6e7CN24oUj3zJ4siq+kjWwJsaV3DtLtitBAwcIFrAmpbcNmDXVZgW82VhtYDZehCjAxCsCENgMI19tuP4PrAAIeW1s7MLOOhthIywcLqslMBCA8px6ESwbInmAAJtwQDFQltXSs64hGTZvz/hb+QgbMqSNeQKSBdnIOxR4yBtQyI7/Aw3aItU8PTgj07kBciJGNnXfI2BIG9JAP9PiDjAI50PGevkuQO5e9xUySQeADbLau796YTHg7Doi5TltBV4cHkfKAED1AoSlf6cfugUGHfCfMul3fcD6LaSK3gARbQfugKIAXn0coS3RgesAXYC0EMhIRcCHLgNSed2QYPpTP9Cmv8naNWVqR96SCG8eTXXPED//G6MO7/M6RCLyzrpXH/EOGAOul5yAbOpWdoRDW/2Sx7WSdjQufEc2YylvXt7BsgMqM89vpCBPbJ64QJ+x3nk6YVvO2ZBVOJv2INYZGfL4BG61lV4Dtc2rSEt1NYcif1Onc6GK5PQZEC6zon7NezPJc4S8NkWK/T89KXnO5rjyfbonC70Zk/qodrhOhhmqhqR87Wtf24hCJD3SZj6Zt7fddtv2faGIEdP0oQ3WC5k3jZHey9QYso5om7oiiRF1Hi3raUk/qjtSWp2TVOZN1S5/R5q1zXx48sknd+9g6yxmOiRrCXUYbswRYXjCSoUIGjPOhbbOWE+s37Js0kNzNm95bdSuSGweWG1Kp62fJZbgEZI8AlFsvZzn1OjdmOW9y7BlLSVX53oj6mX7bJxmgOicHN1lhLEu5ZV0P7kih/qo9SFSpixrX+dd5xgbY37hyCsBqSwZrjgNrIlxxXXJEugK08ABgiXcSOgMUM5TZAMHkm3sCA5yVRhbmdmQFxube4FyQAO4tFHyhNjUbHpZ9G3UiFzhaerKe1Oqbv8HaOnLRonkecbmaENso51W7QiazRUAKM163iSJJYSEAB9Ze5WlbYGUNtlCigKueWfcV5iUe1iV3//+929p1jtzEfkgD9AAEHtHTLJmRQ2IqxPYUQ4S1MtAPU//dOaXLIiYcgAPBAvIpn/fl7bbd8CL8gER5SOWnpW6uaxy5BR2FGHrsDj58joCaTLXPffcczuvXmfm6GFmjCuUS31kCCSSOw8DnSkTqAO0eNiAMZZvoU2BJbK5hvC4h16MI20A4JBH40u7jUngLjAXKHUtYDbPaQX2yVf6a6DSOC8cL8KZZyMPRgQkIjPB2r5ny72TSGhT5ZIhL4+/A4IRoMZSbcnzI4QXKe4MDxDv3F3gvk9yqd/4k6ykMyyB/DykyRTID9i2TrmvsRfRmdb+SGH3T4KmTN/nCfT8NLzUfm3fJ03GvWvqZ+wxR/12vTCwSVoKI7MOGSfWs7/97W+bh73kB/TQ3O4sFQJqjKWL2kK+DC3GD7KiPHIYi+rTHnPI+haxzIPtWXNTmC1Zmu+uZwSa4ZDptbHRepGXWGj0l770pa0+7WksKZeu/GofwxEy6EcZPJ7a6LwRr55n9UXnq3yHAJlHyWaOp+OMZ75TRwQyI0nkSX2e0Z/WcvOUccd6Fhkzz5yF5F1zfqu1UJnu8excP6cHTDsbT43JPIQZ8dJVc7w+nXOxM1muWZf16/S47u3RC0deYaBliXNlaGBNjCujH5YUV64GDhAsMfdS6ApDA0oK6wLIS1RgUwfIbWBZ+V3rfSU2SlbdwK7vkCibbBnyEA6be+EoNnZgu1h9wDlLsQ0X+AGE8+y8/vrr2waeJyFQEBmLaHSGigxCeQAPYBTZYM0FDAodUX7nH2ao2dyoAxTqiewpV2pkoUgATCFdyeJTe23qsngFMH366bwBXSJZSCAPHxCXTIFl4NIZGqCD5RkhQE6y4pMpqzg5tEdZ+pVugT0ES1/QkT4D1kqqAMBl6UWg6RW4lRr+jTfe2M6+udaz/gZsCvPxbEQ1D0MECMAszFEbELg8jmQCxJB79ysPgdJGY0OabZ4bZNG5EudIAvKIl/vpoEQPkwh0Ni0AV/KLLN/Kdz/SL/SUTMmcRd2zgbJIo7FEp8Zk1v3pvYncFe4a+Qz0BviStfA19ZfYI29GVn5l6EshpcLXEGxjCxFtXNUuY17fCvEEsI2dsmZOEjdJXuMooui+iGWEIPI8Mw+6luearrQ9oK2ssl36zloSUXKf8ZXXorAuMjV+M4S4FpmKgPR/ZCBymEd0eqsiQ8rp7J6/S97g1QmMJe7LiBKYj+goV38z0iC4JWshTx7DdJsBqbVJ2V6ngPxFAtoWpuerPoiYp3flCKNzHrLEQNMIVMi1NcTLqH/0ox/t3m2nbTydQn3p308e3ttvv31b78k7jVZ04x7zxd9lnjT3Izqu6zs6s160puWl1RZrhnFqvS382XrCgIeAdd52hvYWmmiMKbe9I29W606GLvJ4pvDAdJexJo9hxpYMeD55sJC9SaoXwbpyAcuS7MrRwCJYV05fLEmuTA0cIFjOE9mgbZAABCAAEGQtLJsTb5LNrA0zsJXnKkssgGqzC4BnjWSBz0NlY/U8AOhcBHCJbAlxsyHyxCiHDDb0gGoWZfdFKtQVQAK284wpB0BXLpCiPs/Z3HlTtBmAQMiUnyU3i/gEe1lECzsi71133bXJLRwpAOM+bSyJwIc+9KGNgJVJEWgGkAKHgXqyOgMHFAdWs7qTGxgiK0s6fbG+Cj8Enku7HrmjNwSLTOohM5JHBmUjmGWCLFV6Xgfl+c51IXt0Y0zQj+d8T3+FVHW2qzBCwAowCjw/8MADW8iQtvC6lOgEMExnZY30HQKhfCGK+o1eyMKCrxzjT3sKIVVupNTfSL22IMCuezYCmrEgvRrv9K0/jG266axW8nf2Y56bIuf0mhrf2l9oXB6LdBqBjyzkHWvM6jeE0Viie+XTs3YC9WRDsABUngjeV3OJ0aCEBORkoBASCFRn6MgLEcGLSPq/sFXjSrvNnV4yrQ3uzVMX2M6bYczRLzKMfCD9hfRmvMh7WbIB4681o3IjInmB8myQr3N5nokQFqbcspqHpLWn8DZ9Yn6Yi9YhMgXMa4Py9dkNN9ywEdbGRWM7D2OEjC61k9GB7v24tzHTGEnXERo65aU2h9VpjhjbrWkz3DHPVjq0trlf5lNj2fMZDZTvmv8REnNGgg/1WQOQKH3z7W9/+4BBRzu+8IUvHEjTP+vrXKy29QoEcplbrd9kNn/d43p7Rf1ZGC598RYhM9YT8vO+G2sZZTKaKIvcxrYxLCW8PlSWMVAykM6ouj+CFXnO+NYn/TWHM27oL+toiX/+zRa9cOSViV2WVG+xBtbEeIs7YFV/xWvgAMESp3/VVVftspKxMtpIbWo2OqAGMekMFGDQAXAba5ZrfwOJvsub5LPsUs4M8RhkHZ2eJhs5sAsMBQ55sLLm21w963/nIl599dXddzbQiEthR8pQFoJlM88TBjy4NwLEKox8lVEwq7Ue7HxJhCcrbiBDuNt11133tj/84Q+btTZLcOFzwJuQJSnWAWMv+p0vPg1MkSUw7pA8IKadgLV2IDEIAzkBbofSpWDPi+JZ7dDOdA/AdR5Me4FyZA/YocvCPgNpAFMH1NXn2c6I/fznP9/aRh/pOSu6BCkIJK8J3fa+rbw/Ekxk9Qew/ABkgBNdIE3aHxGQKtvhfHqlb2XK1ijpgP/9GheRbt8XtkffETh9A3Qay9rrnsLRAK1C83wifsZ3Z6s6szHDlgrLyqtY+FtejHlupvNzXSNz73iLVCFUdNZ5EaQ5HZQ4hJzIO6+ytvDoORPH43b//ffviFSWezrpZaudpdJnnVEyNkqUEBmIRLg//TRX9BHyCySXOj7jgPmirry+2lhIqDry5LhHe/SxcgPKjY/p+TU28j757IxP86QxWChentPOJE3SS88B8oB446R52nlTbfEeKN5WfVC/Rezy2keEtIdOLl68uHvtgXZmWJmePO2MyJJTpIDxloc8L1YGnNra/+pEZJES5xIzQOVtywNEVvPWOkqn5ojxIhyPl9211hheWMlP1J0ntXojn80B84s+Om9ozGYc8l3rpvFdOKb7Z3iocWUtE/brDBavlufoMa9kUQL2G3KTF4lFLvPumssIfWM8I14Erbbkjc9QloczryhdIVh0GjE/YsdeOPKKhzFLwLdCA2tivBVaX3WeJg0cIFjCWGy6wKlN2mYIrPsFClxjrbShAmk2pUBTYVLTUj4BbFZem58zCciBTdYGCjSW/tv/gTgg3f88TL53vw1e3Sz75AA0hZoUojTBqY3eszZim3sHtH3m7encQmeOCi8KXBVyNVOpT3CdhZT12zMsx37I66eQNPI9+OCDm2UW0BECF1AE8Oi80BX3ChVEDHkmXNd2bSEHi6tnpIEXXuenJBJ5UADiXuSsbKCGHoAah97pgK6QVIC0sy55EHwCOQiY+vUZchMQmaFD6tEW/RIg7j4gBym88cYb3/aPf/xj67eyVPa+LG0CoDokX3IO5fLW6INXXnlllxHOc/Q7Q5pKglIIqzbnqTJuSxRRCvzChpqsHbIvdLXzXfWRstRbSGdjn2zpgvx5pdwHhDZ2gVEyk6vsj+6P4EVY1NtPc0sd3/rWtzbrP53wNCPf6jB3AqXqLvysfmisFoIYIc3LFOA114whv4WbZfGPYNLFPI/T2C+hh7mT9834zDiRx677/d97vyKstTmvc6SqZwpbjFTlLdI++vcTGZBYwljLO25s+KFP61hkdoL6GRbMI80gkqcjr1nrmTojjsr1N/JrLvks8UVEMfIfMSOXuo0FBhBGAGHLDA30Vx/W5rxB+p8Bh2GCkSbPNPkiytoX2ap9119//bZmiAbIY0gXH/jAB7Z1uHDn/fNPeS4Lc1Vua79xYK4UlaCtkXPjW9sKGcwI456IfMZXjQAAIABJREFUJvl5AI0D30fG3aM9PLCMK4UmKs+YRawYFszjzksWiWAsNdaMI20tEU4ezfo0Qi+8loeMXPtrwr/G5MKRpwnRLFlPTANrYpyYqldFp1QDBwiWA/QAPYDgb5uQTTwwNj04ZQ9DVAoNDBjYqG1+Aa8Z7uIaD1YhSDZSoNumDNzZLAEmmyNSQAbft7nPcDf3CCUDHtrgs9CqX3jcfNlxpKlzIeQKEAMtQJv2dB4hL1bAsk0YcHBP53KAFedigBVhOP5XVskzslwDbizKwAFPErIDUCMxAB25AA5t5REqnAmocWidRwfpEhaoj3jlnF2aFnrP1F+BfLpGYOiE9RvwLywOIHSOKws6GbJMK58sdE4/rPX0q69Kq0yH9KAvSiTR+aus10gSizu5jCserMhIspDDDy8XYqfv3e9lx/rk0f9n7156bS2qNY7rJzk9e/ZNbGg0ECXRhhpEBIwBBHcERLnJRUQuCchNEOQqIHIzYBCDRBrYMmrf7+PJ7z3+Z8Zebk/Yey0azlkzWZlzzfm+VaNGjap6njFG1XvLLTt9dFpY9qasQHMHXgTctZN8iM511123OQ3UQZ/tASMDcKtvSqsLiLq39NQ84fVnADg7ipwHrCPMRWID6uR2LbmL5rAVemfrgUz9TtfK+dnPfrbZOrLIzpAIfRLJVJ7rAvHqqh7lsTl/vP8iUvTbA4xnatZMofO56G3guN8jbumkPo/sBVZLZQuIFyFtv5VyA8Y+146iuQHy2uaa6gwkR8L0vc9Ip34mu3mKnowR9xkT7Lh04kl6XJ+cHCYdTJF8Rb6K1ucQKFWPPYkUcXroz04ndF8kw7XqySHUPtei/sY10sUpYdy2F9V8gZRoozaoG9mIoLf+TAeHedacahz17MD0SibjoXk6h0ipmerxx/6K/NCNNpKZDsncg8qLxJVGSS5jqvlY+aVCTlJqD5SMiFJG2xvGzo1Zc495XNaCOopE04trzStF8CeJikh1GEjvRRebH0Ty/WXfZ1jHF478LwU3S+yPVgNrYHy0+l2l//dr4DSCZVEHqi2SPcMFOLE4WqAthO1t6gAAi5tFGElokQqQztSeAFd7lyz+f/nLX7aoThvELbIWVGWWQqQ+5QPZ5PNeah8AIr0DoLFwWuydUAXEIw2iWxb1wE2gqrz/iBTgpb2u08489wCuOiIfgVbXtwE+bzQdIRLS5JQfSAYCul8UyP6IPOk8uMAPICIyAfx0YiMSoWz6Bzb8RhbpMiJ2ALZrgGaeaaBHOREdetQnPOOIg7b6HzFyiqJ0xlOnTm36lGZZ29pDAZC4r4McgBzfsQEvfaRPlal9ZAvguk55yIN+QSy1q/Sw2kPm2uBeZUfstVO6HJ2+8847H3v33Xd3aZKlnZIt8s5e1FWE0//01/4f0VlpiqV7+a20ptLjtH3u4cheSsMK5BfVjFgF8APivs/263t10Qt9FcFiX+1rVEcRDPcXUaQr7X3ooYc2W3eNsSPNk21MAByxC8DSKW+/FDakikzGTiQocN74a19W0QTt9Z2+LW20fXdFD7S9SEnR4FL2Att0UBqaMmuzz+1Xy/7oqfTO9Fj6pbqKFuqnnAGlopUC2V43MvucA8j9Tswr0lQkyjtZimJFiIxV+4Bq6yQaoh5s2nP21IGsGhMcVJwm7LfIiPuSN13XRzM6mI6KRvlfWT1aosNcsnUkuXS4iGkRbERNWzlgRPPqp+Zo6YkiRNlu39O1+s0Lpajqh1JMi1IZZ/rRHFGUSN3N/eYf11onIj4ziprzSj3k64HoObHUZy5AItmc+Vld2RidkNWz/ia51B4v44Yt5QjI2dEYr7+lWhtXEcvmk7G0Lxz5349zVgs+Ag2sgfERKHUVuVcaOI1g8d53bLoFDmER8bAYW9hKFyyli1fYItyzmWZaWMAhj/fRCInfRQ4QInVZRC3ACAOA5a/0OiAycKEcMlo81fvWW29tJODyyy/feX2VLZUGKJ2efLK06do12uHZSO+9996OLHTSYRvyAy6lds09NnlBya08D/iU0w/MlpbUAu9ae5nsw/KbNiNYPO021gNzSAx981bb7yQqhnjNfWw8vvRCb0ACcgVoleYD0OgXURovgLw0Q4CQxxdYsXdL+6WaIaNFBZSd1xyIAfAAR+Uos3ScUuba4O4ebQzUdHCA7zod0HcInnLVF8FwMqA+7rhnZdGLZ4gh1Q626PCFPNDuLzKkzgCUMotKaH+nnLHtm266aQOA2q2d9WUHfJBPv0RUlFt0p9SjCHUEOxnymLtXmzvlMs++sdE+lqJirokc+F39ZCN/UciiGM8///wG2P0O9Nufom/orBQydXcAAv098sgju5PkOokwMhF5KQJZVK6o0HSOsK1OaEvPzYIB5fRwpj1BORmKyBXJiJjNaFd2XERyOjPqi4iZ39THXooINU8op773ObJHFmMHIeLgiRDQaymAtS2wLaJkzvG7eowjEdf22FV31xsrnAPsXAoaMsJx077SItzdlzOm+yM02Yf/i2wmm7YjJ3Ta/bXF9U4OFIETUfvd7363XZPDwHhGvkSFIr8zitheq8hXY4oNNa8rz1jJmdK4KC0wh46ych5F7LM9v0XiRfOlTtNNZdsPp5/MhzOzgM0X5daHOUWyzSLb6mtPXG0h8zxt0HwqMlh0+Qyr+8KRewV5VmNOSgNrYJyUJlc5+6qB0wgWIGHh8rKIdUodQCGty+IEIPsDrAOVFl6LNlBkUcuzHwEpH750POVbmO0lATr8WUjtM7JQ8wo76ALZaP9CkS0Ewl8gOFCEpOTpBqykDdozBMRMT3ppXHlqRUhEugKnATPX5R3Wjp4ZUyQir602daCE1C1yqvtoagwwYa+FI93ziCNRdIeAIBPABdIV+eDBRQSACyBAFOb111/fHhrqz2/IXHvKlKXs0t+K1IlYBeboVH8GTjvkQhv1SR7wTm7kCY9UeZei49qiBero3jzw3tkPoud+6Y5tcAeW7AHTb9rLe63/2VqgXoqX9vKwI3+81EWbyId0ZENFYaZ3XN+Uwsou9QX7veOOO3aHmgRKvZemF/nwXalskfLa7F1b/N7hDqVUut/vpcsdjWixOXK1zyYwGSlVb+lnpWIhD3Rtb9/777+/3cvOAGi/lS5W3e1ffOCBBzbyXcRE3eQpOoswzHRK30coyaFNZKg9/vdZnUW6lMn2i+wV+WlMlo5WRMk47P7kiVwVIWtvpzZHrnxmT/TKdkvNSzfKRWqME59Lu0PO2Xcn4HWYgrrbJ4WIlgqp3YHzHDHKU2+k3Xin06JZpcHW136PuGu/cYRokYEjxHwWmWuOmSQ8nc80UvoVvfHeHjmylhqb3ifBcviJeziazIPKK1Lb8f05KZQV+clJQo6IUIe++K25TlnzIKJSXiM59bnv27eXjc4IZ/OzvjH/I1nNG2zc/fpchEs0C9E0n5lnzWVFrCO7jeGZytpaEbmaREw0U4rgJJhHFvuFI/cV/ax2HUsDa2AcS33r5gPQwGkEi6cRCegAAe+IjhQ8i5LDCSy60l9EQvLEAjcWvzySgdI8zkUdWkwtgvZeKQ8gUa9ygaHSmNxjoe299DcLPABlQQSaLcoAkKhMnmykwyl0FuDI3sy9L0UL2EVspFFZqMnSvqlA9gTPEyz4XX3qBviBJv+LiAE0CIKy6M1vHc9+4YUXbgBZOpyF3d4rJwZ6NpQIhfYAfcARIBTIidDyuHrwL334rpMRgbdOqQPCOgGOrkSwtAO4cx2CHMijqzzbEaT2iLgvkKtv3WMfUMA2MNbhCu2jKJULsEKWkWdA0/c81ciwPqAjhAuRImd7uOhThM33iEV6DHSyo1KuImXt6YoUq5tu2Ci5RGERLG1oz0z7gCKfebv733Vdn/NAv0fmmh+mvfd7URv97/fA9NEob/bpGrbtD6DULwhSe3kATH2n3Yj2DTfcsNufFahXFl0/+uijm179P9P7Ign6TTkAMpvIex/RUx5dTHsvnbbxUCQwspPtZCfKLWoQiVIPfRSlSm5yRErae6N+UR8ydAhMaZ0Rx5mKzDnUwTe1/XOf+9x2r/4yvhyegnBoQ3atjFLy9B19RRZmdLEUO/bQSZ3K6bCOdOf37K52+43zwx8HFidFJ5bmFIoYTDJHbrIY6+Y35bT3MRuOTJZqqT1+czQ7B80LL7ywzSelxOmDiy++eNvnNcc9WYvSskFyJH9208ElEbMiQdOhlp7I7qXeoqLKzNnmt1lHY84agGTRizRo70gQPRvH//M//7PNe8aDes0rPcevMTqJXCnPOReKukVq24M1o4eLYB0A8llNPLYGFsE6tgpXAXuugdMIFlBvASuVRyRBmpqFS1SG1xshsKi3Sd6CaFH1Po9sB8Lbg2NRa39OoNWCh4x0fLPvpaABL4BEqWlASSQFcOK9tGgCZbzC/qTrAC7Iie+l6YnikFvdgFKfAwd57JEYdQMhwFHAwOLffh2ffV90rlShUr2URScAF1CAOCgvsM+G1OEa6V1SBaXuAED0wNMOQPTZIRZepeRoI31oB9AJLEqrAwpcg6C6X7+REcGiizzt9Kku/QGc9HBX7VC2duqvHtTrgaj27QDyRWqAfiAPOOxkr8gDuQBj8vgtoOY7z/1Rh++RBX3o9EN10hPZtUH5EXvtUI/rA+MRgYC+a7V5kq4iQvqh54KVQkVnCJbr826TU7+WHhdgD3D7vj1ORWMDhv73CpjV13nnSzucEd0JRP2uff44KzgDOCmKuAQ43R8Ij1gag9Id2To7okf68zu7z5ZKOwxcei9CQ490SPdsosguGdUZyW5vWJFbdhKhVFaHLhTN8rv+Npb6ay+c30oLrX2lmrIlv4lqt7/HHON3f+YWdSD9ZJ0n4vnNvOVgiuy41LQIlLabFzwmYaaB0oF6siO2UwqjVEL7HWuztppnlM3JpH0IT1En9qBsEav6MkdNEXPj2NHoxrFxzrmTU6l0y3RubHSqpfvpp+PKI2S+L8I00zQ5bTigHnvssV2aXKmG0qkjTaVCR7LNAbU/spS+6LwI5IwUNb+2NzYSrY4iZ9rELpTZwS0+e0XOyx5QnrVAW3u8htRx/eQe9qpc+jcGSlkvVbt6ldsc3Wd1a0/RVfYgjXOO5UWw9hz1rOadiAYWwToRNa5C9lgD/xbBkqplkbUYAh9OruvEP8DcImoBtNhatCzuFkbgwyJo4bUIA7ilShWZKN3IogcUOT4YqctTbRF2nwWyfT9+74hxdZUGF5Bzrz8P0HUUuAhPR4tbcHl//SEkXhbYPKsBG2X1bK/AY1GZUkdKCSoyEVFEIoBkZSFQIjbkpJ/AfWW5RvTKXivydHoiMAYw8LgHxNqv439Aq8MmAArkqX1ZnZJHPvfQubqBHN/5HQChAy/EhU4joMqlU/Xoc1FFxJoXmbxIFcCeh1tfqkf9PQvLff4vqhRIRwSA1FK3kE7pflIEycALrdyIW6l9QCWAFXANmBXNi/gUKWs/1PRCs1n/1zfA5t13373bkK9PtK9UqDzd+nemefn+TOUHPum0z+moSK3yyaBM9ZTqCVTrQ3bq99LsfG7vWvKpX5+mW/XpH2TCuHjttde2MkpXLMUzsD2jUEVuGofes9/qCfRGnpQ9I5OBbX0/o3LqN28UdS3qyMaNrR7yi2CTQ/siH8pUlms9kFrfsznEU7neOxyEbYi+uJ8OEUsys0vOC1HPorV0Xuqh9tnH5j79UfQS4TFm7UV0IIQIqyi+CLu2//a3v92ISvscyUi36ia3NpurlEs246B5LNIceSOneo0JsjaWkDiRYXKpmzOE06XovTFDP3RiPPujf9cYr/Rr/mufkrGvXeQxJ0es1X3ZZZftHtxdXxZVpasi+UXCtKd9UtNJVrZCZMqcMPc3KTPnRXNR5Lo9tfQb4c8elEuf5ixECpH1nTGj/ohdjocOIdL20jqnDU+HWve211F5IuVSxMnyH9IEF47cYwC0mnbuGlgD49x1t+48DA382ymC0reAGYDCS4og73DRnCJHgLprSkPyuxQcoKHDAsq9Bw6mV1O5Fl/eYPUBKUCDxdKC61oLe8dI+75oTmA0TzMAwQspsgXQIIGBZbIBoyIyv/jFL06LXFSexRj50B5Av0iT9wBz3t4iHpHMDg4IUJcK5rqAe57RUqtEr+hXCpgFnqfZtXShbXRBfr+5hz585x3hjQz6XOQQYAFolROZbG9S0SMb3gEM9QJl0m7qU+1DUoFH8tC//T7AVs8+i0yRTV/x0pOrFCltjnS5x2/qBJLIpG3qVo+HrLKrTiQkv8/aTJcApvrdI2LRPjR9ki7UVVpgBKcIlOuKOJVyRV9OrGwvSxEoZau3fYUAuzb1vDeAFxEUzUMO5l4VIFAfkd9fYK8+U07RQnXQszaVOjcjq+Qo2hWgnYdxlM7nHuBZ3yDqkdRIUGMrUO//9nylp8YOHeibCHNpmu6JgJRuRfYcE5H1Il3K98rGi7SVStkBCKXUzfID39qDHNmPGHEyn9AbZ0QpXe2F7Ahw45+OtU3/X3HFFVs/+K59e5FF+/kal+3DQVLYfI6IGaW2P7BTEztGPwJJRuUiX4gZ21Yv+Tox07UIgnvbS8o22S45c0rQdb+3D5LsHCUdxNGBFsoulduz8nqMhjmQDukhZ1CRoZYy9nLJJZdsfcteOpDCdfqqQ4UaGxHg+rVocnNA5Nt17NqrMps/SzPM+VGknz0X6S56GsFpvk1uc/N0nNFb9fQewYqouTebiYy1r89vjReZGT1o+D8s+QtHHgYWWq08Sw2sgXGWCluXH5wGTiNYwIEjoC18vIgWecARyLU4ByIjYBa3UtMsmIBGhx6UllSaWgCtdDtlWfg87BK4AOABEi9ER9pf6S9SEy3MQHDez1Kx5NAjVpEb3wfsgCl7b+yz8hwhMrWnRt0BTu204JZOWOQjAKBM9wbaSxsLRKgHCAmYlM6GsAADAFZeZJ5yOhDN0c6eO9ZeMuUAj957eK563IOUBBzokz4ACwRYm0vb9J37I6mAl7q0B5ERQbLfq/0QnQ7pwI+OZufVpRdyA7iRp/aukCkAq/30qm0+d0T8RRddtNuDYe8LMEwWhFc99ZM6tF+ZykcgyMfOkC3t0f8R19I9A2LJko7ZUiS1yFzRmghSEZ/29dRnpT26HrgX0VW+8cDWA2tF07KBGa0qGhTY65rS7vRh+wXbh0KO9qp0famL2Z//9RWnAVmkPSIN7KXUyRl5ra2RGNdEhH32R44ieXn+64fAuvr7zT2lXfWZXPq/I+BnOaWYFpXW94iqiESgO6J56623biT/ySef3KLRQLsIHZvRhuotEqe+0vT0Hx0i9dKaS6UjC0JiXyR5c/QUleTwyLkRcC8abB8nYt7hGOplmzlh1PmpT31q6wvpfhHJbMG17ZF0TdGhol1s0Njt+Xbap0z6Mae1l4v+zQVFzxGrjj/XfuPKeEEqyaiNvYoiuU7U0xhtXiuC5ZqikaUMFslt7ilKSOYIlvfKcH+OpqK2RWSzBzIpz197s3Ji+a3IqnL0bfahbHOAFE92Q8Z+z5GgTPbSHB1Z0+70kQ25h9z+R9ysW425SdD+pcOFIw8OFq0GfxgNrIHxYbS0rjlkDZxGsAA1p9MBCha38vEtaCJEgIrFXHqZhUsKWAuSxUq6RR76vKiBs/LiW6hLZQKkABH3W9T9AQ9FM0pV6eQ75YqeeHf8cPtllDc3fLfJ3qESog+33377Vof681KTTTu1F7hqD5ayy/NvcZ4pWkBGgHimUpUmJeoBBCMHSAIwgID2QEwkB5nkoS7VRjvb24QMlY7TgR6+Az4BA3W7FqFSvvbRGbCtb9wjiqQOetOPbe7maQdAARWe4UAhoIiISlVC/qQtAoXa4H/yIbr0EvHK892zerRL+doEODoKGjkjU4eHuIctIS6d4EZvrgGA6UkkgEeebSH2yiz9sUhQqT/qygYj8x33ngce8NR++ptkNzsPXEVI6hP/63f76thaBxmU4lakjE11T4C277JPdhRhmiCTzc1op2tKPWNb6tKH9iYZX/q8tEXOEMA+kOt746wIE11FHNVZhC9iTd/6Tp3p0Z4XZLf9LMmnPfpJeem751XVtwHu+qHDK4pk6w9jQaTqvvvu26UKqptt3XbbbZvtil4iA2xbWicZjNMIVoSzCKL72R4ZfSdSqe0iE44i970Ids6B9udph3S9T3ziEzsHjTGqXUC38YFg0ZHyelYeGc1zxq85UJvMi+1dyhlg/HGKiMTRqRfi1FyoTUV0lC0ahlxxnOhTzpciieQqhZa8ZIwwKs84MzYjNbU1mxOpc+x5r+ZBuiyV22/6OPtUbpFwvymrl/vqjxnpL9XOvUVlI8QR6UnE1FUaIruc+7RaQ1wf0bPnUFSwfYNlFbh2RuSy8Q7iqG9m5E5bnNpqXEXmzgAGFo48ZIS02v4fNbAGxjKOpYH/XwOnESyLNg8ncGxBBsx5gi1ugAYQY3+ExawUrUlYfGfhs9C1f8bCNT2qRY1avJERIKiTtoqaAdaADUACXAD6/ge2LcKlkM2Hzea9VzagBYgA+cDRXXfdtfPyk6l9RwAjeTttrWgMUF6Uq8iIRboH6uZxbWEOQCM6DnGIbEVCgFDAPw868EjGwFYRE21oXwxdAJ70qg3t/0CufAfUuR/QBryBbe8dZQ+YA9tAG3LsM3AiLdO9CE4HYzhwxO/q9v3LL7+86ZsdAJLIVmQ3oEQ2ILKySmmkE9EVe1tErugSgKQD/alv7UXTDmAyMu9+oNy7fSfuC9RHrNpX45oiLBG+9nOw1VKW3N8x7NqmvYHViEDRVn1aimukR5/THfmBO/UWKSjFMiJXJGDaBpDpOrK2l0odgdWI4vTEN44iDOS/8847P/bEE09ssivHC0kV6XWdetgdm+/h0+1jKx1Km7za8zQ9+n4D6EWUpaXpo05z0z/kZJuuS1ZtaC9gBLg9kpEg+hKtbH8QnesTNlkUQfuQfnsQe6Yeu/KMO7Koo+izOumgB9yW7shGjU1lfec739lsWfTr6quv3vTBniPSjX9zm8cmcNhEZNrnqe3GUU4kOmYDxlvjhj2zM7Jod2mJRdHZofbQmb7oYeycGx2Cwha8isinX30xo4sRBONbX/SwbnoRtet5eMplC5WjfmPHg6mN5aJHEdb6tHmovXtkck1OqMZGZLxIWVH7IvyRIu/aRhZ2VsSpSFn15lRq/1ophUWicshF+souEGE3l/k9guce8udoaM9VTj7fF72qbSJYnEpe1X1kyVw4cqGopYHleVg2sDRw1hr4N4KFyFh8LOCIlg3lFkGLdNGNPP2RC+8iIMiSSIR9IZ0mV0pSi2CpTC3oQNH3vve9TXBgHJh1TRu+LcxIVakrQD/PNODVwmkRtwAnT3sFbOgGcgC55557bgPzLbLqy7sZ8J5Rs4BPIBxgKXLgt8pRbylB9ILs2CAPVABgwFhgxO+84uQGANvP4VpkNrDqHrKRy3tplerRfu/KBDCQHCAPAepwj46918YAqXuQF950wNxm/lKPRK4QolIfAVjAjF4/+OCDLUL24osvbiCJPumZXbiutL8AW2AeYFYunRdFI6+2iZLYawOQIuTaR1d0CqyyiT/84Q+747npWN+UKlZfR7BKP80u6VF/lfpZSpZy2+uVYyBSrm7fFT3yTq/KBtxEVOiiVLRsrzTHmXpWKh55SgEM8E7gOqNdkbX06N1fB6U4DQ6oJANZ6QsIR/raa8IWfFYXW/CZDpAETgxRVW3S94huKYlkZIsIGplLDzYeXU/37JWM+iDyGrjlKFCPcjo2Wzvp1j1SRdVnbvDq8QtFJtSJvNgbaB4pgvzMM8/sIjXuU0+RabZM/vRUma7zm7lLRNd+PwRKRLQTT7XPSX7+pxd2r5z6yKEadCR1ULuLMrF916hLGfRAH/RuXHZqYlFeY9KLLMpvvJBP1KTIcM6CHuWg34wv96hDm80F9E2P7XFjB+7Vrx3mQgbtKnpUJAzB8ooo+9x8VpQqR1JE1DVF/X3uERnpyXwQKckWcqD1vWsjUTkatKsx3NymzfSSTI3t7Ej7EFN9EpE2n5jPkHcv8vutPZ+T9OVMSIYcgNIOjaG5fiyCddY4Yt1wgBpYnocD7PTV5LPSwGkEC9govz4SAWhb+C1IFudSjub+F4sjMG2xbKM8MGFRbKEvJ770IuXloZUyBFBYLKXJADyAAlkCHT0HxmIouhEoyFtpQW7fgPul/ii/Y3ydstVpXHnX/d5esNpoAS5CoMwJ3ske2PJ9qYZ5ThFMYKsHIQNFPVMmD3Xe+PYbWPjVLYWolKv2WrT3Q1SRfopiRZzoAjCWzpRnlj545pUfyS0qBBAhv8pCll0LpIscJBcQLMJFD8CcvSuiW45tdxy4/SLajvQCkBHmwBjAR0f20/C2k5EcQBC52A8C6vh2gKmj2LWt/gZQgUj/R3QjNum8/T8Bo4iSPgOwvLuHrEUFtb/N8Mo/uuep/Xl54SPOrpXqZSy0z7B9TzPNqzEScSiqGYHo2PFst6hWjoEIYZFTfUqXrreHsAM5RG+lcCIOgcOiSvox8sj+9OV5552329fnN/c+8sgjm37VpR+lQSI46Uz0CNl54403difvFS3S1wHgUtLoTPtLVywCSAcIgPGLtJS6NSO2PiMoX/7yl3dpociVsaPOwHDRDESnNLOcKWQqHbM9YcoU0RPhee+997Z261P2+JWvfGX3HD511GdkQWKNGfexy9pVfyhDX7FT9uR7JJZjQ1k9hy6iTSfKK8Lqfvc6PVD/aZd+6zlndMqpQU7jo4g12cooyN4jRaVnclAgbjl+zC3Gr7lJufN69XqxqxxeyRhxZR9Fk+iiCG9EqvmxsooMFflK36UURoqzn1IY6+OcPEcjU2RoT5qxp730y4FjH27p1myek5DeagNdaId+6IAidk6WN998c7PLHB9nWD3y2NhEAAAgAElEQVQXjjwrSLEuPhQNrIFxKD292nmuGtgRLAsacgOU8IBa8CxkFiQgxYIEiAEKPNtFe1qA3Vt6Rgsg0gDQt6HcQleOfwsgYAHI8J4jJu3xyNNKFnVaODuWOtIWUA04RHrsV1Gn+xAQizvigCwkY2CYrO4PyEd8Aij0Algrr+PGA3cBWcony/e///2tLNeVIgMUqEN5CJRFvcM0pHcBT3QeUFUmj7d2d+x1kRDtbpM6eREgYMI7sjKPuC8NTV3tyUkPdN5x7VddddWm94hvqXj+BwD9OTpb3zt8gN46tr19aNraoRw+s5fS9NStfYChaJd3IBABBmx8h9iIoAGd2grgFrGsb9qLlkfb9xHhCDPd6Rt1koMOS8HrGT3ZTHud8syXchaQK93R9frIH1LIjpDL6orYduIi/ejj9kpF8IpEBrqL6NaeImWlqpXe5He2f80113zs8ccf32zLtYi8/pZ6VhmBVf3pHul+rqOrImT+Jz+C5Tv1KNNhMPZDAuT6ToqcfnzllVd2JK+H9SZ7bY+IVg95fKf8In21O/2ot35zrX155hCEAxkTrdMHbCOSExEpLa20OfVW3kx5ow8P3KUnNiUtsXHpN6Qyp1KAn25ENUSikWpjUJnZI/n9FXUC8MlcanXyRvzJ1X5KNkAn6u7B4ZwWHuSuvPYVIWocH/ZVIaeiNgiEunqcRA4I7THPRZAiCurUr3RJB5EN1xf5qh+1hy6LVk1iErmKMKvHWCpiW1949xtSXGZAUcH0p7/dp6wcMs2zvst+/UZP/opC5awo3bxURf+r01wqYmluorMiaBHG0pu9m/9aZxxkYj1bBOtcIcS671A1sAjWofb8aveH1cA/iyxZkHh1S2uzEFmEispYxIFGAM2DGaV9da/KeMqBFd5T3lyLu4UYyJXu1UIsPQzoEEEJhCjbxvRSPUorCRS3N+fpp5/e6g18lpc/9wV4voyDOgARC34b5AF0BKuFPTLW85IAkoCFa/JWAwttLvfewlz6lWuTx36PHrirLB5zizmSh4x0WmKERp2Bdd9pb8/8omcvOuERL0IBeKkPqKBbZUuZBNR4vQEOwEz7AiN0UOobnSE5nkFmn01gCUHwytNONvsT6PaCCy7YwJ9nAiFcAEzRHm3qpLS8yt/97nc3gKgusiNSZCwyhVBLWRKx1H5yZHcIlzrpIzLes47qM+UWOfO5qEjkkE6KeClLOUgeXUZuO9hEPykXeXAtgEamSy+9dCOtZFY+QqpcYPfdd9/dpf6VXubeokelcOkj7WrfXiAysJj3v/f28eQwKOVRu5Bu9qfv2LK+ZhPS2dQR2S89MtIiFVO9ytAW8rJLx/TP6BMZ6SDvP8BK76W0urbDXUoRy1lReiAZyKiuHq3gmiI+keQcJNqrTPJzsCDGbK4opDqVg1gog00gH50qqZ7AfATD/15s0nfGpHIRNmSUrDP913g1xzmZr7Rb8pmnilKWtqZc9za2yEZ2ex/Zo/nPdzlvZnpxpMI82Mmixi8yaxyQT7nqZmM9i5AtIYjIp3HDPt95553ds9PosP2jzcn0pxwv6ZnaQr7Ie31ZBLdHKbQnjhzqjRQXbcxZkKNIHWyQ3prL9UlzrPsiTa6JLJXm2fxUfZHx9pCZY6pLmZGmyFKphn5Tj/FmXTFuO2gk8l0UUZ+ak4pgO32R7hfB+rCQYV23NPB/GlgEa1nC0sD/r4EtgmXhs9jZZwJoODENsAJ8gY8WSgsuQMITDGgHVi2QFj1pYYBEqV1+BwyfffbZbb8QMPD5z39+A25ObwqQWUhtTAceAaT2mJAtcGPPFRLQc5BmHn8LtL1FgFrP1crD3R4oaW7taXG/NltwOw49ENQ+FnX7K/UQuHJNe04CBKkYmOPJDri08NNfBwuUvuSaPPN5xztAgW6kXPI+0xF9lc4V0dIOwAiZRWCABFEYJKDDIZDM9qa4DvFqn460oby7SA3w6eAJbYu8SEVTJrBCT9KsRHBEG9TfgRF0qS2lGSLLPgP/wLy0ulIlXStF0eECyqcP3nmgKLJUFIos2l8b/F70cEZNAnTa4x6glWylH04SpP/YobLy5ruPXti6ttI/GQFdYEyEMLIj3e5Pf/rTDmiTr0hNxLz+V79X0YF04PfA5tyDYmzp64h+9qWt6pFaifjQNbDNzjk0tIlttudJneTVFuPPuAHSkUx6QcbVP0/NdE86KdqafZay2DURjOQjr7qQHyTD4SZ0jMSJzhTFaTwU/fPuOrKQU9vpjO1UpzHB6cD+Sr1l916TtJSa1iMOtEFbpR+zfU4hNl7kk7x0on568SwsfcFmORD8ReSLAKuzwynqE7KYK8kt4mXM5njqEJt5XxG8rilyKfrCrtwz0/xyNuhvevW78YBkRcw77TXSoN/86Y9Tp05tc0dzeBE+MkWYtKlj39lm39NHUS62G7HWJ82LfkeC3KPOOecW/fJeyiC9+9PHM4LZOMpG2GxpfH6jZ7rtxNnsQ5unI0L7zHOIFkeJ/i4iWHaBvsopwy5Ea4vgn2G5XDhyoailgTUwlg0sDZy1BnYEy6IpqmDzt71KQCaAaVES1bAgBqQBCgtYXuMAoRP7AFULsestfh1awcurDr+736bzFnkLtCOEeXQ7NQ7ACcRL4egI4rz7gbSOzgYQROAs8AGP0lEAYKDEQyWB+RZ27WrjfhGrSCPZvYpstfC3V6AUMuAhzypCKpVLuaUcpaNAxTw1LG9vqXbqdD3CZM8YUCUil5x+n55ZgBQYA7CQYjIBk+2pQLBcA5TRp/+VqU94xNVFXwiW/TzAphcAIkoAeIhq+HPtSy+9tDtooghaEQr3Kks9V1555banTP8h44COuoviIS8eeMoOACYnvM39J3SKbJR2lGefbO2RK5LguxwEdO4vwpUtRKQmKSvqyJ68lGfPke/t6fCSxkinAJvrAHIEExj/zW9+s+kE0KTfHAPAeOmdAVQ241q/+Zznv/QodXWgAqA999eQvbRGe6SQI23sJEg6bJ+SOvxF+MiJ8COyRS71a+llEcHGVHospS1QnMNh7lnzee7XIdu3vvWtTUe+Z5MIjagzebW7iHPkoraxnchejg9tcL172VFpumRvbLHBgHFluk9Z/o8MSe1kj/qxOaE+kE5sLCgHWZXux947WbBj6ttb1p6vyL6IUhFWzo1IYON+2lz2nN6aO/S/coF96YnGh/Kd+md8G6/kYJs5G0T6kMHIbnNeZJ6+RalF8/1WynUrRFGi+qU9r43nbDPHjvHRXEh+1zVfuSaSHXFPX66pLHLokxwoHTjRNdltui2KZ96mY2sKfWgTQh7JKhKWHbvPGDSP6nOOEzIau+0hi+Bx3JnnZvbCkVV0EayzhhXrhkPQwBoYh9DLq43H0cCWIhggtWcD0eGxt/nXItbR3RYz1wasAcGAV6AWmHN6HMAOIHf0biAViO40LKkZRbsALKA8kFCESPTg7bff3u2lKe+fvHkt3aN8+ymAdbKUDoMoBATUpX5krUhJp+3NU83ymgZq8zCX9uX/DiOYntlAk5MLRZ9KTbHYt4m+/Rt5xHlpA5almAXIyA5s0YGoH2LkfvIFTDrlTpt///vfb3oSvSlNKpISgQMg9Wn7s4B0cgKJPX8GEFGnMu2fAzQdbKHMogD6i3xSt/xOjrzoACuyQNfagmAhV+ru8A7AP08/8ugghY7FVzYyrVz301H9WaQvL3wpamSNaEdi9E2eavainREdOs+GSmfzG1l4/D0zqQf5Ark9wNS40GYAT8RNu9RD53Qf6NNmttqhJWSKhJG1B5s2poBdNqO9IpERrAgGWX22J4qDQLuMVU4LegvAFtVVB7J/zz33bGOUMwMB76Hg7YVRbuRHO8hT9LLUL2UWxWgsdE2kRtSKYwYJKh1S/6vXXyA9gqWeZKUnv0feIiZk63vfiZpqOzutr9Wfk4J+S1Vz7xy36mVv7g+El8Zn3hF5YvNO9tNuc1j24n/2GHHMlqrDeMyuXTOjgEUpje3mB/dNkpid0inbN07MeezO/MRhotwIbbaPvOrTiFM20NzkPnNRe8WyqeYXMpc+HcHJHpqHI7tkd00Rw5waRcXSdTolk3si6EUC6/+cAGUIzKha9+QsMd7sk6Ln0pKNN33UflR6K3oX2ct5xLmDZMm4KALn+tJ57c3zR4acLYtgHQdSrHsPRQOLYB1KT692npMGPv7xj/+zRcWi6EhjXntAE6i0dwrQLfXK4g0Mege2J1CIpMn5L8Wv/RERHfcB4uriTZQSaCEFBqQ/ATjqBmABHuAMUAvMtGi3sAMdyIYN+tJnAF4LJZCHbJVmEnDQJmC+dKJSeMhgQQ50eG+/iO+BnR6uPBVdilQRLO+AoGPn2+yefr0DCYAU4llaF8DYaYrusfi7TgSRDNqAsErfc9ofDztyi8ggUEULpY4V3SBDDzhuY7w6ESbkR3uUCZyLOAHjyIF0PjonkzL0IzAj6ugesnuRE1ElYxEZOqNfBF2qpvL1h8gB2fyW5/vmm2/e7gX+lMuWtLk9V77jnee1Jovv2xNSKlEENqCu312LNLIdbSutyTWlrWYLvmNziA3whdiQ24OpEazS1oDvHuLKftWvLACPvtgsAEw3pbZpFzDPdvSRPtV2v7NZ8mlfgDO7Mf4eeuihrfxIVfaj/bz3wD6dIwavvvrq9tlvgfiiFQ5p+NGPfrTpmA14hpZ9cL2UO8lMwNZ3RYjcG8EqclOkIsBv/Ek31de+Yy8Ilz53tH/pfOwvIB+wLhpcRDlHRG0ufY++2C27jyAFoEWbjE1luj4CoWzXFsU059gXmNOhfVAixL6nI/UYC/rTveRl13Oc01/yRhzYbo6e5qjumSSktLT6q9/IKBJJNn0sFdf4Yo/GnvJFx8zFZDOHsleRyfqolFBl0YU9hHSWg0mf9rko/XQCNca0o7+ItDraZ9epq2UQ5HDKltNNqZDNje3BUqZxWcSsNML6XHnZhXawH7rIOeVdf/lN++wvy2FSpLp0bNeQx7wgK4ODpP4smiiNVcQ6kngGkrVw5Dmhi3XTvmtgDYx97+HVvuNqYMuPChQARjfddNMulx6A6yRBQBwAsRABChamvKIBBr85iQzBQQ4AZEQnD2gpLgiXPwAVKPrsZz+725QN+LiXlx/oyQvcAQZ5KC3cFu2O/I4QRboAgTyxgS7vnid09Oj3gHMb4Evjs9gq5/rrr9/uA3QiZ0UB8sZOUECHQECLdRG+omvTWz/TtQCnvMSOyQbC/U4H9A9MAij2XwD+wBgy4nttEtFAWoEO+iWvqAW9AyGIhEhYpxf2DK3SFx2coFx6dX8HKCCw0mx6uKk2Az5Ae/t0yEVv9tKVpiX9BtET7UkXAKI0Sm3wnaiMTf6INXtShvYgi8hZzwGib30f+A9Elc5WFEE720RPzkD9PAgDWEUKRDUcWCFSqN2+1w667Phte/oQU5EF3yEQ9vXQhdTGIn90GTlpXCinfWnqj5QUJWTfRd9EK+iCNz3AGHgOwLsvOxedeP3113eHsQRwS7tDHO64445NJuRHO0VGii5M3cxIbEA4e57XRzqKHtcHxrvvOhBGO+y5RBqy9SLl9V8k0vxD551oGIHXnk7cYxucMJwN5iC2xwnDThA3Tge6ROrbo9mYr//1rzK0S3095BpRpZ/q168+04O6gHvOG+2IpJAxHZRi1xwSES3KHJHVnsh9kcn0STfmSmUhUer95S9/uY2P9k+5pgd/ayPS77qZzlnUnbNECi5bUh5nScTIOEo3kXjvpStOQt/e05xDrqNv19JHTg9yF+XMDvvOtT6TPZ3RfWOEPEWPKiNybBzQo75Fos0FpR6W4snRIaUyu512RG7fq5fO6FhEy3gu5dy+N/PmjNodWVQXjjwuylj376UG1sDYy25djTpBDez2YFnIgZCHH354A7lAh9z3QGV7TXrApoWqSJXF1gJuARNlsTACXaXHWRhL+Si9B/B0vVPLXG8BtmgCSwCvxdu108sb6Gojtjqvu+663cJNnva9qBswdQ9y0mb6X/3qVxs4US7ymBcfoQicTSD06U9/eovKyNNv31j7FCzgAY08tQCDw0LOP//809JOOqY7klXUrDQodc4H25Z2h4TqA3oB4kX06E173KttdI4c/PnPf95IUURB28nXfjakFSEDOpSv/cAGAAbERFKUh/TQE0Jx8cUXb/2p3RE3oPepp57a/s97ri5Huksvtf9DNKY0UsAHIBYxUrc9JOSw78k12tnBHQCTaEuedO3oAcvpqKife/JGK0fbkcyAdB71IhbKsldQ2iXyR2ciaEgB0MUG6Vtb9C/SCdyRhR5FJ/XD3XffvUU73OtawNwrT7j+jegV6YgwsQW651HXl+5n60VdIyPGBXtOh4FROrffEGFiA+0XLE3Md2TUF0XyyObZUmy8lL0iNIHqSMRMCSy1LUAcKG88l+7XmIw0uD7brg+0sYhYkajaWoRPv7G55pRSR+lLXX5ni4g8fU6yT1d03t4c19I1Ut8+xE6JVC5ng7HK9pTVXsf6ng2aAx3IQr72hU1CmgNktrv2RiabryOtRfGVFwGJHBVJsgdTalx9xX7Zq/q0hYylNrs3MmYMm6+0xT5B5dNXx+D38PJsyb1FDnNeJUt66GAK93RgTJGniHqEuf2fORsqs1TF+rBxmxwR0Oqks3mCINvRd8Y24t7z7LTHfGXOcK96SiWkk6LHOerIxXHT/PbrX/96S2OeZHMRrBNEGKuovdXAIlh727WrYSekgR3BspjxfFqcS4MCBHq+kgUN6UKw8mBaLDuxykJpsQNU7dkpCgXoAQcWWuSgfU/q8H3pVdqjvueff35rWgu18gMxRadKtbPvgycbcOmo6vZQaU8paQFVizRgL/omekF+18/IXGDFQq1ukRsAy2L94IMPbp5v5eQRrv0BIbKL+ACAERzvFvq83TN6kKc7cO43ZXkP1AJ6RSvU1z4jQJQe+w7g58V3r9+0nx59VqaoUETPHh6gy7X0gMABbPoL2UK8eiYSEsyLn10oS185wEBkR78UXVIuYMeD7neyqt9DZBEULwRan0hzpGcyAU+d7uca+0tEwPweYHVNe0zm3pM224voSasCwIBmZCzZArLkdJgLu3GN5zxpJzvsFDT36Ks8+HSkbM8Mc5iDtEAP/tXPyjM2yFlaVMQqAkNXHd/tmtJAO+a7AweUpc6IQ2XSRxGSiJvImghFaVCB98icsh06Ybw1tl544YUNpJe+Vn1HSULjurKV2TWRC2VElgLRRbeLwga6izaXzhjYVW5pa8i3qBugTGb3+p1ujE+Eg4PA+DO/fO1rX9ulR7pWSia7U0ftK63MyahAdamn6dj8Qa90ogzzXzJrizFn/vMcKb9pR4RT22eEuih+adNsKPJYhCZ9NQ+oyzUd2BKxZY/6z5j0aAn2gjBFKvRnjqci4DlNzMHmK2mGHCRF8tXpfhEodsve6brTA9XtGv3hL5I126sdyRuZTxb1e/W4h9LDJ3GJcBbt9luHTXTya3Ofa0TfvCJdRf6MW/OT+YB9aEenrpKjaHWOmUnqK4MNKMMjJcyLkf8zrKsLR54Q2FjF7JcG1sDYr/5crTlhDbQHq9x1aW089BZfwLgjq0VFLHgWzRZ5C/tMwQhgADG866UIWuza7D83+geCgGDlIwcAVCee+T3Am3e4xddCDaxfccUVG6mL8ES0Ssdq47OykLsOSwCqLcTIjUXadQEU1+bR9Y5cSGEU3UPORDyKYEWGAhFtGlfuvffeu5UTiGpvxAShgbEAqXdAA8AkRzoGABBP4EAfqEe79QX90Y/fyNqJbMpAiPVDgEPaFkAVEdEu94nQiDqJ1tnX0DH8PS9G/6kTafI5wI4ASaEShSE32USGpP9Jx9KvQDMPM+KmPa4DIIFksmpDRJfN9eBl+hJRQgoAqsiKujtJsP0UvqM70asIbwR17gHxmzqlB0rBLMo591YFHGfKU2lu0skQTVHTADSSSF9FrnIIpHPEv0NfIkETFBt7AUV1ZrvJH9kr0tpYAPp53yMrAX5lN968FwXQf4inPvUqpapIQql0RczSbW1XftEq9/s8SUTjpjbmMAjQ6rOiLNqSA0UZHtDd8/HU77uAfXrVztKK2ZdUZGVrkwNzelg3IhX5IwOHD71yGhgfbNUL6edMQtx6Zhvb8JkM+kQKrHbSIVIe8YsUllYWKaHDSF3RwKbs7KkxX38W0el770X8O7Zf1L1+L4XaOFGHfXv22+VwoCd9R0c9EFzdkXjlN4dwFiCQDggyPiPK6T5nk3q8mpP6vvk0Wydjh66Uaum7yFr2k0OErDlQmvtcIzvCOsC5ZU7KKVcbaw/ZkVDli0aa2zjOzD0RPHJMZ4B2RIzdZw40vzZuF8E6YZCxittbDSyCtbdduxp2Qhr4vzOq/7V48tJKB+sgBAudQyGAYIuRhdECWnqQBc33AdVSSIAaHmlAvgefqgPJAQyAqfb9WNQB6VKZPMx2plQBIuXe8zgjYQC3wwiAqp6d1f4IoKJ9EJ3+po72wwBQ6iCLRb0FHngrvz+PM6IJeCAIpaQ999xzW3vzipKvVJ/AqbYCwDznecTz/rovgDnr60hpYJ9ei6BZ+BEgRKMICfAQkItAACs8vtrRaW7q5Pn2J9IEkOhjoAMIAbDIDGS6X5+5B+CQ+qav1N8+IsRZnwbQ2IPTCzvWXLtEVuz10h5243/1R+zUo/8jnvo+/ZUC1Ylv7iG3yGE21/4R7c/rHFADmiNYAftIcClVZHHIhvRFn7VhyqNcNjVtErBj2wAf/Yko9hgCh2qwKWSz9M/S5SIZSEByK6toX6lMSA+7CMBGMGbqX30fwWT/gDfdtS+r+pTfAS5FS/1WxCiwX3rWJFnJOa/vcxEI717ka1+NsvwVEWVX7espvS7bD+CSx/j68Y9/vDsBkP22B834LZLVIQvGPBKF2APVytIf6kB02VwRduXoG3LSMXuKONpHx87YKudJcwb79lmU2741/Vuf2+/DBo6Sp0lCyU/WIilFsemL3oqY0ZNxWHQ9nfpe/frb7/7XJs/wQxK102/GuiissahMctOltnfgDbsobbJnwuVMMx8ilPShD83ZIluiQXNeisDPvq0f6VX5Rb+ak1xbSrH2l/6XjUTMsg/660j2Up+lZprr/YZActQos0hZhBRhFokq+kYX2sBhp3+N8U5VVV+25909UpSl6rbPcRGsE0IWq5i918AiWHvfxauBx9TAjmBZJHl4RSB4a0WILDwIRfteLF6l15RG5Ls88pGOwASiBmBbNJUBAJSmEmAuotGzbgB7iz8SBVxYBAEFZd9yyy27U6FEO3wnSgNEWbwB4w6iAKaUExD0Xtog7yiABiQXDSkNLSKpfaIsQFXeWAs00AVMtz+sdkSglAMUkOnGG2/cHSASyCgSk4dV2wKpE8woF8HRfrqjdydhiYb43BHv1et6OlF/INV3gAbigSzTj6ONlYdEicSQR/SKzA45QTacUCbaRR76LJVMfwIk/vxGv/al9eBd4KdnafmN3i6//PLtWv1OVlEmHmlt0HfSBfWVa+mM3ekDgJi9sA9EIhKvz5UXEdDGooJFe7LDCXzpBmkCuJAr+8eklZFHvdmafgXsvNrPEfhLfnajPQAc++EFd+ImuZXjviJE+je7VGbg3H09W67oKt0VTQt8pntlBy7ZjrHKhn03yWTOAe3NUVFkpWjMdGAUjei7Ip7aEVkqwjpTC/suYlC/dI12pH/XdIx6ei7qyhZEzcmIOJG76GVjkq0UvaYzhAjhkHaqrzgOzBf1f5EOtq49zQFFMsxvUkkjjvq3dpgj1C+9lb2wRzZivCA00mqRmeyusuuDTq7UvxHt5gj1t7/Vb80/006LXJJBGbUbuRJBVw99IBzGJqdEkTT7HrMRjibEQxTZdZ3iqc7sVB82VpTpf44XeqNjfdN+thm1L020VMJ0QNfq6eV3/e76nBR+U2fzZ0TceHK/sVi0U5sRLXZhfhCtY/elVUf4c/zpRySbThBx7TCHmF8Q0hwaORi0uefJFVFdBOuYiGLdfjAaWATrYLp6NfQcNbDbg2Xx5/kTrfEsIAsfz7uN8aUV9cyXUmTyxLf4BiT8D8gC+hZqaVQWQQucv06Gs/ApQ11Ft5ABAMZzXjpS3eKnbGlBAEBeXNGNjpEHKHzfog6I9B0A0gEC6nvttdc2cuCzxRpgtTgX/QB4ABj7iZKZfotu3H///TvPs3aVhtLhE6XA3HrrrRtIcR99RFi85yVOp6X2FcUoXScPcMQR8QE67K9I32SjS8BFG1zrf7rQtvbhtNcE4AdoHMRx3nnnbUQDeUMU9A29SoUMIJIX0ES+6AnQBESlqOnjCF/pSR25Ti7RCfXqww4VQUY8/BVh00d+1/8eDNoRzogtYKssETJt7hVZzZMeGI3IJ7d+0O/sVz/mHECwENQ777xzswF6YA955F0HXPsDWLW1A1Pq6/bJkMV9IhtkzKaLQtE/vdRfRSzoIuLBkRFRjpgBoO2BCvxFXpBmetJvAWq/FUENuOuborQRtI5L7zAIbe1wl/YGkbdol/uKckxHQKmApQ66TpvnHib9VQSqdOLGblEm/4tMcxzoE7qsH4ynxvSM7jk51KEzxhQATQ/0gTRxDuhzc4i5gm1xLhhv+tF1P/jBD7Z7G2P6gT5yFpkvOJbat9ShPeQ0/swNERU6iSxE+iOEZI58pLsiUumGHiIhET66ZF/0WSSSfPpJdNp48NlL3eSkhy9+8Ys7QtQYoVNOK0SUXJ0CGKGK9DVnFakiFzLDySTtmxxFqiJAta/IbWmmOYW0tQM5suUitXOfovuKwrZPU9uzqYgWIk0WcxbnhnraC5vTRf8iloiWOl1PV/qb3RinkTyymPNEMRfBOkcEsW47WA0sgnWwXb8a/iE1sBGsvLdt5LdhGGh56aWXds8/seBZlB0I1soAACAASURBVC2aFu28koH8Uk8iMxZ8wMbCJh0HIHFfKU1Av3tKFwGwLP7+gAYgHzAG/F1jIRU5QdgChL5vg7iyOoHLe6cYWryLKABH7rWg+r6IFhAW4PQ98HvDDTfsQIW2z/0jNpCTy7XtMchr7j2AKkVQ29vv5fv0La0JwaCf9nC0L0O5RbNcr52d/qYssgKYZFB/G8VnqhkdABh+Q170UxEZ/eB37ZLKSOe+A06QL3taOgGyCFun8JGVFx/4oreeZ4UopafSb9TpMALyepHD87w68p982l+EkAyiMo5NRgClgLETgFKEIgIxgajvvNiVv1ItIwuBQbJoS+lLwPI//vGP7Q8Qpzu/AYSIZAAP0NW2jn8G+ouKGA9FBtgm+yJ3qUyBytLX6ufS0RBC5fLQA8Q+u9bnonKlxkVU/N6zn3ISNAaL9HJSuM+fl7LYtDIiXKUORp6qp3pzaszolbKyYW3o4BblpnfXpDvft8cou+/gjiJeyuPIQAY5dOgz/SqneSbyw1bZXbYw0whFOBBZgFwkns14lepKB0iIcZmctUm7i8AYm3/961+3MYOsuU8ES3SFvYqc1Vfpd6bBlTpJ9ohLBJP96G9AP9Ko3vbKNReTuQeH02O6QSzYqDGhnfSgj0TljEn3lz7XONE2+tNH9MNOOQ/0fX3V/BZRSY7mDXqQUmz+dc/RV2RV3ZG0oqn1td86hCjZikLlYOgBwNVP9qKF5g/kib6MUfNnEfPWH3X73drDSeelTK8IOaectU6d9njRSQ6s+nG0b+HIDwkm1mWHpYE1MA6rv1drz1ID85ALC5RF3+l3n/zkJ7dDGizcpbyVRmPBy/ts0QagLGCRnp4L5BqLH0DN42tRtvABFz4jYMoHVJQDYAHaFsau9T0wAJQoz6JocQQ+gEjg2+KrTMSA/IAIDz+CCHAE7FxPHtGTCId7fS5aUHoOEOYvoBLZCfC5x3H2M2+fHmbER72IhA38Ra8qH+AoVYwMpS4FrAMXynStetSpvEAy3YmYIAgd3Z4MwJB+aL9BfWefBYBbup526TvAlI4rK3DOuwukqCsQD2wCufqPfu336ESviGXkpuhQKUzAIBmQQ/2UHpTF5vQboEkWJE+f6u+eoxWwAwwD+pEIOixaFXgLRAf+2uhfP37mM5/Z7ANQ9dvc0yV6Rh42GWEEeLVXeWRkh+qlQ3oB+ADxyLB6SmfSltLxuidQy5ngu04PzGYj2gFUwJpukQdRCaRwRpPTS6dMZke+p+P6Nd1FPiNX5JvANnKQk8J983dyFrUgowh40b90X5uyoWy6NC110nUnK7J1do7ER+JKvzNHtM+uB3E3ZsgmgsUmtQeB0FelUOoT88fVV1+99VXpd6XAlXqnT5999tnNLrRNtNZR/b7L6WBMI2/mH3Lr/+Qo9VH7XN/+0RwvyvXdPAG0lD39O6Nevvede5FpTijjw/gzpkSZtZG+HDfP3tJ3c0pzQGOz/mI7HAfs1fjSP+y6+8mvTR340xjmjKDnolqlMKpPHUVZ1RN5nUSrFMLGVPbgWmPKeC99urL9Vipj0c0O9zG3tm9L+/3lyGCLxqy2ttbQe/ak3+wrFe1idzlrjiyjC0eeJa5Ylx+GBtbAOIx+Xq08Rw1EsNxuYeQVvOiiizZg6WCB9tRY3Cx+/g8Ul1IRyWoBtnhZGHsAJPBkwctb2jHRgGtpgxZA5c19UwEeAL99LAFUm56lyrgfYLfYAhpIlXQre4nIKzURmJqpcfYMtedhguQAEBDmmGNgPYAQWAk00YP9EEhAIDgyGhEJiEprpAt1RjxKe4qQ0Wn7EiKw9pg4sU5f9EBR4KaHNLsXsAAIHTQh8lPEitztG1IukAZYaBNdRH7d3wl2yg14lM5Ej0gcIhIpQYyKFioX+FQXwKsu+iiqo4+k5bTXKG84vZeW43q2QDf6VxvIGACXoiR1sBS9+qQoQYA2MFhqW2SDrpWZ97z0VXWISIiS2afSyW30X1RV+xxwgDghYXTNxsgWcCYPwqoOqUvILiBcapdr050yIsGNuQhSjxkoharU0ICr+kQPEAf1ANel7gZqA4gAap740s+yv4Ck//VLe4YC1gHj9DrTDvV7fVtKVxEGdTqd0b46tuv+on5FeXNU0EnA2v36mK1wrjgVzsveGNGFIhSANFmyF9dJUY2Maq/+1F8Ig7rYpXpKcxT5c3S9PX3GA+eP6yM15NS/HvJLHz3SAHF00Ayni+gWRw6CZXy6v0M5ShFky/SMFHlv/LGRyL46yVWKafbevBGh6IAGZdO9+c1nkSy6sB+U/rTT73RQ2lwOnWytflCn/q+v9ZmInTayw6JIkeTIULboPv2iz6wZdNBzyrLF5pKWpua4OV6VE7nn3PH4A7LrJ/O6Pm/sKIe+Sq3Wv3RrPvKOWHeoUkRRXR1Tzxb0S2mF3jnmHOpkHHVw0YpgnSOYWLcdnAYWwTq4Ll8NPhsNzAiWhZ3XmMcWULLPCBD2PVAX8M+bWDpbAMvC2j4ggPlLX/rSBraAT5uNLYh584GXQJbPHZUeWWsvhgUSwSriVPoVb7wFGcCxEFuoI27Agb/2pnTcPAACRFjEW6wtqoE+1wPlABhSEBkonWuCQoszGe+7777dc5mK4NFDQMRiLTLj+UntWSltqiiCa0prKc2l1DtpZ+TlMeYt1y46Agjc1wNx3Q9w96wyMheRiYgVuaK7PL76A6CKaLZHhT4BE8ASufGsGHU64IOMAKO+7sh2YE+dSFZkmnyAX7pWbw88rn+RN9EzJ7Yhj6I8rgGU7KXRZmX3sOXIBxnSZwSAXgJTgcciPzNCyB70B6Cq/QFctkoXbK2+1BbgrWO89R0yFkHPCVCkijMB+UEw2tdXBIIs+lUfsjP/N15EsM5E5tVvfKkXeEY4EAuHGaijAzFyfATYtbGxVFTDe+l32V5zRWmA2onkdC+b95m9ZFPJEkEozU3KJbJKFiTEPseiQ40x9TWP1CfqNkbonyPCXiHyA+/qFWEBngF5uqPPIstPPvnkpktyslXt62Q+nxHaADx9O2Zfv3jGWqnF5jsRwfYmqc8po5wKZDOu2AmZOGyk5ukvsnB+mCuQtdIBiwSRq5RdemAbRYVKeaNTNsGO2HnOgUlCJimjP9dLUaYzMreHVLqwccQZYH/jfNRD4yFi1RyerDmu2DqS5SG85mTjQDuLtkeScipNEk//UgiRrdJMs+na6/qioOkrp5V5ruPSG9MyH6RzRqoib5XbPMBmEE2ON6S5Zy+WaUH+5oLsz2/6R5+KwM9shCNr6MKRZwMq1rUHo4E1MA6mq1dDz0UDEay8p0AMMC+CY3F1NLgUvTzjedsjBZErixUAIprhs3d57cAWEAAUzSiFz8B5kZQ8zMrNKwloA+K+s8hb8IGmvMpFEgD0ohnKDcQAJhbWgCD9PPbYY5uHuoW6qFtAFgi65pprtjK6N6KWd7rFGkADJDtW3gLeg3JLtSI78KXMgFAebO9e7S1Jp94RDeUhFu7rWT5FgoAsAA4hAIgBUACNjqTfASoIVkcUu87/dAd8lPbjvfTMIkiBdrrgSVZ++5CKOug7+mAjrgfMAaG333576yPgDllXPqDcaYjtH2NjbIS8ZKND6YgIonLbMyESoQ6kgq0UZdR/Aeve+65n4ACKEd0ISIdciEREfOrXTrkLtPFutxeMzvRpB3AESNmJzx2PTX7AF0nTh6Wessv2vyGzRYHao+U7+s9b33iMrBeJ0Cds3X4b0ZuAqOsjbexHW9hPh4pMYMzmXF/ENRkD3WykNK6igjNVMWJfVJBdsRNAlV24Vnv0maiquit7EqxJuoBypKA0XmliIhMIvfQtQLj9XnRZ9LyIJ4KkXraCAEeaSwlVl/nEvObhzMZV+0mL8LFJDgH7TtnZZZddtrVBeYijkzL1jzI5dvSN381X6i9dme3Oxyio2ziMJDTn+F5ZZOXAMn6PzjV+L5WwaJP76ZdtIniiaWzNmEcU9Kf7OCkQHoRLv2QDzX1soMNoIh1swudOIDSu9SGiOiOrrvN/6Zc5HPSvehGjxmFkKDI2I1zTNtRLbg41bWOD7tHv5hJtJU86yhnlPn/sxEOZtdVcwiZ7blnjqvomwdSXnC3ZfP0z1tOFI88FXKx79l4Da2DsfRevBh5TA7tTBJUjhQxQvv766zcQZsED5Oz3sHADCS1oABbw3MECgIDFjScT4OdR7ahci6rflQfYADUdMx7RUn+HVASMSnWxqBblKaKGKAFi/gCr9omUmmXBLAUv8P3444/vUsFKI3FfwELkDkD2mmTSIj+jIX53HzlffPHFDbCV/td9gVzy8syLOsy0KPdPsNEelR6mClzQnz86dy+y6nsACIEFYrRdHwATPiMlSBGCQAfAqfs7AhzY832ph+rtWVR5cZUHKJWGo88iv0Ul6ADADRR7B1SQDP1/7bXX7nSiH3owqrqRdsCGvOSSLqg+OuPJprOZQsVjT5aipgEk5Ra18R0ZOzwF6CRrJMH9PeuMLaurZ4SRaUYy/VYUVLSCPiPEZKjvOl0u8sVGXOdgDxEm19IdO0YMenCz75GfIkmNB8Q52ysdivw5MkrrEx1+/fXXd/uhst8iH8rTRmOL/ejX+rDUs6IKEcwiq+qbKX304Bp1KINcRQ+VgRx16IN6OxxD/7366qubTdRfyp17kQLf7NrBOupCZoxp9o0MAc7GfySF7fvzYnOIOtsqxbK2sq3aTF5RS8DfIwmQpsYUnSLIdIXASv317jtpx06YpEM2aG5jq17stn2j5HH6as+fa98eWeqbyAhb8EcX7YdiB3Pvk3uMI3Znr1Mkq7me7Eg8e/I7YqGt5gNR+uYn5XewA3Lid+9FpBozpSV6L22vvazsQZ+KMLZfK2JfNEq/F32LjFevPm2fGhJJN6UgZ4tFttKJduv7ToFtDNC/iKP39qs1h9KZNQEpZw/mN4endGANWacTKx2xO6TOeCmSe2RNXTjymCBj3b6fGlgDYz/7dbXq5DRw2nOwAAveQuC4Y6Q9p+iVV17ZASvguwXWgyl97tk1QI1FtNSV6XXu9ChgpQcUAwoda+1zpKiIgwU/EBrAtghbDEvj6pADgINs6mw/QkAEsED48qhblC22eeuVCSjycAfK88q6tkhPAJH683QCa/Z0KA9ILb3KPXl6gQFHQ7fBuhP71K/9pVkpv9OseI39FtH1udMCSwUsYtDeCzoBCpVHFiAJaEcSKhcBKfVT2XTmmrlPru/nyXw9wJmMHcGvL/VLh0uwA/uPlEWX+gTgYlPaw9suWlVKVw9FlpJE5vaE0QvCpTxEkS4BLnXlOS+qEzFyv+9Kh8puyJJzoOicMvQN8MzLrz/IgJwWUSRj9qi/yVK/R+xKP1Wevuh0TVFVehBRIJfri/qJBrIV9wa69S2gLB0tew705jjwrk/pGsh0WEtkBbieZN1n5dChe9iLuozVTsucgDPPPjm9Sg0kJ9IQ8SZDBCuwKnqjLQFrfS2y4zuOB/NHjpkicuwnYuc7+60QJWVon3f663j1bJ99Sx3tcBF61nbysWn21pxSlFdZxt1tt9222RcCZR5oXAfyOUH+/ve/71L2ik6aE41f9YhqcTZJE6Rf41FqJDJNNsS3+c/v7XfrQAb/IxjaX6ojfVaW8dAePfMKYkPm9jiVphwJZsPG5csvv7z1MzIhql5/lt7c6ZL6AfHo+VBFs+c8ezQ7Yf5f1FzaMPk6zTE7ZD+RJ3rXF425SCk7ZyMiiu0VbAyTQzv0L6fPH//4x00H6bHfjSVtVU7PQMz+2YFUSWNZ+UhWDykuMpzt05M9xx2YEuFdBOvkAMYqaX81sAjW/vbtatnJaGBHsCw6wIEFWCQHiON9ltsOKHbSVB7qwJ7UGt/xpnaIAkBjv0hRgBbygC1gAPBZjEvPCxSQAyBp74EFvhSoojwBgtKCLOSAK1DX8eN5zb0DVDzQyprRmPaCuUYaX6cOtgCrD8ApAmbxJi9wpB6ACKgA/ukp4lb7IiLks5/KYq6dRWICIaWuaTMZlduDYrVLnR3n7ndyRJKAZ9Ea+w/oxb1ADUIT4QP+eN5Lnwz0t4EemPGq/sgFANOenAiL68jrT7RB3fqZPIgsQkRm92orAgPokcsLOPMdeZFBIA0g530GlorI0TECBPRKH0NiEcbIn7LpHviiR+CRHUoPIgPgqX+Vn1OAzJFGIM5DsF0naivaAsi3vy0C12EZ6mg/U0BMu4t06KNOpqN/aXzAPG87eToZjW1HxgLW2lwaqYhxB4kUUWhs6HvposApvZQ2GSkrDav0VuSgdLrIkWuVV9Qhp0GR6RmhZg+uiwSUWkgn6VzftK+sqAD7pxfXkdN9RR7oKUeB6wH1wDG5i8IWHSKffW1kkf6KQCgDKfNif+7veWza20tb6UT0GNBWlj+2ZsxmT+RD1uzNIgMSYP7iDNAG/7MLurffhzz0wvFkvkQGje8i+OwIuaT/ZGvMq59NRGQ7fKHIqP+LBhctZjvm1lJRS1PONo3tv/3tb5vTgNOruSjC3zznPuXk+NAGbRNNno6uIlNzTk6nOdeKaGq7dNycOOqaTg99UHn6IlulG+mL5pB5qEap3ca1sYL8iJy5Rp05xbJ1Y9dfzgRtcq95BtFiF+Yl47FnYE2nnQehi2oqO9kWwToZcLFK2W8NLIK13/27Wnd8DZyWIshbLXe9lB+58AgGcG/xsQ+h9ByLlgXeC4goslCqERDCK2wh7PlXnepVOl2pMkVpAs/t+SqNRx0z3a+0lekFdk8RMyAL8VAvMAoEOGmvFK1SUYpSfeELX9hAvJfFNyAdYAQmI0ZF0gIt2uLviSee2Oorwla6Y95mAAaI7gjtSFxAt7S10gjJADwqs2PeXVPqkBSq0nK0vVO3RKhEY0rtAnyUKQ0G8NBXeZzJBIAUfShVzTUdNCA1SF87VAQBL1qAjJIPqCxqBxgqz/cRaDZAVuCmI/htRAduyVp0EclTJ6CoXQC5fnn66ac3cOz11FNP7Z4XxTbSoev1AfmRNPWXxue+QGGRHqCYPkRfkCKkTPoowFdan7LpPjtShj5xPZ0AdMAqvWszufW93/UX/Wib+5xcWVSxdMNsPaeBtMIO3XCKXbbvvklujc+O5W/ctT8nAuFekRL9EQEFzulYXxVVcF+RMnUoL3m0VRvd075B90UE6EXUSUqtz+pCXJSpTiRCmSIN9NSYpVMvZbNDx5+LAvleOqC+M07d5x59KgqmHkQc6EaMvXq+Vc90Ipu654sdil4B9L1ybHAKICP6yL36kD2zc1EjUe9vfvObG3lg/9pJZhERfYykISicT0A+XQL27ElbjC+Ep3TX5kvzVFF/dRdhIkOkli6l0nqxV7+ZU0SfiggW0fWbubVTKhEGelCWayqTLvx12EmkQnnaoQ0djlFkr3GWbU1bjCTqJ2XqO2sG0ly92VhpiWwoO8tJQufGC71ag7Jr5dOZ01qlPuaQi+gXsVYXwm1eMf6bQ8mElOsf7WZT5vlswX2ciW+99dbWB42jRbCODyxWCfuvgUWw9r+PVwuPp4EdwbLY2fsgImWx6qQsi7NFzqLFU1m0Q+560ZOeI2RhtFhasBEsXuDy690PBESUIlEAVKkvLXABIN+XPicS0YNZS98BEEo7yqNelKyUqrywQJuFVFQOIHZf5BDAA1wtyKXoaEORisA6XcwDDkonJAfwjzS0X6z0GPUoy/f0K82ougMKRSo69CBPPlkBEve2fwiIAQx4dYGhIkMd6S56xMuuTH0IOCBbZMu7j/R0KmEPWUY4kOeAXP0IzJNXH7fnKJIYYCQTokEfESz3ANFIBm++I8a7jjztf1ImMKosYJeunczmAc1OGeSdB1gRZVEmILvUyA4T0cftQaFD7Z77BfXz3B/EjrT77rvv3oA7mQExMgKx0sCAd+W7j80r03XuBczpqegmO9degFt/tb8KQWR30traT4icFZXNwaCsW2+9dSMixsg777yzed975bRwnb0+fosYaTs5I/4RMvryHXugC7advqo/gF5aV9Er/ysHEM0mIgnu6ShvYB+J6Jh630fktA1J1reIq986RdFv7A8JMCZvuummjUyoFxhWBrvr+Wf6oiPlkTr6ZUs5B9hM5Lm03MY9MqZ/APeiK5HunCH6TDqaaNu0G3oSbSVH0Zb3339/a6+X/heVliKobWyFfk6dOrURLTKRV3uKtpdiiQA3Fxblce+cPzgmOEvIbu6gL797fAId1icznZTMHXfPZnNqkaHUafpUVs4f9TZfIsb+OESSsYgUfR0lWP2WM0qZbNx8o256MV5y7mTTZSHUdvcZ1w4asQblVFK+eUu029jnLNNutprTwzX6Hclnc4ia9hbtQvqsXUX96a8HnotgiVS6fxGs44GJdfdhaWARrMPq79Xas9fALkUwTylAzINrceQ5baN2G9ulOwEYef55Bf0GKAECQI9FjucWwADA8l5GVLwDUMAbUKKe0gAjTAFGiytQkWfaIlzkaZKYFvjy+tsDVVogQGaR9YdMBEwBIEezt9cgTyYA6JrS/shTqpm6XD8JGFDD4w2MlwoTYGoPF3k9pDSPfpG8QJVyS5ks9aaj5LW/hyyTC/hCYABoYMix0uRDZnh8vfSFOttoXwql/ulgi05m5EF2wETP7tGeUjUBLaApD7KygbSO9Y4UuQfoBOx8Jw2Q/Owl4uEEP3UAUACPOi+44IJNZvUhajzp+tneEjYFLJGdPTncoT1B9Ky/izq5R38pvzSqonwd/OD/bMMzcNQNuCF3ZASo2Qf9aB9yo3ykptPh2GrRk+rnlNCe9KYvjA3tcWQ5vUR49F/pmYFFcvTMNvciWdqrrv7I7rQ+vwXmyZY9RtSViWD5HzD1Kprh+qKmvg8wR7pyaOQUCBhHzotEAcL6i8wdn95hHx1KwT71L7t1v7rogWxsSlTIuPRwc6lgwDj75ewQwfEXiWKfokrkMQcpi20VPcnxUTuK4v3whz/cUpz1K1sqTXZepy+lEdtbZRyJOEaIciIg4tIARcKlv7IPkZqiwNpqnJGXbvQvosLO2WXOJb93oEVHw5e2OeeBSAMdcZiwRfOythu/yESRxSK02UE24d3YQ3aQROOyaLN76KAy1Fdku+ipqJb50ZrALiZBLcI1SVfRruQo6s/JQAZk25yvD2ead3N9crMN+uZo8TlHmN/dz+miPc21bJXskWt6Nfcg1mzGb+YvRAuRZ4v6R9uQK86V0kkj5mMpXTjy7HHFuuMANLAGxgF08mrisTSwi2BZ5PIgWnQtTBYuCzyA214NYMTiCAgBDT6LZlmARUaADgQC6M/LWkpekSfe3TfeeGMDScAXggMUW0DdG3h0PYBQhMv1nR7Vwp4XPtIGEPG854m2CHeinkUWeG4PkYVeRCACIQoEKKlv7lEBJC3ePYeKxjvcg8yRQ0AdoHR96V7tV1GX+53QaMFvTw65i4SVRqZM7XMPgCyi4jr90z6hyJ93oLC0FyBCdEs/AbPaXHQHcKUPOij6B2zQvd+0ye/u6+GbwLA+AUAjaoEjNqJsdelvIIr3GTAGhPQNEIfsADC8/YG0TjcUpZI6KUJAVsTbNWSy3waA7wQ5dkgn0jEnOSBXe6A6gCICXf+0l8j37TXjBCCT1DCgrVMb27+lLn9sQoqSPuikOGSKvvQJHZG9fYnIr/sARCDOSZMdWNIzwAKF5GZ/PXZAGfaLAMMOvfCib9+rX1TMfsLSYyPxgWxjMtJT3xSZUlYHEeiXxgidRESzZe2MuKqjyEuefiBfWe2NMab1cXYvcqStyIFr6Usb9LOX6wBuxEmEUh+IBEWocnCQh03Sn1RRMrFx+ulobfUWfeiI//bYiWY4WY6ekVN2mk0quz16HETKvOSSS7aTU8lv3NED20cEkRo6NV+ZU8yNlYFM6Wt9Q0Y27CHjzZv6l/2a78hN3h5h4RrEvGPFc7JEvpEJxMC97hE5rC/rx9qvr8o4cE3zpH4zZysL4WxvJzsiayS8cs0BjVtl06vID9I1iaC26tfITQ6ySfYi7e1xogtjm76LuBaRat+odtAtksThov4cdH4zvowP84fr2FPzcimC5ER2EePszvqESBuvbIQcxn4E6wyr6cKRx4IY6+Z91cAaGPvas6tdJ6KBnoMVWLW4yVEPoAG7oksWQYDYogTsAJwWpzy2Fj6LHiDlJK283+XSW/AsiBZ2oAWYyONsAQRIlW9PjMW050mRSxmlwOR19buX+luQS/PqYcTSvSIp7V3SngibMoEMqWjAEZBL7oB5bQpwth+kdCvtoQ8yATTa5P/2bwEMLeLudR1wd+mll+5ODStFrFQdYCcPap52YB+QoLv2NQVk9dM8FYxs9AtEAHH+tBc4AfaBSeQKGQNsS1XUd0gCwAMII3XKAtZd6x2ARib8dQw1WbMDfaF84K9DL+iFHiKmgCnbEUUEVoFR9dkjEwBSnuhdD3hVrvq0tXRSsiFZnSQZkIyY02ub5AOYAf+89r0DwaJnbEE95GdL6tVW79/+9rc/dtddd+32GClTeR1sQM/tf9E+v+sD7/QvXVZ00ziYqYfILdBNbnqif3IB0sgEJ0TpaJEs40M0TZ/pvwhPZMl3Pf+qlLJSN6ejImDbQQmV1Zjr2V9srdRYsreHBpHWPrIbu67XH+ycHtk6ezC29S39iMLkWDBO6Mh+T6CdLhB0pMXhIPRQSrBy9YWoBrKNCNO5PaHGne+KTEbqtdkDstktUkEu7WB3+o18OXzo4MEHH9zslB7NEz3k2944UQ7tJbOUvcgJ8oa0iaoiXBErpID96kdOJ3own9CVeakIqHeEST8ZC/qArZChyGkOJLaBCHBmqd/R7PQpcuq9+UK7i6wrb/7fONGHRVuNdYSndFj1IpVeOYfmQSmcKiKzxgl9+Evn2RS7mJGg1gF1mMOa+9mN/tHv9Ne8lo25j27MTRxhosFs19SdOQAAIABJREFUgp5LI9dX5jR/xoqyS3Et9bV9dQ4yEX3UHg4TxJmtmVvT2SJYJwItViEHoIFFsA6gk1cTz10Dk2BVChAM0FiILGSdEAjIWcw6XhdoAERbfN1vQQOWLIZeFkqLp0XUIswLrMyOLS6Nq8iZ9DFAwfe9ZuoSGbxcU4pK6SUAAw+thRYQBOTImGc1oAGc+c0fcGHRRiqVmafftUDMTMPSTnIBIAAQj7u2BaIDvIiLcgEiQJNXGngAWnjqfVeES+pNgLb9Vxb6IkT0B4RqE3kAttIcA2wIG4AJVCO/vPulY9GDfgSKyKGM0v7oBnnr1L5IQkcvd9x9JAlZVA8vfR73PMr+BzRF8NqD0Wl8dKVMupMKBjQhUNry/PPP7/ZXAdod7CFFyz09KkAZ/vKAk4FcvM+lFtJj0ZmIBfkCa/q7fTrZkP8BWn89nBnYipQpj9eebYkgKE+/5gAAlrPPUkZLTdPOHAf6vWO3yQMElqrV3hj/N57UI33RPfqzfS7KBPQ7/ECdRe+KynhH8thAhycYX332e+mWAdXGU1Ew9l8am7bSXWOXjCJ/iEORFjKy3+YAduJ/ctJxR40j6+4ng7aIYDlkoDQw9ip6JArc85JKBTQW3d8hCEiFF1uxV7HU4aKOIlBsUlSMnXewBN1Gns1TyjUu1KsMdltqW1FqtsgOXGv82b8DnLMLNqAd5i7v5oSOfNfO9ku5F5nSN9quP9INkog8+d89HE3aGXkpdc4Y1VeO6DenRJjMuRxV5pMi235TVpGgSM904CjXNT1XL3vNNpubyNtcrc/NKd7p3XqArOrzbCV5m8eKkJYFkH6Tnwz6oLmuh3SXkp2zy4mDiK+5g30WjS4VUn8gTtaB6i4zo2vpCEH0rq9++tOfbrqP9E1i+K81aOHIc4cY68491sAaGHvcuatpx9dABKt9GDy4PKSAgMhIe4SAa4uYhdwiBkgH7DpyGXDgHS49o/0jgCuAVgqG94gbsMgjb2+B+8v9B3LI1MEAed470AF4K6pV+gkAQCaLJvADCAFbgfKARyAcGABYyOyksFJryNBphJEndXSaXws38AjkWPwDEOQmm3IBKkCAPtSJyLWfqLRA7YsgBmgD/94RJmCBLgFORLWHPpOD91o6WfuLyIPcKRMJaZ9PhIt+5t6kUtxcrx760k511BfeS8FC0kQjkJDSGBFWv9MhXXqxEalhIi3q0LdkAXo7wcw1vPZ33HHHdo89MvRHDodC0FVkoPQgHmpgV7uVp5+0+aWXXtpIW48FaN8aGfOu5zn3P+BGD2QB2m+//fatDYis9KGeVYWY6lv2Dkjqy1IfI8lFcYp6lVoq2kKXwLPyRKREsfyuHaV0lQpHHlEe3/tOJNhn+0OUoS2+l8opLSrgzDayfe/u0Sb2UQSz9pJVO+mtqFA2W3S4fTiRyKIPygo4A/O99JMxbr5ovJLN9cYhAml8uw4I71AVZMZ99kh1oh49P/PMM9v15Oxwi1LAAvrqNkexPWU6nKLDD3II3HjjjVuf2cdX2qQ2NXeY00Tc6Vxd7I7+ECX78ciZ/oyf0neNQ1FPNsqGtQPRcHgNexVZqh9ETNRNxtLqjJHSrOtDxMyrFF391KE1OZLSN4LvOPnmM2XkeBI569jzmXpXGTkDIjgR99JDlcNW6cT8iejk+GkMa4d5if683NPphPofcWF/pT9WRyQ+e8qJ0TweAVQemzQWzeXGW/v/9JPr1WEeUg+7ywGTw4BsIqEIm7LaOzoj9kWr2QcnTVkEi2AdH1esEg5DA4tgHUY/r1aeowaORrAAAUBXFAYYATpK65ASYvEF7gAiaXUdYGGBayEt0tVmf4vj9KC3sCJXQEnRItchJIHA9m/NFBS/AZBFJvzf3ps2a/vNogx0+Q2YLUpDXmCIjOoDFOxpAeja49KhHgChsnh13QcoFtUhE7JDN9JrgBELvwUcgHYvMqo92tFzXgK6Rbsm2CitxULvVYphDwFGekQKgBlyAdrSGwEF33UfUBg4LBJYupy20xmAB0TpTy/RAGCxZ+0gUPSmHZ1g5z4RTG2ZJ5PpWyRHKhWwAwQFsJ2sqK5vfOMbmw7pHWjjAZdWBWDb8yIigDz4TR3uE30I2EaKtQ2BBPDb+xRZ+MlPfrJLpwsUup6O2/el/sC6vqBHfUh2ekSAECW2DryJUvagY7rQNjIB7qWi6ie681vRMjp1v/ojZKJk+gURoPfay/bm/hn9ymYCrewvW1ZGY5BOIr+lgrEB3ylTf6mv8VaETV1APlk5U4znCGkRD/03I5jq0o9slL6+/vWvb/ezoY5dp1f6bW+WSIJr9FPRH2PFS/ndf8stt+xSHR3Zzgb0DT17pwtjKrCvbzu10G8dRy9dsHRdREMEsH05HW6g7UXXtNUcJgqqHdkIR4GDLDh+zGHkB/aL6vhcWp/IN1t+7rnntrrVp/0iIkA+O2U3gD6ngDobH+oz3tqLpn2ltJEHMRBhQ9SLnnvXX+yqUxlLmaNXuqHrHF3aarwqN3KSQ6cloxTs7MT35PSnTfqVLPpZ/eY6Y6KxpA8ab5FbNl+0O8dSe+OqlxwRUTI0fzXH5zhTryilcZ/TLjKkTRxJ5nDjbT68W5tdR17OHjplNzmYcpTpT2Q5B+AZltKFI88RX6zb9lsDa2Dsd/+u1h1fA9shF+XvA2bSJ7wDABYfC6EFG3i2/8BCZD+PhcribtEFDtxjAbS4dkiABRrQUH5RGwufxdDRzNVrsXYt4FKKXKCziFjRiJnKZzEu8lMEqgd35qUtXQ9ZbH8MEK8d7gVIAGaAN08n0FOqooW+1JxOkcuT3sb/QCaZO+jANQGCCFYgYu6FCdgUacmbTK/qBd4RHkBQOUgh4AVUzENE2otDBgCPB1d7tZEcytMv7enpeO3IF0BU6iRQ73/XeHXEu3LaM0TueVy2gzaASDJ2DL7T7gAccpDXCyCmG6CU3ThVUcpZoAm56oS0ThvsyGV69kwkToCeB0Qfpf84TIKMeaEDge0D6zfll35EPwA8oofEKs9BJEC5fV5FPNg7GQFm5WYj3unLWKDfUvUC7HSRlx6RQwSMH6QWcCzSRCfaKWrWXiDt0CcdAAPoFl0MlAaYi4bQsX4jl+tLR4v0Nl5EV7SNThFL16mXTbu2fVzGBDsMgPrfg3sB1iK1+pedsjEk0L4WutZ2ALs9m2yzo+3Jpu1XXnnl9i5y+Pbbb2960Qf0TB7RHXpht+1ZZLMd401HHBn6q/TLO++8c/eQ31KE/YbomA98pueeC1ZkkRz0k9zaxNZEEZFKtmzuYK9Au/7mSDHHSZNjBw5NYU8iIzmD6BNhQ+iKLDXe/E/nyFxHuyPGvieH+qXFFS2iVwSnB79PUt9com3GGTJvn1gEPNLcXJMNNQ9HOlpWili6rjQ85JMeI1XaOscIQspeZ7prJ/Yho43liB1ZIpalAjZeIuPqphNZA/qqNM/maPWzFWSLs4aDsMOQcj6xVfOYPiJ/h6k4AIVNROwWwTo+qFglHIYGFsE6jH5erTx3DfzTAlcKicXcIlyOOwBhYcvbCgAApxay0nfaGwMw9FwsYAHYKn2udLP2fkjxuPnmm3d7qSIVgYgJFvucBz5AmTfYwpo3f25+tvh2DHwpORZ6cgFOZAW+tKe9NBblue+hRbd0HPJpk3qKmAE87dUKsLRBPSJVas4ELMoKWOQxrq0AFwDqHTEU6QEI1IVA2rciRaa0miILyvQdcoWUlfYFXPCWay8ZlAWY+d419KLPARAgUN30GkB3Db3pN7YQKeukQfIj4E4DbK8T/QK9wDb5pDKyrR4EjEgh5QhWz9ViX/bCuBYQCoyyJ/V6J7sIBc++iAi56B+wQz44Bbzql7l/A1jvUBTtJYu2qNdeDCTW78ig51KxE4CQHIFUbQGy1Qdc0w09dsjJjE527DqdIz3IRmQbWKejbDYHQ+lk7JBt0mcEB6hm05HDCHtjuMhTfcQWSlmM6BVlak+estgLwpT9NaZyZtAl+cgKuNMP3TQ+OsqdDdCLE/naI+M7MtCF9DZtokskAUm29075P//5z7d2ar8XubJ5n0vJJEOn3vkdmdAm+lSOOezCCy/cOQciHaU0s3vESnn63X6pHt5NJt9pWySEzfqdHbiX/I7UF6GLVOorz9KTalbUi+7YGKeU+YdeyEVmtjBPSYzUGn/SJJXHtiP1bF3qH9vU9ki58ccmRKaLBjWekRljvpRTfcxutYM+EVh/HRhUNJ3u6TiSU2pfTgt9zTHSyYbGnzGhj/trfxl9Nec0forwI6TtDZ3z/ay3sdQ8V1S/6B39I5HqoGPjgW6VzYlhXkfu6b4MiyL4rtff99577+a0YTvNn0eW04Ujzx1frDv3WANrYOxx566mnYgGNoIV2Adc/Q9k8wJaeCzQFmIgg2fSQm8hs7gD+RZ9izvgB6SVfud/i5kFPJADuFnYbOK216HUwkBDYLgFNZCTJ3OmzwW43BsQKeoVGJjExWeyFunxfzn57rMIzzx8v7UHze/+L2rRnoeIU0SpRTyiVWQlUphcLeQzrTES5z3gAHABRerXRuBNnfat0GsRtAiW/xEwHnUALa9z6VaB7PamKbe9LIBjKZHqENVLZ0BPaWRFG3vGViRam6+77rrdiYHaRh5pX0i61DeAU8RQ6h0wKlKEdAC8yrf3BSmTpuW9aJl2a38PnhUpY5PAMJtE/AA3YEu6j/uKRrTnyz30CfQB8coLgPruqquu2kA6O1CPVKwItbKLKCq7AyQ6tAE4Y9uAZ2SeXRpDCF+HddCR6I/0yOyJjjsoRj3aQnf0ASDqW33N6w5855EvIqx92Z37ijwZrxF/fZV9aZ8IDB2ot4MHPGjXi95Ky2M/pd3RFz0B7khTDopOmtOP2svuPBCantzju4hoz0Mjl74w33Tinudg9cwo91U+WbK19m6KsqtHexE+behwFiTfS9+WHpcDp4gmfbEb72Qpwu5/OjHmlNdjA+pX5Zb2qN2iVeYEkVMkSJ+4jz2L5EmDZkdsWb84jdIBFeRALHtuW/OOd9EUdsyx4jp/9mOxA7o0TiNT9OKziDXnANmLLKmvE1nZjPYiWcqPsLuGjZEdEVFWTo0I1yRYfdYPZFUmp4VxSGde2sTWyEb/9Nscbd6hH2MkwsU21M/ZkT6KbnWISjLlqFN+c7t+0E8dkFH6KL2ZI6xR+gGhReiVOSN2IpNsvwNG5hz9rxV24cgTgRqrkH3TwBoY+9ajqz0nrYHdg4YtOiIKFlwLucXZhnMLJLAC5AIXgDKPacCrxc7i2SZy5CsACLSUlgQMWVDtj8hTncc1kBFY7GAG5VsUlacci3OAtjSQwEAHL0SclBkYyBsawWpfQsCzvUaRJ8CpiFMb/EtLipSWzhiBDIBEoGb6i3L7P+KS57pyfI9cIacAC6AFoPsdqOwBo8Cr8gCiHtoJBEp3Cdh4py96LBIRUEnHETTf6xf36GevSCJAlxdafcoqMgYQsYmIG8++sv0OhCNvNuSLpnk5uKEHGjsA44orrtjAPjKhX++5557tPgTcARiuBYw6hKCHlEq1UyZZycYhUPqkiIG+ReY6Ur59L23MD/S1nwc5UCewqFx9ACRHMADR9gypBwkCLttATyeuMU60A3kA7hCwDnnJS+9eY8hhCNlpe1cqW3mlxbmGLB0DXx+258dvHZYS2aBPZbp2pl0pH6HJPrWvyKY+fP/997d7lFNUWD05LtwnQsQm1EF/6qEb+m5/nrb5n36AZ/1T9BXAZhfa42Gw9ik9+uiju8NgjAEguf2dysj5wda92KpxYYzSk9/Zuv+VKT3PZ9EpKXKlsDVmsmd6johHvrQ3YB/BznHB3sx9iLjP7FM/+46d6gtEXfsRQDbV6ZTGBj2wLfOqKAuyzW5mhJv+2bD7yEHP9lpKzWO39jPmmJmLAXsUOTQH01lkmWPBvK5/XUP2mSqc80o7RJT0V8/jygk107NLgy41kf58ZvdIDrJVVEl5HalvHuoY/+yJXouCandkT//q0xxXORVyJBVh08cRomQQ+Za+aT6MSFWO0zwdNkOmxgCnkKi5/lfGGV4LR5406ljl7YUG1sDYi25cjfgINbAjWACghVu+PxAoivDAAw9sAL7FyAKZV9znNk6Xuw/oWTQjDoFK74C0xQ0g6rQ35SrDghmg71S0SItFXlTi/PPP38C7xTlAkhc0D/SMfCVzC3Dkq8W9qFepIRPoBLwiUpVL1g6OqPxkaTGvzX0/07hqZ8CiPV/JRKcAgr+Owe/QDSkvX/3qVzfCFKFRnt/VARz7DTgFgIEpei4FiLyu6+HQPqs3suFzAKi0uwBmQIbcyiab+/1fvwFoAG3Rvk4R4zFH/OjHKYK8yciT/RSOmJduCvDw7PMkA8RAnnQ/wFAbXMvDLsLFNpF/USZ66AAT5Le0r+xRv/VMJoBfBEjbeMsjT9pw6tSp7X/Rtg6l0I9sQzuUq73arW7liOQA1K4B5jpN0zs7KeIALLfBv4imfvzggw82z3s2RS42WDpiXn/AD2CNZPhfn2p76Wvu6dlF5CRPjomIvWvoGshvT5QoJTDenklREARAH7ufbU0ngrL1iT5CMCJ2bMg9rqfHnisGdIu+IBPZLbnbH8Sm1YNs+05dfqe7To6M+BTlA/7Vh9SYr7JN/WGOkPYlQhop9i6lUZubO8jlOVXGiPu0yXXaM6PYOSaKlpDVd/W5fWOIou8RH/8XLer5XGTUz+Y+dq1tb7755ma/oitzL2VzCDkRFWR/Pr8uu5JqmIOqeYYMxj7HjD7UNu9sAaGXeaBO8tAdmXLOFBFTBvnZFXsqKml8No+mg97VX4qq+cJ4Yk8Ipr7s+VSRnMhRUX3/99d8Qsae8VXaac4C/V2bI5HeZxaBekUAkUn1a6fx41WKq0i6zwixiHK2uwjWR4g2VtF7pYFFsPaqO1djPgINnEawLK4IFhAGdD788MMbiAQsy423EM2oUouiBbCIz1xwfebJdxy3RTCvfXudAjRFoQAqn5VrobVvAyCweXmSpghY3uZkigwVTSpa08Je9KXDMypnksGIVfqeZClC4bfK7rpJyCJWtW9G1yJwRfkCVsChP6DcK2APXAJXUoyAQd8DUt4BJWCErgAjnu8AtOcJlW5V5EO5eaTJ5nd/9JJ+O5yjKF8AiH0UTSyaVRoibzzwUxom2XwGWnn0tYGHGgjmaQdAL7/88o0wAT/333//BgYRmA4MCLgDS2wQYBJBoQPETaQouQEmABMZK/pIVnK6HrkDvNkXmXwPiAGq11577UauRLAAe30QoalN+pYtui9S2qEKAHt7jiKYTkHUj4BmJCAnhvq1E9HUB+TMsYDQ6atIlPFnzLm3/ur4/fZFkaPDN1xDnuw5QtABGkV11dFeK2OgiIE9c7U9R0ljsjHmgAz9l3PCaYTsMbupb9iAftHv2lEUQ9voMnJJd7UFUZuR6iLO+so12gEYN2aSG5HT/6WM0ZG+8L/PyExg3bH+oi2VQRcIlnGEdBo/ZPRHljl2puOHLo0/h3M0L4raIMSNsVJ71SWKRU56IEOnRbIV7S4FrjmqZ8lJM1R+8wB7QszIm8NnRtvpv31KnZwnmoZs+E37jDV9kNNHX5Re6LtSf9m68dizo9hMe0ybC446k5obI1v0YRyo0zhWRpkP6vGnziKLym+/mTrMEcgeOzJe5zrSutSc2rzUnIwA62vpke2ty/EkeiqaiOB36MVKEfwIUMYqci81sAjWXnbratQJauA0giVHXXqGBdjxyQ8++ODueFuLpUUMaPpf9u6t17KiauO44Kcy0WBM1As1RL3wENN4CIIKtEB7aBEIEtCIiN0KTQt2ewBaDkYkHrhQL7zzU/HmN+N/ZbjTvFft3nN3aiU7a695qBo1atSs56kxakwTYt6qVkEL3ygMbhIRZZ4/f/4ABiZIbyJv9bO2FeJkUiz8KjIX2DSxm4gjdJG06cmK9EQS8m7M/Ritwk5S1sTdyuksM89ZpMmk3opuBKZz1R8YDVBPYNBLda0wm+y1GbBJxwF54FKYC3BLb3QPmJUMgC70HX0htQC+lfrCBEuOAGAEiiKehWQGuEpMUIrmwLa+cy7QTxdkAPa0kR4idUKoAFveNSRZ/eTn4SCz/TKIgf+ffvrpTSZ787SzF6mmJ+2gS0CLN4o3K1AFFJNJu6z8s1Gfwj2BZOSUV4xO6Vs5gW/vNSJj5KLkE9pRsg/tLeW+tuoT/UXWbEt5PAe8dGRSr3IRgqMepV5M22sDyJ+HhZdGf/Reshmi5xx9Fc5EpwhV6bobI9rf/igeCMDfda7Xfoso+rJ3UBU2xXvau9ciy9kwfbuHN7rEE+7Le5YXhd2xUfchWOygxBK+I3/tIfKb3lznf23vow/YQglZ6JU3xr2OAd/6COHw4uq8bGxSXS389FwSMnf58uXDvjftr315331HPrVPWfSFqPuddzHiRXbZ7RAY9k02STD0CRtELNzjf6CerN4RZjEgcskeEIgZxqgt7Nl19XfPLfpH0umsxaIII/vVh71Y3L0WqLQV4WCvFieMB/eys/bDFk6rbe2jZH/qRf55QdmSfmiPW8+Mnn3J0bfjymB/dME2LJYUhstu5mJTeiNXCyhkQa601/hLBvorBFRb6CzZI9mOk59tW2RJB+RCvnhu29+6CNYNRBerqJtaA4tg3dTduxp3AzRwSHIBZAAQViutSPMu8GCZCAEG502+hay1yj3fg9OqZIkvIk9Azd13372JawLME2LSM4H6Ngm20h8JmvtIphfABEoW97Xq2qomcKbMNmyno1aH5wp+YLQQw8B8IUGRxOmpylNROc61itzkHOELMAcayRAAcE6btEEoEJAqbMyqMrmco2PAW1sDKPZjAE5Acnr2fxkQAalW3oXqXLp0aQvZAYyE07VvKPIRSZ39oNze9VPWOyvfhRQ6pjy/I5eIFFuhM/8rtzAphFHCFPrlRQDuXCfzmnqkLgd8lCf8qT0i2oGcAOz04h6A3T3KKtxR2/NklrSAR4XM6u7lsPRMLsALQAT22BiZeG6BZKBT/a3it2Je9r7sS3+5H8Eqg6Z+UbZjwK/jvFTuNU56Fxj9ksMGe/2DDLOR7N04RCrI0H5D/UM/2Za2B/QBZ/3KTkrIkX0qQ9vIW1p93+rovWNIm/u1DTBXduFiEem8WMpFThEb/YFMug94pWt9RgdItOPqbp8XQqQ9CADdtK/TfcpRXhkq8+IYv9rVAgA56Kv9ec5bwEFOXn755cOeN+f1Q3sIG1M8OXTIVsmMvJCn9uqbvJCF3yaL+5B78iCZxpp2uJee2eiVK1cOYaXCD4XN/vznP9/a1cIS/csEKvlFIYb0wvb1Rc8hBIQsZEICsvf2s9FJ+xqzi55BdM1r5Dedtb+vsE7yWMyxcKH8QujUYUyTlX2pq7GVl6nnAF2YL4z39sH1rJzyzHBC9kOfjhkXeZfoQbubG9rb18Je3ugIV/vvhKuWxKIkRI2vFkgiwhFpdWo7b79nghD0PKXXmVMXjrwBQGMVcfNpYA2Mm69PV4turAY2D1YrykCTCVvyAWDwmWee2SZAEyoQX2avJvEAQ5NqnqAmw7w4wIgwrAB5pCgCFhhsY30eKvcX7uWY603C7Z+a4X2RrvZNtGIdWWqVMxLYJO93nq8IYGF9/Xavz9FwnEBEK7TK6lrH8voEnsvE51zv6wLKgR1g0Ld9SO7TFwAIwBoB9JuHKi+G/rCyXpsQYSvkwLMVXkAQiA4QAVOAu2OAOBCmfNflWSMbWYBeuteXhesAkD69yLREFgGbPCKF0AlRjKgEJgHf9r5ISEA2wLiN+bxJiFHeEroTIqVMegFagdqAf4RXmxxvLx1wSh7tVR9QDrTRF5nYJJLIvslpP5j7hQoC3q5Vt/L8qS/wnx3SRftV6N4nkqSf/PFUAMLtHWFrwJw+E2oHBAszay9Z5ag7T2kewwhWts4e9Y3z2pRHwL0tHpAdEKbrwnPV4RhZy+pGP+yA54UuS+OebVe333kReN8kXtFX7tWHEgywpYgoj05j1/H2bjpWmnO2CviXwMY11UtGfZzHlt7oEmlufHnlAxshD/JePyB2iC4dKacwwQC4MiMr7ATYFs5GJ5MgtCjUc68+JDOy6ZlJz5EG+wmNFc9Qe1nJKUkFjyeb7PkoZNBCAH23989eLWSRbPpTG/KiIwT2eWk7+SL9SCx7zktKXh/67J1/JQuxQKG/Ct976qmnDoROPb1cvMyNs+09K/OoKkO/lzHTXi9jSjnZvLb69FzuOZMHvUU2BIt+9IF2Ta9tdpuHqvDynunq98wrA6c+YVO9D8755qielb4RfK9j0DeR6eXBurEAY5V282pgEaybt29Xy26MBg4Ey6Ql9Oaee+7ZXroKIFh5BTxMRCY9E5qJM9JSCEhkhkhNwqVkVy7ALkNcE2WEpvC0wng6HlFzPtJV6FkToO/+8l4FLFr1NPlH0KqDzIUgtbl7hus1AVdW51rh7rg62wflGI9IBCtwlp7aHzGBp/9N6r1rqn0HZAesgCjgHwB3LfBfZsASSASwfTumzwAToJ8XMhLpfiAeCFUPAtEqfQSq8E9g3WZ8YC6S436gGhBkD4ClczwH6gWIAUzAxrWO0bFrXaeNdCAVd+QYkCsbIFKpTNdYxedFQf6UY+Xet7rtA6EH55VTyGMhkBF+ttrqNXCl/t51RlZ6/+hHP7p5rtqET3bgGuBWJx3SRd7VvH/a47i2914tq/dAeV5Tv5UD8CEs7BDZIkehVo5pF3Au02KEXBnOuT/yVnvo1v8RLKCy8Ce2UbguO1QGcG513zVsMk9ZJJu+ES8fngh65S10XHvVV9hn3tfsRd10Qa/uM8YRWXbWQowykMgIVl4kNsiD5Hrl0FfeLW2IwOjXxhS9FfJYQpHSoVtUuHbt2iFUsVcUtN/Ocw1h5HEiZx6VOdYjHUh87s1qAAAgAElEQVQJGehIn7I7/eav9OZ00Iu6tanQXbp0znUSJyALxo33uhkfwkUR7rxF+pq9q4tHhW3Ts/2M/tdeZfvQIdmMIeU3Xh0nr7YhWXlrmh70AZtp3yabRD5qO9tj78oxVjw3XKsP29PW8zSS5LtnuftaLHJc25A4REvfzn1dPcO1MW+ScpRfOKo6kWT2wa5aNOg53LO1vXERuOYFNss+LCAYo/re2O79a9Vb+y0impsiWD3fx/S6cOSNwRqrlJtMA2tg3GQduppzwzXwXwTLCq99McIDgZTHHntsIxH+TEAmLhNgxCFPE6laVcyrVEYuIAEgPXfu3AbGAguFm7TqGpAKJOf98rvV+LwA08NUeQGLJk73ASTt0SJrhM7/7WVoFTyvgvuazNN2q6kBuwiTewuhaeIunMa93ecbWMwbVRptOga8kLNSkNOzMn0Hyq3MA8zuBxSAr0LB2mfRvp1CAL1nJ2BNTuVJNuHe0n5rj/KmNw8gB4yE7RWy495e6Kot6kC6gRcAEJgBRutz19AREOpa5SjThvL2RwGeMq8BjEBnZNH+FPtOAEHALxIcyQDcfAplcz4vVuFdEX/yIBmIp3ZpN/ug197NRUahgYWrlcmPrdVWtlGopuP1JZkKXUOIgUs6AZiRY4k1vKNIH+k/OqEvckasJT0gC1vIa6U//OWptLo/vQARPzokr3vZ+vQIGyOFbtERLwcSlhdphhSWuc/92qA+ZZKBDU0ikveHrLxD9Kd9pdJGzHvfFbvRn+3XogN9oh8QW7pybnoHS68d4Sw0OOJCRrpuT5LnyltvvXV4STZ5eCSzQW2nI/tLC+/LxsuI2jgPpOetKwmH3/RLbs9CJJJNZTOF0knAwitVanLJXPS/Nsgc6flnkcNfCw0WDZDsf//734dxYIHDtZGCuZDFhoS0ISF5tvWpa0vJPhejnDPmikDwG5kms/v1vWyx2biQxsL1Zv/neczDmne7/ZbqUG/30K1+4nFGdOi+sMP0ffQ52wJdC2fKpGMJKjwDW6BId77VEyGPyNNRocLKsmcLyfLH5izu1Ne85xYVCzm/zgy7cOQNhx2rwJtBA2tg3Ay9uNrwv9TAIcmFyc8k+MMf/nBbcQUQL1y4sE1srSKaVIGpVrNbTTTBzTA7E2f7g0ySJvMPfehDW7l5uwrZiCBFmgKZEaw5mRaalTcq4Ffdvgs9abJu1bXV8Oqv/FZnAQz3qu/oaqnjrbC2GbwwrMppr0SEsRCzjgMmwGUkAGADRH3y2JGfrsjair0wKmFtzimzd4ypFxhVBuIVwSU7ECg0CalRlj4UfuM4ouQjZE95wnocV56U0MoMkOVBbHV7As/6wD4idSCJVp191KtNbAUQBP7o7fXXX9/Ih3OIhVV3ngfXsD/kwyq8tisTWAc06QDAIxeAZB8N8AoI6j9y0gHySK88NbxTzmsbneehArz0ET1ElIRdtR8uMhg5128IGSAMWKuvbIPk0pZSfEeo8/7waPQeswgW0FmGxUgogCd1dy9gVabr80Ihk+09UUdEFpCnd2F52WW2431XeWramzXfkaQuJFZfCR2lF4RO/xv79Xnho40J12XLCIVr9a/rtQ0x0/72o9Eb/bdwgUyxPe2g1zxw6gmct/iSh5JNZf+lp2fvyDYC9+STTx6yy9EJ4tsikPvUb8EBsSnzJJDN3uzhQQLInmfFd+FoPZ8m+Pc/GzX2LALYZ1doMD2JANBu17B5af3ph93ynHqeXr16dbMDffTII49s3/aDWQSxwMXzaXzoo56VPXe1/e23397sUH3sD4kxnpEnz/G8qe6ha7Ky30JYEc5I8auvvrqRO2UV4tceJ/bR4gd5eb89T4pkyHus3J5lTViFVCuXbdEz+egekSfX9ED1rNd3PTfJX+QEvXl+lA0xe1HffC4XVppXsr4ppPDMmTPb++Cct4gowU6e0xma+J92LBz5v0Qgq+xTq4E1ME5t1y3Bj0kDhyQXJh+ToJd0Ah0mM6mzhbkAY0AUcJ8XIE9V5CZiZHJ0zGQ5w/gAgAceeOAAtmY4oImu1WL3m1QDE63GtlobgQEWm4gBmcCC6/yRx7frAxmBxMLjuj9PXPe5p2v0g+N51gqNcTwZ2yBd+FTeMWDUZA8I+L+JHlBxbd5AgDmSql5/9FfoDfno3m9/ziMzvrUbWMmDV6Y4qZ8dR6wAdKDIfhhtAYpdp0z9oq72MAGgiIpjZfEKKAFT/q9/6EmYHxn0H7CvvYEd9fhDeKxE8yxY+dd2BAt5khRAm8iKSPK00IeXf2o3sAist3Juld5+PuW99NJLm6xsExmz0p23hJyF2NF/3jR9A0z7s6qPVNIR/ShH3yBG5PQbeKUTQFMfTo+APqg+3/Wj+tStnL///e+b7Omkfi17on4DPHmjgOrZ/1be6Q6RE75IbzMs0m+AmAduEgK2yZOiL9xHHn2Xd1X/ldmQjIUkZrfuUScbify34t9zSVvVjbg6R2+Fq+kvOvUboC5hSp5fHkrH6YJu/EUMG7/O5VkNhOsvNqlPyC9Jiv1O7dlih2yQ16jxq898JIdB5vPK+o5skBMx8/xDaJBzfZ/Hej4X5kKQcvNu8fhKkMKOtUdoJA+msnmn2IH6eKc+9alPbffpN9kwvbrAtcpm18arc2xDOYgsHbSARN/0hbi5DlkqGyS9+W0s9QxuvOrTQjiNqzIBqu/555/fZGKLQvzoMs9wXkz19tymc3bSS8Tbt5Ynv4WuvOj1vW91m2OQ0PlKgIh4NpYtpP+iEOiRbdJV6eYRr2mjEbRIHznax6kN6jZGeLCEwrcX7Drz7sKRxwRGVjWnSwNrYJyu/lrSHr8GNoKVVycSdMcdd2yTvHTGbZI2mZmgC6nL29PKbuU0CZvQAn0mVZP5t771rW3Sn5n4mhRdU8riSIm6Aq0ROmDQBAlgFb/vehP1nGDzTEXYOteqft6Z5Pe7UBz/KzMvnGsKU4x40EugR9sdL/lD8ve+peoOMOSJaxU4chSAVz+Q6qMOREh9VuYDw4CF+5WVh039ykA66Nu1Vu1d5/hnP/vZrQ/brxNpVEaJDfIkRErrx4iVusihjf4HSCWmiIQiDo6T10oz4oJIAdW95wuYAXAct1cFkEUceKcctyfL/Y6X4ts9QDwP1/3333/YH0QW+kFOtBWYZ8fq1iZgrj1S2qRP/HZdpN6iQXYGKEry4t5Sutsfwzb9pmO2Rz4esrLhAf4IBzsxdsiNRGgLfWiLa9RLpl7ESq90KcumLJJkApa1N1A6yTk9sxfE1YeXQ4bGPAkRucKgIoSF1uWhRQADw9P7EEFXT+/AC2CrL0+S8nk/yattvR5AuxAcADwvJxtpfJcMgx58/M6eXJPHqX2S3ef33Jdm35V+RrIRI0SUR4eueIJa8EGc2BS7kTwFITAGWvzRr439FkzIUKIWbVOG8rXZuGp/XiHLdKs8njmEz3OjdP3GRvu6eIq0Fcmyz0pfWBTgAWNzSDwbYcc8Y5E5YXsWFtQ3n7d0Z3zxKuXhVDf52B6CHiEin+stCpRQRlkWNNz72muvbXaL7LG/mZm0RR06yVuel5X8nid0H6npWZEXzfGen3NRSz3Gif7hTfRXwpwWxlpg0468oD3DI//swnjt5cpk90fX7LiFgzxYLai1sMQbWATDIljHD0JWjadTA4tgnc5+W1IfnwYOHqxCBK2WCpkAhm2ABiSBuV7SWAiFiWuuMkcSJsGKdLnH5mlhgiZaILVJ2KQXOAjwR3DasxHwAYYKoyp9djL4DgiacAOohfbNECuyF7tf+FRg1rn2hADSPtpRaF+AxeRtBVk5VoyBmUAMoALIAXXAGZCW14r87rU/JgIXEMnjxrMFqDqvLQAOwEBWspUpLQ9WG9IBWQAIeAVc6CDv1W233bbJybNAj8rkpen9RMAq4gHglDq6+vOutR/GcSvhZX2rbx1XN12zn+oG9oTh0Y96yU8vvEd/+ctfNpICLAGS2uJaZdF/Lx0uK53fPBdCrwB8wN49VtOt5gNZ+gRZCzQpCxBVf+Fs6sxmyYn0BMh4/8ii36SPB4DpXbnaDGQHdh0H6NmecDVtE24FRCvTHjN1Jb92I2KSSZSEgRz0D2iqC2FQrv6OCJQYIfCv3+iMjfGCNEaUIxSXLenfwsKAcASx8Cl1kLkFFOWTBwnRNr9dH5HPGxLA188AMXvT1l5AS2beRP3vGOCNnNC76/WTNpCvl7uW2t0YycNHbu2jO+OP7tVJ9/rr85///OYxUp7+L1NcyShKaa7v77rrrq1+tqJM9m18ktH/7incuRDSuSDDnguPpZu8/RYIGvt50OmTTUf8neex6h1U3tWl3bzJQgaVV3ZOzxD26xiyJtW9/7XFfjdjeC5O6Qv9rg2NL+3Qt77JR/dHveMzkQm5kNXKYIOeNWR0Th/mSU/HeQWdYx8WN0q+EkHOHukqXeaB8jvvZCTSWNd+9ps3UZ+1cNPCQAttEa7ssYWHFsnYeR5P/cueetVEi2/utfCD0CqXLItgHR/4WDWdbg0sgnW6+29J/7/XwGEPlonJCqoJTly6CUx2JZ6rQlLaL2GiNLmaRNvb1ITnXB6aVhyBhLNnz25ltho/w/bmqnWrnSZ4E61JD6g1AQNiJnvy5FlxrFA2AExZrnd+hri0Byai1N4wspElAkPl1ZdchWWRnT7IBsAXclUSg8IW1QXQkofchSYCCfQFtAPj7UGZngHXaiPPBx2rM/JHHkCIrIXrAcHq89t1dCHMJ49CaZ4DcoBlZMP1ZAZ86SOvFzmBEvqrjWXTIwNw7x7X0AV561/3AjKAb94UerDPJ10A4PoQOQBuXKcNUlTz4gSiAvF0qX3qRkx5sIBYtgEgAav0ZCUa2XHcb4S+zeuOB5IBUOAtTwPAThd05Xrnn3jiiY2M8EjY45Rd05P+pivhdQCm/lAnUuubXj784Q8f9skELOlMm/QrAi0US1m8FfTs3Uj6h43RI4BLj4Wg0oFjtYOehFrRYTam37201qKIBQDH1WnPCeIHaLqvsaUsbeGla0GEDuim8TrHeCDbfUgYMkfWngmBVjaG+CAxSBIZyKYvezl2IBuo1w627Dplub+Me9rMxhy30EN/SD3PXf1Bj+ppX5M+8XFMCn5kt3dW5XnS59qqD3k80z25e74Utua6dBzoJ4/6yIfwaUfPSGRf2CDd+LMooN3aIRyPfML/7A3TH3mi82CSHRFi55EH5etb5bUvqTBk+kKy9JnwwEIu/S+pR2XQufYicPpPHTzb9GMs0YH2RN569hQKO991pkw6JaPnQOQmT30RCXmc8ipOjyl5021REdkfjyHS5VlrUaLnSWGHLXIUQRCRLBzQd2Geed4LyzRG6RC59czJC3kdkrVw5P8eh6waTqEG1sA4hZ22RD5WDRwIlkkKALbiauK3WirJBeAC4AEGJnYfE1PEJ49VpMc1JqtC8Pw2wVvFbS9IXiGAqyyFQJ7zgZuynJFnhhWavEv04P7OFXoS0cuz1QopQAtQkEs785oEJAMIhUBZkUUkeIXaAF/Io3NASG2kn0idtgOxvauJHIFGwMJvoAhwcI8VfkSjPQvAtZVrbQSOECByB2LLFte+JN+uLaSKfuwh6b1H9n+QCRDURu1rpVyfWuF2P10WJkc+ICwgo87CqPI4FsJTKKNEDf6nG/cD0hGEPF4loUAafBAO/dIeG/t5AN3aCmCRt+vJIJSKrQCrwCD7idjwHiFDPFvapix6JQcAqqy8IqWab6VdG9XrOOCGxCE+yDD56Uf/IbjkolPfSIxz2qJ8ZQgLo29eNve3N4neya2d6hOu5RwSoo+VB3BrQy87zqOY/rULic6TwnsEJBs76s4LySbrU9/sTPkloIgIWFRBPiNxAeoZrqev1Oce9fhfH9Mre2O/ylZGHlthggC//nF96cZ7QTb9KQ+Y9ql+79WSoMV57ZTavBDCFk++9KUvbcfZaPsMtTFbVGbeXsRSn/KWGkvsPfIU4NfWvCqlKDf2ge/Ccz2XClNsXBQiHEGSwAKx7tlDB5KxKN+fsECkWh/YD8Ym7b3y58POyUpGH21gX9paWJvnIVJbuFtyu54dWWQo0yh56ZsO2Nwk0Pq85DHKILvzFkIiY+73VxhlpI4u6Emf6m/jkC23GNM4I1OhloWwRmScm57B2tfiSrbmt/r1nbr0s3EUYSdDyYPyjBbNkGfU8caPeunfIpC2kptXsTnrOrPvwpHHCklWZadFA2tgnJaeWnKelAYOadpNcG1uFloiO5yXrpqgAcvC9Qq7CqxHqFr5K+xqgjErpCZBABvYMkGbOP0PyKjbxOmjHGUDS8CZexC0VkHzVpGpmP1SkxemA4AHFPO+5bFClgpbiSg2uZM9T1DHIoXAFjAXkAO0rfoqo6xq7RfQhlZji/93b2ASACIr8C3FtM3WvcMGIUKwlAtMAQnpBQjIC6ZcwFPdwLo/H3rXRkCdDG+++eZGtgL5gHD7JXgr8/Agkq36B6T0QQRV2XQO2DhGL67rHWnCnQqzCizrc/LQPdIA5CFBJTbIw5mHhz2417drhANqFyBNToTTXiV9AWQhksrmEePFcR196Zs8HFawHQM+C+1yHWIRicge9V8eQWGC+siqPmDnwyvE/npHEdlKlAGs0pfshO4LhPbCY3UXdudb27Nx97Z4YdyRX3sdj4RkY4WMsgXtogcgnO32Alp91DhtUUF7nS8MUH8jA/rFPhpkNKJbCFVhU/pHGFl2SxZ6dR5BNg6VTU/29ChHu1955ZWN/LlO3yULnTmmjexR+caS/uY9ZF+u0T7eEX1M1+TyLODF4QVynXbPcGD9lDfI/zxHEqY09pAX3hBjgk7ygrg2D0zjze8WJ/IOk4sNs3v9VCbQdMcmpWRvUYV3VGZA12unUD8LWJ4zXnCL6HgXlmduCzbt92vhhg3yMEa6PKf1Hf3M8DttJFNJT+iycGv91164vOT6BtlgZ54/yLp+o3PtYbPuT790rd8jv9qgneo0Nnqmu94n2WqPets32sKG63puRETzgPnuuqPewxZD2KT+LDEJO0Tq2mdZJEP9m0y+/dGVxb9eH7E8WCcFRVa9p00Di2Cdth5b8h6rBm655ZZ3mnBMnibhwo6sIiNYwChwULgHgNmKrUkM6GlyMlG2utsEa8KTNKOJzkRZqneAQL2Bd9+teOYtCkA5Z3J3L7AFsAEDSIY6hJH4tIpfAgmTPfAIwDTBAwUlxQhEmViTC7AIVAOTbZqu7MqJQAC9ZfGqvEJqyOzTiyz9Lh22MEBgDUAFLgF3+2no3EcZ6miDOP0GnOmnF7pGUBxrhRiIIxdvmvArunaOztwn1E4/ah9S4Bgw47y2O2eVl9yFk0WWWjEus1/7HYA0sjivH50HgOgfCQaOhSbpr97jE8mNwGszOZFr4FtZ7fdybR432QsBTQAWACWrNuhbCQGARkRVuKRjvFHKRZDZs7IjShFGfae97Bnp5YHQHn1b29kAkExeoUWFTtKBe13nem0H4Bs39Bp5ZKulcneP9pV+HOk19iQdyJOoLYWl5al1fyGmSA69IVuOW2BgU+ojr74EQgtdRTbpSPmAu/4XbkfX2VjjuH1gCKsySsRSaJexoY36WChee8XYsL6xYGChwLPFvcal8Es2bSwIlSWzcaz/HNcvyqEzYYJ5z7SH9wqZtkhQSNh8hukH/awPgG42IhFGYyjC6tt5ni16MyZ79jSeAvgR8YhXzyx9F7kgpz6kL7J//etf32ysceodcL3PTL28UMoRgqp/LVDoT32XB7z3DupDJJi9RXqUIQTW+GpfbM9cY0fWQh/PvcIF9YGxHJGkc3sE9bu2kMHYRIwtYuSpZHP6qLZFbgrx1F77sJSRZzJCE2kid/teI2yRGfpO9vrS7+YAZTS3RP4d63mXnL7zbHmeajvvNp1m23OCVQa7l1af7U09jusWjjxWVLIqOy0aWAPjtPTUkvNENHDrrbe+Y5IrVMYEbBL1Dch4v8z0NhSG1ob4yFarwybuVuJNViY1INPemjxCziuzibdwGhM4AEIeEyOQVZgTIGJibT9RGfwCw+1rUa7y2iPThnVgXrl5UABoq7XOB+4cA4gCx0AjGYAQ6cVN0uoPQJrcET3tKvmG9gMSET1lt9fHtc6XHlsoD6ALTLkfYOoFwggDQlL4jzoAALrsnWR0UlhLq7GF00RcrXADYcC2kD1lApN+a5e6EZDqcr8+yMNCvohh+9G0rQ3wrqcH/UTnvAL0DOjwSBQ2idyQxTGr43QPfOcFZVd53pSlr9ULcFp156FRvr6lo0gLcMzG6ARIdY/fgGnhVoCzvgP4kTD19H4wOg0s5rnSX3TAE0N+3rH0VQggcu/6Xrgs1Kt004F71zrmGgR3eqPohww8mM6RUaiScnx4sdgjIuE+OlFeBLKsbohRnmLklr60vTTWvdi78TND4ngckGxEzrjgZfGhW3rMY0A/6rfHSPie4xH3vJsRcaQ38K4t5NHWvM++EbLnnnvuEOarP92jzz0T6DpPsH7QBz1vyCvMDkGjZ9fmYdLHPmyaTrTBIgNiUrp55RZa1z421zWG9QPya0yUyKQFEm0tzKxw3h7aEQC2IvOq54r7hLOWZEI9dI20ay/74eliS8Yr/RsPPG7OI5DGCf37H2HwHLKvy0KF/jOm6Nxzyz3pWdvYCvvRV0iG8e6jDwvtZGPC+5RVGJ7FA4sgPN/tsy174MzKRy52pW6JkYwv3vj01BiNlNIRW+i5Rec9+13T/KDvsulIV4tWnXO8Z1zPn7xg6mWvPfvZDD36878+zkaVwYsoCUqp/pcH60SgyKr0FGpgEaxT2GlL5GPVwH+FCFqhBjBNgkKkZBGMRJnAgKD2A03vydz/Y8JroncPkCekx/88B0BB2ed6IW2JEkp/DIQB1iY9EyUQ5oPglAnNNQAAmSKJxfmTOSJUBj9gorYAWSb7UlWbkNvvE2iMKAD2gArS2YcMPhFKQGGmlvfbn8l+bpJHrkzqVnt5DtrvRTeANgICACifTgrRak9DbUdOAHfAFqAkf30QwXWP6xGs9lOVGvtf//rX1nZ7P8hX4hA68b8/5SsXeSl7nja7r1X5VvhbkUYSJZzQN2TUX+3HKnwISOQ9AdaEKEVsyOt6eqwtALT7lZU3BmgG3K3QFyJntd1fK+rKcB/5gEu2CujSA9LYXg02AozSi7bnmcybB2zLupiM2k82tskmAXGE0f1kVK7+c84igPJ6qXB7pJRlnLFFfdyLpIWKRciBQaBV2Y0JtmO8IJv0wvtprxlZfKs7r5N6hf6pg64DsmQvwUZhk4XpIqSBf32VxyCP0J133rmNgTxiytYnbJynW/28MuThhSWvdmoTglAabfch3NMbrD46cw17dM51dKO8wlglAaEnxNQ1rtWOSF+vDtBOzxyLCWRpIabQXW0jF30F3htrkdDIpvZpiz5mn/oAKSrUGHHQt+zNt3IRDRkOERn78Qpxpi/jvhcTk1coLw+fNvH2aRMPZi9LRohawCKLfrcAU/+oH/kll2ORh0iIZ00vfS4FvzHEDrXZOFemj7J4sbT12WefPSQ4IlMEKCLcYkPhlvqBbVo4cn1hgumnkGn9dtRj1QJRz9QS++SNn2W0Z7b290yc/aicxkLPwyIHLEogWhKGeDZ4TYQEPXlqpwftP8/7hSOPFZKsyk6LBtbAOC09teQ8EQ0IEaxiE1R7KExGJkhgAQhsBd3kavIte1zppwMAymoCVZ5JEFg0+ftrn1Cr2spzDRAaSQBKCvNwzF8rqSbX0rOX0jlAEZg1kectilA4xouVhyOPV/sMWpEGjgP4EUXgBHAAdICqyGArssDADH8sFC+wnOenvR5IEXLgvGNWpkt3DVAor/Auv/PytI+h8LtCGtuHhbwiGep3Th8hPK7XdoBd2yQeAEA/8YlPHMhSQCZ9twdGfwK9bUZvvwngWhKB9ruQ2/02y7MBK+Ou00+8GXRHl/7nMUHkEb3Cr7QPydUe+iR/ZNM9ZAfmEHbysQNy9R6gMpOlw/qPJwJoAtaF3yFCZHIvolYIKpnoRXsL90OgfPQB+QrHok/tiTwgqlb9yaVMMpQYRF1IgnrYHz3pc9fyKtIpbxnS4YMI0hMQmBzulTbeWNIW4XgAMPJk/NjjqOwSXxRa5f4ICzlK4KB85ZAFEdB29SNZjkec9HH7gh599NFtHCLc/anPMeFxvDfIBPIhxEwZ+r+sm2QprNBY9VfyBOUUUputtWhBJ6Xw5gn3Ulhy0xNboNs///nPm51rV3vfgOZCVCWJILNPfa+d7gm8l7wl2VzbAoi+SqeOu5ZMZGBfhRh6rihP2UgUMuVacutjH/1lDAr3I69xyFPH1n3rW7rg3YrYaGPJRcji5bjsObJBTiGtyEP7NNUVodS36tIG9xlnQj7zCJHHc8kH6eCJRvZ43Gp3izwzMYV+YJfsB8EiD0+cMea6Fl56vlhEKrtk424SQvfTXYtj2WLhtBGxvKt0mX0XttmzvEWUiKHf/tgc28qGtPnixYuHhbrrTMQLR54IOlmV7l0Da2DsvYeWfCeqgRkiSBArrf7mS0pNbkCnb5MZ0FWGM2CSB2VuRO5FlHkhTMAmuYgBoBUwKzmFsgHKyFnvV/HN46BMk2PhYf4HYAM0hUyVsh3YBIaRusgZ8GhyBbDaHN6kq+32sQCHbaYPLAeYCnkho/YXukQGE38hR/5XfxO8+slNd8ANUgEE0oH6AJHCESOweUwKnQoYkKkQuFbcyadu9wLspZgHjpBC4T88MUCg1WzXIyruB+oCYmUnrDw6VX/vW1K+vi6cyjc9uh54o29lIgGAFTtpvwvd05PrgMj2NNEjfSrH/72nSB/5zQ6BrQgzoIncsCGEEVhjm3lclEOXkb/2iukDq/7qUod+YJ+ljfd/4aetzLdHj07ZcN4we2a0XR10ox/1i6ybSGWLEmWKsYkAACAASURBVGyPzuiF58dej17CDMzyVrJ/ZUyipw3sQ5uBb5vwlUU+RCovqJd292JjoWh0pr3aSJ4WLBqP+pn+vYJBHzV2kRAAmezkCrwCoBEsRIYsyuSBVEdjnp7IBlSzJ+WUpEPb3VOIXt7hFl/yZASs1edcixLZEH3Y06Sv6Yw8bCs7EjZH7/pRe5RrP5j6LFYgWPo/UO+4sgPZ+iDvN/vxafFHWYUGGmftgSoUzvlIPYLDO0SfjrEVHjQfnirZ/Gq7diDlbPrq1atb/eykcGa6s3dVvxY6SY+9BJjnpTC7vG7qJkN9qF5y+CsFvbFibPWsL8RORr2eaRYW6OrHP/7xIUw5spaXWB10y+PFlvPY9/7EvImRIvqe4aLK8WnxLoKkLS1aKVPfK6uQcvekwybPwnzJOPfaRSAdjyAWphhpJhcyPL1oRyblhSNPFKWsyveqgTUw9tozS669aGB70XAhfffdd98GjkzqQAzgYTJrMzHwAtRGWtwHtAVGTHRlmTJxuk+2K6CghAVAkslSqA/Q38q+lWCrp8q0H6WQskJS2rdCccA6WYRhNXHmHXNeWYBGq5uOCVvremW318r9/gcMeHxKGFBWQ5O7PyASIEKeyI8c0V1A3DeQ2V4bYFdZVoOFcJnIhW1pPxBn831hKVO/vBuRtQBoYI4OSi8f8HOudMwRP8eE/fTuHwDdfUKXhH7SQ/vj6AbYo3Pl0AedA+b6tox4dFnYov9dW2ZE9ZXoxEq9vi6sCyAHmNRHPm1Tdt45fcEOSuSg7FJiKx+hoDN7jNSB5Lnf9fUR+ckQCS6ZRRviyYPYssky2SmrlXJ9216zVreBYeBRiCAyJ0xUQgB10F/XC+/SVt4MY6eXmWovuzKOeEAjxCWg0Oe8Fe6NUPtf/SUTYAtsHcniQVKW+tmjd9RpH/3YQ8J+2zfUPiN1Tk+COvVHCSV63UHhu8rIG0tXylan/vEXGA+wtu+tZwa5HFNnqbSRa/IYf/NZk6dIWREB/xeCzL7owT3kEAb34osvvsczKhKkD1wnmYl7eXBL6MBrZDzTZx421/tEptpTSbaecxH0Foi0KbkD93ldHG+MGjd543k0PffoS5g1nTuHENtfF3kls7BMBLG9Y+2Bcj37Y4dzHyR9KodnUAipstqL6VtoJE9tIXQ9P50TklvbjbG8Va6lO+d795Q2Xrp06ZDxlayuKySbnoxJZCw7LGxTe3g0tb8FHM/MSV4LIVRPXmzXpscWCzxzyJ53fRKxvFPsK29kJD3vnvKNg0IGyTDLUD5ymR1eZ2JeOHIvaGXJsSsNrIGxq+5YwuxQAweCZXKUAtsEZRIHzk06rdCb0AsjMUEBlIX/mLRMdoX9lLTAxGnCtxrbxmrHAgx5jQA7oMAkz9uiHOCvjdl5v9ovAhwjLkha5KEQusL+AhiBwTYx532YQEF5yY+okSuZS++el8R9iAdg4xptKeSqVNpWpe2poCeb0MmmLQiYawuZBEaBh8IegQIEVXvpsDAufdLKrOP0kBzppv1lykOCgSV9CJwCrTxZ6qNf/yN4hVU6rn8ArvaMta9J++kj4NMehUKH6uu8Ver76le/utkQIoIcAY/kLPxOcopIJPBZKFCEqmQndEEuelYPYgVoAf29D0e9ydD+MfXSv/YhHWy7cET20AtfIyvq0G59So9AtTYAkD6uA8IQHfrQh/qMjZKpLIy+y3wXYDdOyhBID+7VL2So/7XTn37laQlwkofnQ9iVe3iq2JbrhOHxjvAafe9739vst0WNvEa92ytwqW2AL/KDXNAzO1GnBQPX6T/fvBPaQHb9RpbkzfOYJ4vu2k+pXG2mQx5Tdgq0l8Z7epGUH6Elf9kCla9P6UFb9AW5JazwvrU8Ia5jm6717bexwjZ4kfyxO33Go0v3eXe0caazp3/HeiXA9ALlrdMHdEY36iksNaKVF8T12szjSNdCGIXh5cmWlt1YY69si/z6ko0aFzIr9tJge9/KnEl3LT4Zv7xSvSC6RRr6RtKMc33WR3vU51nbs5V9IKG9iLiXDLvPYpDFBR61vGARYf3N1st6qO7apj/pGbHsuVpYXkQpfRY62DPFdx7Y5pRsgB24PpLb87jfRSNEePOEHv2dV8v1yqALuu6TLGOuXjhyh8BliXTyGlgD4+T7YEmwYw0IEWxCMSEJUbH5t/Alk7VJ0qTc3gXNAQ4LGSsUDugpEUGhPcCs1VyTL8CRp6HU4IhAe4ZMrCZ8gBHQNjECQHk0yGfib8IEiIRvkdUxIKRJPo9coXp+N2G7tvTiZPZb+8gR4AIQ3Gsy1tZWb7UdiNN2AAm49j8Q0t4EsruXt4s+rUArG2FBSJEs+ysKe3FfLyV2b94dunTOn/tK3awtpU33P0BIbgC39wtJKuD/vDXaCezyLiE+jusPunUv3WljqdFnVkbhVVbZ84q0364sXe1hKWzHb/tBAHVkQx+TXX1kdR1QF/kDvIF8tgG4am9hXu1XQr7JIQwP6WlflWvZAbvRv4WaKRMYozekwB8AXvhnYZts2jXq6cXR2u56Xiv9+P73v//wHjjXplvngV32T162UhY/e14KnaN7dbcfiQ4Af31XKJ1ryaT9vYaATPpDW10PgJflEnjWZzw6xoukCL3LC/Bl0+yLrRZuR465f5At154yPLqndNWuZRMR7ohQoWC+/dGzsumfzZIXYOdV4rnLI8YG6LOsfBGUxjm7KQQZESgkTHnCA3/yk59sZSFY6qR79auTTRtXPXeMO/Kzw/ah2WsmFMw95HWtsnuu0Dd7ZRPspD1ZE8Drc0RPiKV+1K89ayYwn/uAhO15BiD8PKB5TyTsYHPtt3S/sSKskMwWpgovRNT0fYsuvNO8WPraNS2A0ItryM8WEbVegN0CCX21eFJ5SDtPrI8+Mha9fJd82tK+SOUbH5599KgcY5Ou2KHvEgfZZ4qk0a/jPoVbR6QiTxE35ZOzBYa89K7vOTND+diD37VtkqoW2JQdAW4RzX0RMs/JSOp1yNV2+46n8CXa0sCJaWANjBNT/ar4lGhg82D5mHAAAQADqTBxAlvApkmoSQ+4N4kCsYXR5M1QTtm0mhzf9773bROsCR8IA7DcZyJvL5JJ3IRtYldPmdiaGFvpjBAFDFpJda+Jf27wVj4AkAdHWSUZaB+B7/ZUzJXSSB+Qhvw4B4wVRpJHwoSeLBEsv4E9OqND7QdUgCZEBRiUCMKxNvk7B/i0os9TWDgbsAlA5d1Kx/TsGOAKAKnLdXkyCpcjB9mBeNcpWx8IP3OtUCagvtC9Nqs7B3DwEv7mN7/ZbCSPz9w34T7HyRnQQQD0IbtAgulLPwD09toBdNoPhPvWr8K4IkqBVm0EltkJYvPggw9uxMx59ekn909PkHsQHCCf98I5qZiR6HSsr/LQALXkFupUdjb9TC/CAtsPlWfVdYiPdtO37/Z+0APZ6NMnr0ihdepl43RAvyUD0Df0xXa0D2HXtmzLi1CB8/bBqNNY5VVjn/fee+9mb9pnfDYu8+rSiXYiJWRvsQTpq79L1a2feLPyFpYco31Lysyjpa2uK5wPcfbH3nht2I4+0L/tpcn7Z8yWiZAuWlhoMcO3895RpA+FndGTfuldbXQkzLK2+60vZbJk61K6V46xRYdsI9ue4ZraMG0kItRzzzNRUhHjh47JoP96djXuCueNRGi3hYGPfOQjm70I09V/t99++xY6qD2ejfTBPti1fvVbBlDjQlt4fXu9AH0gBRavyKVdnnWF4dKDctiGkES2rjwyeWaQUTvYWcQWie+9avqt92MhXnTTfjftVBfyzBbYSs9semn/LpnfeOONrc48Vu1lUwb9Rr4L71YPOQtVLryvEMieO80LeaHqq0mG/a9udeRpbRGoRUHn9KPFp3chV4tgnRIgs8Q8fg0sgnX8Ol81ni4NbFkEm3CECLbqDcwAZSbqwjMANUSmvTBNeIGDVgtbfTYpS7QgpMu1eQkAgMLp3NOG6PY2AD7qKeRLvYAfIGUSB1wLEWlCLkvfBBetmgIC6nN/hKmMau7X5tI9AynIB/DhmoASfTSRm/DJAwi0KqouvwGiVsMBIsTHxz0SHcikhXS5X3lApPq1NQLYPhay9C4l9dT+VuWTgz56JxPw5H6rzJEb4ZT1WV5JhIEM5KGD9iMVwqkt9IYUWjHPm6GPJlHxu8QM7qV/oMwKu4+wo/ZoALD0L2mE8oV8uQdJzHvVvh56RwAAyGzEu9kiInRXuCTAH8kJUAfq85QAe5GJQlxbTKCnknrwKuk3BM1xv9sjFVlo/xDZ2ZX2+bBNBANo411wP1vWTyXWIB8gq32uU2bhXa7pRcm9xJgtKUs5vBV57HhTAEN18vD0TjWeLbp0fQSP7ZCBnpGs3sXGxrUbwAWw2Yw+90dX5Ipg1gfKotNCRxFCOtBuxDlvxe9+97uNFLMr8gDleSEK0/Tbp4Qc2pp9KdN99lxJzOEe7em9UvoXYWcD7a3Ur/RBbkCfFyivJht3HmlGcgrxdV6b2h+oX7JvxyO1SBt56Iwc+spiiTKNR/1Ix2yhxSX/a4/jPK9nzpw57B1FcCwwqM8igvJLtJI+2ofkuYAA03WJfHjE9B0vnfq8t6rMlerTR5F0CT/0TeHSkVn2SXfaow57RekVOSa7ccBWtVv9PFLtG3QdW+0dXMrU1/qn5DfK0UeNTfK0B6rn6tynpc68kumdfTiunx2jE9/10SRR/neuaIXCDRuvLSb2WxuMmzJ4Lg/W6QIvS9qT1cAiWCer/1X7/jXwTqQG0LCRHOgpvMtqc96cJkSTFqDveJvG22Bsgm8Sc53JFphWHnAgFMw9wJmJucxyAVQTnmtLUKEexAGAaY+He1xfOFB7cNSrDW2knimYtcl1wAGAn4eh/U/tETCJAxNkrA76Ub9ryVzmuYB/E7x7ECg6UBdwabIH5IAwQNX/VrPVgTwEdPPmaWsJAcoeVgiT43m61KkdAE1eNKCG/hAahKPscO3nAnT8aZdVZ+d5QcgKeEcU1FGIXqFmwAwZI9KFneX1U2bAyb1W+gH8vG+O6TdgzrVW4/VfyRG0rfbmMUDS2IF9KdoKBFqxVyZikjeIHktYYs8I/atbOe0fpHdpp9sAb1i250oflN6+BQD6o8+AXKSBbrSTLehD5TuWjRZ6Od8d5hrHtb0siWSkw4AgEk7ekspot3Za4HBMHdqOvJfYASjX1/qP3PoZSLf/pv1Dvtl6REs/CnETbqnvgUttNC54yZDuyEEhgHShbPIWDhgQVZ4xaly4PuDqG8ECypXP3kp2MV/VkAe3fUh5A9VFp9K+K1fGPN/kiADN8VliDHXRC1tiY3lRs6lAu+eQsapfA/Tqbp/SfC0E3TtOP9qg3oB5/a7cnqMtuPRM8ztyIGQP6dO3iF4yRAwQXN5t+pqLQy2uqN/ij+sRPQRJ3cJYycTLh/jVh7WPLBJmsDN91rNSm8t86RpjSd32T5VV1DMjj3F7oPI49l7CQrfVZ+z5c42ykcgWECJLdO5YBDQPU162PF5z+jR2CzEsYqK5Kc9/Hq28dHnA8pY1N9FZ+/08+xbB2j9QWRLuTwOLYO2vT5ZEO9LATNNu0vrGN75xyMoH3Pm0KmqSLUSsFewyQbVSWGhH3g7XAxTANRAEyLrHRNlkBzQBs4X9IFJkKTW3iVC5k2i41mTvz7VAZOnSfSM/hQHlKQhcB3wiRmRpxTWAHSAis8kayFAPIJGnLGCGPDimbTwy2hNJaRO8+1xHLgSr8D0rxib4VpHbQ+U+7W9vS96D2gWgIWzqQhCsvpd6W+gQolGq6OSPrPrmQQuMtGlfHcB7gJC+gS19CWS398xxbdH+wCdd0qsygW3l0ykAD2S7B2ilI23n0SSHctRZaJ12KQeYdU5IFTvUz6U7F75EZ4A0wEgGgFrdykcW3KvdhbPSE8+NtriWPPrd8TwcheORpbTizgG06iNvxJJdsFMgd+7/yHuax67Q1oiU+yKv7gOG9TF57H2kCyC3JA+8HO15QzLZiw359G0/XdnpHnrooUMIl7Lo3Te5ESpEI4+UcE+2jMBaACEDe7GPy36hvDYRmTxH5EAo8tTllShraOO5cXXhwoWtP4zHEk3QeYkm2E/75iIE+lJ52q+9knr88pe/3AiJa9iW/11jTPlt4QZxVY/7jVW2r40RTbKSq9/aou+EjjpmLAXG874nU/fwAusr9kMG9bS4oS8jBdkDPel/zzv1KY9MZUFE0IUYCsVj4+350jaEyRhSX9EFEZb0p0+F6ZGd3ZRMRyIWXmf97d48a+SRar9nCLnai9b72BAjchh3vKV0SraSpcwQP3L2GgVlN67KQlimVzo2HvKeFUKZp4+MbEH7/J+ulElfjkemWyhL337TsWsKH5/eR2Xo9/pkLgxVr7nE4ssKEdwRMFminAoNLIJ1KrppCXmCGtg8WIXbCSUBHAEI4K6V01ZYTdqlLQY4TZatajb5BdC0CYAyqQOWhQUFzADaSEKbqcnSajlQ394UZVu9LfwMCDBBlvGvcD91l3q5//OSKQORUaaJuz04wIQ2t7oayI+glS2xxArKIZs6gRz/a0fguj0qvoGwPBUmfp4doVR0xkuRl40u6DUgQbclXsg7A0SR33XARO/+UkYJPoAhgBrgBKAB4sKN3KtcdSF57btqNdx1+pe+hPchFmTMY8keekmx9tJPYXWF+fjmGRGO1P4Y9WqLc/pQeb1XqvDBvDJ05c/eE+0UknR0/x9SJdxK26Sp1n+RJV4LoX36BMhENPQzUOk6+s2WW/Vmj3mr6JJe1K1tjmsPIAyQ03t9lKeU7MpvH1r7RbRZOfqvfYmRcbrVD+qiKwlR8oypE3ksW1zvRWKfvFPAMALiGv+rQwII9ki/2kAm7QceAeFCfOnePcgLG6DfQlR5Vz75yU8eQtoK/y0sS7vUkb4Cr34HhPMC6Y+f/exnG3lj7y0w9CJj9bOPvOItJOTdZl8y7dHJtWvXNnmN9d4N5XegeXo9tBepQ0QD7JEr8ubBUrf2ef/UfM+S50peuOQjYwlIPAOQ1jzh6uivelpcKkzP/ZXlWmGu9MOG25uHFAH5ERmysQt7yBDuPDL6mvfNQg4iY9zzvtCBRYsIsmsk9aA/9keWQrKFFBbmzQZ7ATx78zFeyWds0rP20mteoELw9Jl69a3rimrwTCw9vvOeGdlwusnbp5100F+E1G8ytIhVeCf9RJhadGqeKeFQz6YImm/19Yzyf+RKWcYSffW5DtFaOPIEAcqqer8aWANjv32zJNuBBm655ZYti2AhIw8//PBhddbEAyAVXhNJcm37MkxUPu2lUFYAtomPh0XYi3sKaQOkXGcyVgcAAkQAnL5blQy8Ik2ArfMmUuTBxA7wAQQBX5O8+wEH15v4gQkAQfhNQF55wIpzhTWa/F2v3LKdFWIVEADwyNDLdwEc9QPyeZ/a91DIm/ICo7x52lwoVHtOeJHIFLh3nnzIAfmARoDK/46174UOkSHg6MqVKxvI0gagiezuK4TStX7TlVAw30AYPSFSiImylO1c4OMPf/jDFspUuKNzEe25GZ3MVt6BW+AM0KcbiSNc3wtSkR9tEPIm/A8J9an/2Yt+AaqQqGwK4XEcyQBInZsgOi+ndiOYklEAlUiE32UwpI9IaoCPbNletlN4FV0ira4lm2/2QC5tzIur3LnvS5nO5aFlU3mvStPe/kHEwznjqEUJe2zab4Pctn8MQH799dcP2fjU64Ww0pCzQ2G+7V303bvQfvvb327EAFnIOzM9j/Z08RhFPNsXSZ4Ab4speSGUk/c6MJx3+qc//ek25tka22ajwmb9rw73tvcnOdiB40Ideeief/75zYbyjukTCT3yVrc4FMFrz1cvJI/wFaKWLamHbnjHPOdaNFJ+oWsRJ+1x3jPH/+rw3IuU5xl0TWSq8iMgZUXkWbMIYEzpJ/sfI33so0yD5M4TbjHCWCnDKXn1v37xTGBz7MNzVNnS+itTncYJu2oxiny80sYQ++yl3+za9cZqCwm9gsPzynMjL6K29Tz0PC9k0ncv3rbvtueO64UJ5s1tzPruOR+prX/yMEeG8gK2CJH3vTBx/dZYKVFSzxTfk1BVVzZDP8gtnb3LZ+HIHWCVJcL+NLAGxv76ZEm0Iw3MEEGTkPfNFJ5W+JZJEFAwIfsAAnlG/G7ldq4sukd5zsmeZVIHABAEkyKA3YTmWmUWrmUyNZk7X8heMgBkJZsAOGbYlnIRBceazKuPnECX4+2zMtGWQKLQP22wSk3WALYVXPc5RkaAtX0kQALwrUxtUCbZ6QfgKCmC/5Ex4LjMaWXlatVW+YCOsgM/6ipJQ6SGXPTnen2kTgQIgdR++rPqTQ5gsH1d6m0vmRVm4MyfjHZkaxU5D42Vce9f6v5AsPq1K/LZ/iT30x1PCLICjKoTifMpvKr9R2TspdOFZOoH+ijRQi8cLgW9byQVMOT1cb9j5LGq7z5yIbd5MukU8SBThKB9KL2brRXuwDbbo5O8hGU3AzYBfnUaEzxbhTfW36WCp1v1kY2tIp0tRCDq2ppnSb15gOkxMO0a7WDTvXtK3yFDADCC6oPMCDXjnSKTT6Gw2mbcANXKkgY8sFzYHDmRayHCeUsKv9LOiE+LMcrOU+d8NhA5pVehYcLMeG3pnt4KGdT+ubDjPjLpN3bh3U8I2a9//evDPro8KN/+9re3sZxMETry8NoJtVRO4b2dL7ytBSD9dPHixY0ERqYifj3X8tBrI8LO7vIKRhDooj1ByiZHz6vKM+7ULwxT+nJ2634LIkL72FXjy5hmyxKY0JuytYXXkzfV2JdC3af06hJcKE+bkFMLWpE95IbutaGIAWVYUGGj2uQ5Uwi3fX7K8tzjEW8/WGOjcl3jmcT+mwM8K8isz8kmnFfosjZrV8/8SE6erL71ceStkMvIdSGGhSJrfyHKeb7dm5c672j3TQ9W4aOF6VqEWQRrR8BkiXIqNLAI1qnopiXkSWmAB6u6TTYmRuANAGifj/MmpGL524MQiWkVMoIV2Gii/MAHPrCFM5kMrY6aTAEkf8BKHoAAl/NIRRm1yNKEGGhyHmhsfwrZyQWYlgxCeQCHe9QF3LVqri1l+jMhtx/EeccLY1QuPfguWQVQ0T4yQKjsaOoDCoBhH9e4p5V9xEB4G9JBbnIhSQAM3QA/czU4D4JjkTEgRT3u9Z0O1QukWcnWNh4bQMfeGuXmdYmwAHWtYpM1MlxoHZCFEClLaB0PC6BExwAZHdNV+yWU3z4KcgBwVuvVhwjlqdPf9FNa6t7VpZxStAecA1J5GrVROQCkPwDUfjOgkw0ihIWwAa7AY95Dm/8Bxlat6Q4w1L48CP7PY6s895OTDtWN2Gi3NuUZRWCdQ+DU1d66PFeuL2ECQhThIodrXacs9WY/7ZuhkxJk6G96Zzs8KefPn9/2tj399NNb/U888cT2m5eK7Oyl0DKy9YLn7K89RxE+fYegI1hzz04ErLEdYYgMREy1K6+D/+lUv7EdKccL8W1fIdl6Trgewcrzy7OD7Ln38uXLm86nV/vcuXOHdy3liVMfW0IkEKxkCWS3B2g+Zz2LeMjU2x65iBV5JzFjT55Hvci4hDD6JyLac1C7lNl+orxHXgxMNpn1ItN5zYUC6te8YuRgy8YhG0dcIjIf//jHt7HmHKLPwyVpCTJEH2Tz3izerAhinin6YUPGJ50iWYVnOsbGLAT4uJaOjAPyalPP4rxQjrdPjK71oz/t4J0zRrWbDRor2Yny81axkzxSPYcmmarPPNvNTeypRQDXRcCyyaID2EDPkurNXmd4KSJv7LhGGdf5LBx5UgBl1btrDayBsevuWcLtQAOHPVgmbeBKmFAvZUUufEyYbVQHkkz+TWQm2TkxFbbTpIlcRbBcCyzkzQBK24vVXhGAE0iwAqoM5wvlc43JFVgOGAfQCqtzX+99sqIPbPoru5/ry6wG9GpXHoXC+gIzJakAcEtDXAIFZQA2gAcAl0etzdutmKc/KZrb49MqtyQFQBICA5hFUiKFfhcmQxfkKZwJkSlkpiQUrgVeI4i8GWU6A+b9AWhAmfJcD3AhiVZx7UWggwg1wk0+oAbIBJIAuUI9AU761J95NNpcL1yQ/DxYheKpCxAG/hAXfVs2RnqlSzbh2z3KJbNy9L1j7mWj9Ny+ktJNF7rFhujEvUhn+5EC/73slt1mg/5vRVw9gCXQqWzn3JOnodX8vCpsiyzKykOiXR3Ps9YeH2RGeXSebUfkj274j6S5zrhEgoRgAc1PPfXUpnekA6HVTl4f8gvNMxaQy/pGv/kfwSrsz7XsQL99//vf34gE280rlScsUJpdN+7zfPZ7Al51vfTSS4cxgmC7TtuNBW1VPptjC8LbtIPMfhuf9UnJUHiwsoVJ6timMkuSE4CfyRTmYg6CQjbtr38qbyZlUCZgT2ftYXSefC3YRCgjZXl08mSxA/tbLQKU9CWPim+2on+9E0ufdU457ML4k3WwZy4vcfs3yabfjTNtLgkIktU747TLeODp9jxQF9n1sb146cDziM7ZgPYiH+1hpfPS4bfglbeoUHF9pS2uE+Jp7Hge+fBmRujzFpEhXU8PU4ttrovE9Zxv7+Mk980/jeHmhhYE5neLQ3nRtNEz4l3I1cbRdjBPLxGWBnangTUwdtclS6A9aUCIYBNLK/r2OAjtKOwNOWklG6kwgec5agI0CQJLrcx2vfM8DFakkQifris7oDIdA7Ja+TeZCu0SFlNonIlQ3comk0kdELD6XwhOHiPnI2pAiUnVRJ6nx3W95NjEXmhae7SAZWUXGumaVtILywMWhWhNglloY6upkQWruDagKwf4ADzI4/o2kJvw6Vw/5PGxqg2MF+JDn8oAnPzveOGI2gncAJj0SK9lbVQPkCfMCWAKLAOlwAXwpT+Uq530AIxL7cyLg9DqEwARwSJr+6MCSdezPgAAIABJREFU2K0Wu1795FAXGdonR0b3CWX0zY6UVSKP6XkodKs2t6cJ6fnBD35wSJyQLO1jy3NAr+oHpAFU+iiRh7aQe9ppYI+MdFH2wN59xA7ZsNDBdKKvHC8dufLpjU0UOsY2S6xCHufoxn4osrLz9vWlQ3KRYXp5lKHeb37zm5uXgV0gROqRdbF3GCFtEgvoc2Ta+7+0ATlAeumCTOm+8Uiue+655z2y5QU+WzyICEX+Asp5CdqHRX7HImV0CvgLU+PRoCc61JbCf1t0QZw/9rGPHfYMqVvom0WCALwxff/99x8WB9hGXlShujxEhZeSpT7Iy5Qt+c0zZC+UT7bgeCGfEUkhtM7n/aXXPCh5v5Wh71vYcH0eWM813k9ZAYVNRszScYQUeUduLGroN23tnLKMIfvsjD/X6n/j2TOC7dMzXUUsPb8s6rQYQjbjWBZJ9kDG0qz3jHG/5wRPJzmR+No6w+8cy6vpWREhpxsE2UIAokhu9dMpgqXMbKc+iei7pn5u4SK7yg4jXhHXiF6/fUeo8wi3QOV31yu3sthkGXOXB2tP6GTJsncNLIK19x5a8p20BraYiEKXXnjhhW2VFAgDugtlKxQHWOiFnAlemIbJq6QHJsjIFjAtvAxAMYma3HuPkd+luy5FeKuPrge6TPpIlBVUkyXgWVgKLwMZTZjAgol9gptCwiZIUH5Z7dTfhA/wqROQID+5fQcu1VN4m+MAHaJEbuUBJu1xyvNERyZtRKUXcvaeKmX0gty8fa2kT+AA4AFRZQQr6YVytZkMQCvwDRznofCNDBa2o90AXGRYH6inl946b49Y3kUrz8hEXiDXyuhGD5GQwOZMMOE+dgK00SnZ2vNTeGl7vsoa114k5fI+uk47W6Unc6GZyuSxyUvFNr1zqeyC5CvkrvcE6TceM/2UpzRPU+CYbdExW0H+1EcW+lAnLwG51Ed+H8QI2C38SZnsG6hkt/5HqvQfOycbUt7eKu0VhkU+usheWs1XV6FLJcvgsUBWhJb+4he/2BZDhNXxGKif/Orx5zc7JUeZ92Qc1B/qoPdJiHg9JFRgjzNEMzLWuNHf6tW3vCmFRkZYG/vKQQy8V4mM7rEHjC5mmBeC4GXJdMlmS1LhPl5V19I9kiKcrvGhHm3IC2shJ+CcN7RnF93mAfK/soWvdjxw3X479yEL2V1Eor186lYH2Xrm0KU6Cu+kQ/9/5jOfOTwv0tEE/MrSR67NQ81m6DZby07Zof12ZHPt7bffvpF1OkQUlNWYN7ZlLWQ7+kj5xgRyqV3IvfHgGJt3vXHXO/Yc155Col3f/rFsQTvyDEYms9meg8aABB7G5fR4Fp5Zv1ggKkohslUoOL1HTgtRbLx4dlVG3u/pBcvb5TuPbaQa6SwssvKOTMoLR540Sln171IDa2DssluWUDvSwDvFpwMKspGVtKG0u5Eak1vZ89wTgNOWVobbdxXBam8DQGhCK6lAq8FWdsso6Jjy22/R3hv1mLiBBJMtwKu+Yv0jQSZz3hJ1RLzIozzXdF37cpSfZytSp12tgOctM+kDfjOFsvusygfkIzWtgEeY2lMl5TS5gRjgJmJBlpJ2aBuASBYgKrCFRPVyYuCmjeTKqE3qBcRKS65MgIR8rm+VODAJSFmd1iZlI7LaDuT51p5WlMtsCExLi97qL4BWenr9k956BxGd0TGZ/ZE1MFxYXAA/sqNNZYSsb9ifOsuOSA6eDmGnbcQvvI4OyIJo05uFAnX1IuXCIgNv6o/E0E2hjsqonXQT4QBiA7rtn9Jutljae/rUdhnc9CkilDdKaJ/jADFPhX1wPLPPPPPM1kfqibzmIciLEflzjWQ02mf1XSa8T3/60xuJd479GEftaUPolIWoOycDHXvJ29KYVU8vws1TlUexTJvID08E+RsfiK3FCNcg6HleIhntvWQXvKVsyL36pXc4+f+uu+46kEy2RQ8IpAUdbVf3HXfcsdlq48s19GYvpLHEA+uTh1Y7fFpEyQa1nSeH7iOYAfIZtsbGtIuOtMN3es1TmifebzLkHeyZYiwiQa+88srBuxTQ7/kYMfOsKexW25QpnTvPo7blMTSmPet4Kumc7dnvxKPludQY0gcWPLywmb34sG360hc9F40pZeZtojfPCPbVopG+4pVynb7wofvCqVtg05dsvueXOowDzyaELc9gc2CeJtcJay1ioX4jdyTZ88ynkL9JopKTfHTnE9FrjM/xX5meFeyga68zNy8cuSPAskTZjwbWwNhPXyxJdqiB0rQHDniwyoIHlFr1L1GE4/4CZxGsOYkBFYGfgLFjwIFsgiVuaO9Qq8MmThO4yTECZPIEmIEOwDvvS6E17gHuXNcmfuQKuGgvDEAUaDbxt1k8wAvEOw4gF0qoXUBiSSfyyjnfC059//Wvfz2EozhXBjXyTXBMJu8XAlp4NezbQry0C+AGWhDCADYdWemf4Ydf/vKXN49Q6Y4jjmQFtMjqfWP2rtAJMAs0aR+iDHBHUiPU+pFOgTLZzUrLDHwpw2p15Mz/5EQEytwYsQC2IgWOaUvpt/UvGdlQ7wxjQ3RCX+0LazW/MCsytk+jMt0PpLnW/1/5ylc2sM4Loc6Il/PkZhP+d7//6b4QUvIGwqq7le1CiuaquvqAWG3Pu9SePnrsXWQRWckDpucO4NRPwmXpWT8hiQg1W+TVQbzdX7hTNhQodI4N+a0vvvjFL27tJxdizPtUGBgSxZsJPBrD5NMP+qX32wXgfee90e9nz5496K262atU1sqNkNXnPTuMUXVqVx7mdJmn6Z///OfmaaGDbIP9APPCHHlgEAL25iW6vEw9R3ju2PhRkqxsHh26NW79jkD3rKh9eVvoyXu6spEIfp4obdNnCEfPPMciWTOxQ4tNhQv69lfbESBjSj/4ZIP6o/ry9FQu20rmnkvax0tJV8pHqNgYoo6EIHBItn4y3pWpT9iHBDsWuXpHmj4USspzg9A5zrbZR/sTtZ/3sUUk355BZGTLZCxsmj7TrfP2axrjvRBe+a4XrtueygjO9NIaN8YamXy0oRBW+iysu4Ws6m0hQNn6NI/69BZGxiaRdh9yZZwsgrVDgLJE2rUGFsHadfcs4XaggXda9TYxykbWPhIACPgB9IHzPBkmJRNYK7QBQW0prGiuGDoO5ALEJtn2Tbl2emFMxr3vCghRpz8TPhkjeoUKFrZELmTQvb2nyrXCu5RfHH+rv9plgtZeQA7YKxtYezrak+W7zF7aDIQgZIBcacJdE1ADOAqPioCSyQoykukeWcRcJxSrTHWlO6ZL8iAI9jsBQEAYwmR113EfAKQ9LHStftkaEZCOAw0RXteUYU/dALmwtlbLgfUScAhZA5DUTYftp0J2Za1TVtng6L49D44rO29TIXeOB970E4AYoQUeAzZk1V90QQ/+d7408trDjgofRArtudEG9oFA0VXZE62+u7d9HzbwqyNPUEQmIhWBoT9yZjezPerSRv1hbPA0+p2dlJZfP7FnAF1CER4f9bS3zfFS6vOSsEOhewG9SFwA0e9C0dRlT5+XMcuyZ28f8C7xh+uAYmmxeQvYYOnPgeO8WwHTPHO1lVyPPfbYfyXrYG/Cu2QodH3eoJIFRCaMvxY0ZKnUz65l4z50CvxrY4lUnI+02Hdk0YIsiJ42KVu57LM9kRNUu1Z/A8k8W5Eafd4+oexzhqaxX4sFPYN6drGNkmron/RP3rxM2ji9NqXyb4Gk55Jy2DLv1auvvnrILKiuZPM/nbs2QlVY8zyWZ1O9vJfK9Vxmg8KvERP6Mpbo+8UXX9xsIa8O++JFLwxRXfrBsyg7rd29IsB491xEeulJ/3keOE5/7VvSB9NjRlbPPM8QeitCQVs90yJH08sUmfKMK4tlpNf1LQrVl4XtkqOFLd8lAXJvz5b5fOn/vGj6AeH3LJwk/Mi8vHDkDoDKEmF/GlgDY399siTakQZK097enwceeGAjNIEyk6nJyGRsxbTQDJOX44Etk1N/7cfQzEJh/A/gWeEGEAEDAMYn71UeAedN8lba2zTtmAne5GuSLMtV+zjI4f4SITR5AyKBrZImBLDVnSeInKU+1w71laCCPkpVrFz1ACV0AtQXYuRc+gECCz9Tjv0n2msy5yUESoBQ15EL8LFyL1OYcukdibNxHXlCFIBIAEfyhcLRtL/3JAUw6aIXgwYcAQ+6LOFC/at+x2QvE4qkPMBcG4EdZSFtyBvvRVkZS9ChzSX9AOiUF4BqNVxbtZvs5Gq1udV7MgaGIj3a4lp9RX/1GbnKiqivefYCbsrLQ4NM2cPSanjhSjwJAdgAcYsBrmmxoXMRCucAxkI7896QpcyT2sVugUvH9StSnQx0zhYLO2v1H1niLWBLf/vb3zZdzcWLbKqwN7pQj/HENtQjdE5/RQLaH0gO5JZ96QfkuVTjeewiEX677jvf+c4hDbpzwCdvTx6HxnQeqLyN7Wckpz1W+qYQNPoCrrWt1xqUNIFujWsZBBHDyu11AMA0r5rjAeTshMwlwRBunN7YRHts8mbMcDx6sVjgXGOk8RvYp19jQ/+SsWceeQpfdX8e0DyB01Oir/U7gh0RrT/TVx66pgVtUEcZXOunPDmeE7xiFkAQfB5onj3PDWG/CBfPZi8ZpwdjlAeQd1Fb2Ayvn2cq+2ifqbrYL1k9f9TFS6av2I5204sy8haRP89tXlHy6w/ltvfWNTxYdO+452Fhip4ZjiGKxhg59HX7BvNEFj3RIhadeSa0d7a9YIWGVk5kzfXTO96ClsWY/+ezcOSOMMsSZT8aWANjP32xJNmnBrY07SYdkxJQBAibkNsnY2I06QE/bXauKYGJQErlFC4TAYrACGFxD4Jg8m6yBVT87zqA2n3tI+qlpDw7yBigBVznLTHZk71V8SbT9ky5FoBrpZasETX3BYgdSwZ15EWjD+C6jGR0A7wcJZ1573zTU6FMwIB2e/mndv7oRz/aAJSQnTL4AQJW6a3gkxs44Z0BlIVKpZPOFTbJSwCI8VoA2H77Xz/QVyF3iAfdqUdZQLY+6H1JrkNI7PVwvI3uQBVvAnkff/zxQ5KI9krpL0BYm/N40q82F66JnJYWHyFwbeFEhV+St/Al30LgyFqoJqBKJ/pYHwmhLLmDMDsgGxgGlJArK/a9V8h16ucxpBuheGwnb6C6C83TZ8opFM+5gDeilKdTm/1P370sWT8Au3TL1rQNcdJ+feE3XfrjyURmtBV5dn3vLuMtAnx9IgyNUfIA5uTVj87rK+GB7Kv9P9qsnrx55KVzQFTfAM2N3cLplO1D17LPRTzZJDDud+FpeWxbRIkg669s47777ttsQH9rH4LVPk51G0d5f+gWibfAQH/0iMyTjZ6RUB4uesiDVN/YE2bhhi7bF6V/I4ItAtFVwFu9PFgRp8L6nFe+Zx8bKmGCdrbPsHrbl9YijXpmqKHxIDRPpsLI1dR5JE2dkVzyt/AQAaMX/WqBS58rU9naJ+RSn959992bbSNWQgaRF3vMGu8tggjD1C73ebZ4LuQpi0BasGmxDJlyr7Z75rmGXHRN/t4H1iKT+/Q5G2jBw3OH3fgzTsv2qY/tkXRv3iPPWfLl1czOI6GFaUaS/C75RV6r5pw86nTgU990b33BJo3H2nydaXrhyH1ilyXVCWtgDYwT7oBV/b418N73vved9iyYzLxjpzA3k2grvFqBYAEKJrU8RIXrzJXBVrqLny+8wz2AYGQI8AS8ACigqlCSgGPprtVBDhMzWcngml6WGYAifxvOA1OFGAINJm3gwAeAKswEKAS2S2BgMg9k946swhIDU7349fe///1/raprI1DmU/uBECm0ZRKji4sXL27yAxza75jfn/vc57a9GgATDxbvhxVqJEz71WklnHw8BNomPEzYFZABYGu3FWkAUvm8T717CHjTtxFU9SBqwLK2k0P/IAXuIQtgC2TZ34G45BUALsnXHrq8Luou2UX9rjx9Bmi1P89vOnZNYUyTNNCdNmgzgCnMzvn2cwGbPsCk8umFvPQPaJLZh425Vv8ioPrBNfb2tMKfl6pV8kmOs6PClPIYCo8CJNmV8tgTXQONyBTCAEzqe57BwjXpjK0DkfrPfRYagDuEm+7IX/jaDBXMkxEIpyP613/I5He/+90tgQZ7QNB4TdkRGyI/wgLAqkP7fYwBts1+8hbqD8k38rA++eSTmz2Qhdx5WOiyd2axz0IA8yY/9NBDW9/oa+SKHfsY5/SizsJo1Sk7oD6hW9kChcCRTRtd69nEpusnctAlDxvdlfSm8K+8XS3+RIDcz7a8ZLiskIWRRjb1bfYbqc1rE/iPmCsvcuf+3tFF1+pEZtgI25nhqHkkI1h5T9OvNrGnytOP/jf26bB9qcalBCH6EsEyZux3RaD++Mc/brL5qNt41za2wM7pNlKpT8irjyOE7Idd0Bf7pi9yusZ3GRXpgH4aH2y/PZwtUPRybuSfvee1isiT0cIKvblH+1qo8zsPubHc4pV7SphUmfTQWPE9F7pcn5c90pV3NSK2CNa+McuSbj8aWARrP32xJNmhBoQIttJrYhJ6ApxKjVxaaBOlSbbwDtcFiucKf8SqCdP33GxugrRaD5iV4KA9KSbNwjvc57d6Cz9p/4lJHIg38QISAAdAi2gA8E34TZYlrFBmYW3CUABSwCJPxlyJVWep6IXjzb1OJmNAgW5M7C+//PJWf6vO9BIBbJLX7bxg9k64z8tN3YscANwRH4SxDGUIl3KAR22iD6usgA75CqdEPIBX9SJw7RVxvX7SbsCX3IA4QA/A0GGrv7wZhfYAPWTUfvIDbkCW/UHuzZPifrLT4dwYDyADVz6ubb8X8KN+v/Wz/k//2qle8rouT6S+Aya9oDUi0PvAhEcBh64VTmhPFJl5p3jdyExeZQu7ox/t5u0C0unXC3mTVb15DPImtNJdOFIAkk2wWzpgC77ZD30Uyqq+3gfmfjoiE5sueyOwy1tUaBR990JrhOzKlSuH1w7MMUW+Fj+UWV9Lc4440S+b9E4rerPPxv4coWNIJs/G3IcW0HXt9BB84Qtf2Ag2j6s2+mivY+Quq52+BL6VI4xVEhd6EGpYaK00+tpHh3TXOA4Ak0ffeDZYyNGnb7/99iGhiPYjGzwwM9Sv9z7x2NBjQDxQ37Ot7H/T6xfBimBEKtSlH/xuYcV4pXdys7tSnM8X9kYy1KV/eBCRCW00RqensHBC9zhOhnRBz2xDYhx9wsZ9Wrihb8fpQTkSpLgWOfG/6xAssvEI8vDVxvYwtpfJ/WyIvbI512Vb+tofm1WnvjXG6FD9eQMjPI55vltc8Mwx3j2vjI32bPa8zVsaGfbtHC+1BYfmB9fVrxEl5WVDzTnuj7zSac+TPGvpPi9WoYZ0Ts4Sv7wLyVo4cofYZYl08hpYA+Pk+2BJsG8NbGnam8js5WgjtEnRhANImSiB11b9TNAm8ohLoLRQoVaPm0gjW4CJ8gL/JjqTZSC9PVQmdsfyAjWB+i7JQcAQAQESTLyBG/IBuAGu9m+YuMkCBJh0CxMDBP3u3VfaxitTumHkzT2AT21Tv9ApIKZwmVbJ26hNX67XLoDXeZkAEQWAEeinWyDGyr028B7k2em9XohLKceBXefdg9i5BpBwHwCVh5Cs2u96fake4Mh9eXrcT59lCqtMOiUrkA3o6qNCswKVkiwAXa5VZx7EyJRwPXLRPdDUS0wLB8r7SVeO5UkK6KrTnhF920p7oZLapH+QKecATB+eLGRCv5E3AEpfFg6Qa+1CeB0DPi0mROrae0UettJ+rTwAM4QV6GajvDjsp7A+16i3vuD9YfOIGc8BO1JuyQLYWiFu3WN88EbxkLbqXtii39mZNpFDu/QxEqW/6JZHS11sXB1sDqmMKAY+89TUxrx2znseANVIKn0KTwPGESr6F/rKg8I+2/PmOeHehx9++JAtUpKHvLv0oSx/cx+c8cprxgPHJti7cVWiGnYhjFZb8+ypC9mjL3XO51PkJbLvO2KB5FocKQSTDgprcx37MV7ImBecTSAAvTcu75cyJzn3W7+UgbWEMvqphZi87lO2CEQySZmPcPYMjSQUilydCCn7cq207XlSEWF9ZEGnZ0KeWPdqjzZrj7KNz0IK1dnz13OEHthP++KczzNWgiHPsvn8ZBPGZ/tFeza3uJPHroWMFmM8g/rMPXz+N/7ZXwSs+ab9fORvrpl2rN2ROeW4r0Wl9tJmO9eZrheO3DeGWdKdkAbWwDghxa9qT40GthcNt4rKW8BrUIKGNuKbKK3CmuBMYGUna0Ww1prECn1pMo9kBKABJOWa5AFvEzWwAjg457sXXRZaZhIEUKwsq7vN5U3WZb4CqoAGwJJswLeJtPfuWGFVt3a4VjtbkSVDCRUiIwCRFU5eHuVKqw5MK5NsQMdrr722yRNZK0wIsCAD8OcYIBMo0uZWiPNuALJAcpnv2qNCJjIIESpltPZpB08FHVj99z8ACOQAIYER58ni3l7iSy9A5tS/+ukXGEO4eMck2aAX19NFe1uUbb9WmfmcV37hTmxEn7VXiXyRsUJ9WkX2ex7Lo0dmXhn32Y9WoobCo+i+bGaSdNAveXlxhBWqk60IkyIPj4JVfnWRl81oL7sC5qWtjri0H6P2Rnh9u58NkKPQsjx/ZCeTD13feeedmxdDHSW5cJ6duxYIpUtgOi8a2ZQtTFAbWyRoPLVCr44IP7IrpE6fCZXUf+r2TTfufe6557YxzN4aG+3ZYo8tmujDMsqxpXvvvXdLcgG4lwreYoD+KazPvjEgX5sBbgsPEuYgXezvT3/601Z+SUryMOVRolf64Xnxv/I9c4ydkh5ogz6UjbS03+q1ty67y6bUpZ8mydJm1+XJdq/wPc8A5yJKCDMyzLYD/65hX8YX3cxnW4S3ZwK9WOxQfrYG7FtwaHFG30cKWpzoGZr+ESbZRyOTEe2euYVyG8eeT3TH1nodQdkl6V69LS71TGpRiA2pw32u6xnYohmyqN88B3h68pwVVaB/eRwtEtTHJejoPXzsn17or+yWtScCqa/IUl82L0VC8567Pg9g+6gmwWoBx31kbbxEaiPi9YV2lxHxXWbthSNPDZxZgh6nBtbAOE5tr7pOnQaECLbiB/BbIQZqgLySIkRyTJCAQSEfgbBASODGNU3OcyWyic5LUe0vMGHz7ASElFtihMJtlA0UAhBAKaAS+WtfgBVPMpso8yi4TvnAUqGO/geq1VH4XqGOhRyqt/A17VFeK53aDwAA7W3yV7f01chJpC9AoGwgpJXpdGLSt9rrHDLlOvIAKr0HLC8fggLUtLcJaQFiI7FkQraEG/KkIUzAEDCona5TBv35n/w8CIUZurcVc3IA9GSzb8h+DueUwx7oiJ4DoshJq/7aon2O0QMdtTme/pB2K/r+bx+bfm9VGagjd8TQb2UhHvofiM4rpc2u07/aot+Vy4tlv9Vbb721gUSeDdcAoNogPE7/J09E27U+iLKEIq18t+rtOp+Am/vdk1e1vR/a03uT0rXkA2Qlg3LpQf87xi4LyWohIGIgsYSQ0OuNLdf0zij1Id5Ce/NwAtpCKO3pU4e+pqfz588fSFzEI+DtusJPyZmnR1/xKvEMKvPBBx/cbCsy7n86LkU+AqufvSDYYg2igbgWXqyP21szCTu7RMzy9rIhcrRvibxlNxUKi3wgE/RY9kz9EHEr3C7PaJ6NyBD7RIB4fID/vNcyGZKF7dormWerkF0k30c9AXZ96Dp/9IV8+x9BdB+5fSMWgfrkyVurff21EOXZYt9ZixuzzogFGbSF11I6eP3sf3aOdPPw6Tt6p0v9XKghmbQ9GRHoFhAKWfTb86B9nGUR7VkXgbHYUjgomcoW6n795P4WzXrfYc/J9kyxC+W5rn1fLbykk+aK9EgPjpEnz159kW4L+5u6r273s932B05yNibzhSNPHbJZAh+HBtbAOA4trzpOrQZ60TAQAIQCLybXXsgLMOTpMcGbhEuT3YqiCayV/0BC4LSJbO4zMBmrp1h/5RXCl4cshSoHoDb5IkgmXvUBLybW9ki4DrAjn482lH0MCJwfQCOiENHyrTz1AABt1g60FapIB4XPmdRdx2sCQE4ATm9k0q6jhCvwmpcFaPHi2VbX6Yp+gGdAz2q6coSzAdGFzQAMwC1Qy3NBJ0CZb+0AVJAKekHMXNdLh8uQFkAJsFll1z/6EdkAmtJN3snIKF20iu2YvvBdSGL7O8rKZtN9YWGunaCUvJGYPFq8VsIotVsGOfK7TrkBPW31cZ32AnNCv+iS3tqXQXYeLW0pPFD9bCoSTDZkGTicepk2MO1a2T6FbimbvgoFA9SF2CEBiG/Atr1mdFVoojGgnfpJfcIHee60Q1+U6Y2Mwia9dFYfCm8Eov0PJGqLMEELJf4PXD766KMbeVaW45EB/5fQJe9vBNq99M322BGiJOyQV6pytd84KMyXfPR36dKlTQYeC1n0yFYYarpVLp1E9vyv7+k1L47+ac9RXiPj4ty5c9teLws1eatrk/LyVpEvkpqNax/74WWjd21B4JG2CIhr7YEr8U3j2fMJeSGLY/q+hab+9zJgth4B19/K7SXZ5GmsRwp6dpC98eaYd1fpzzzf2pPuI8Lu8VxgE/QnDJTeyKOdZFaWMVdIcBkRyVjEgH7reaiNeQ71fQlJkLU88q4lF4JrgUdd1eG6nqPqcm1eQiTVcybPHN307NW+wj17vtAXGVvYoPe8XMrUvjzJ7u05kke2Z0u6nd5Hci0P1qmFL0vwE9bAIlgn3AGr+n1r4NZbb32nkBGTI4+BsKBW7U1eQD4vQnufTFwmJteb2AKxgYQ8WHPVeK7OmmABz9JI96LfwvKAg1IFt4JsUrRqbuI3GefV4hHg7QG+rYCTyWopQAB0Cm/RhlZC9UaroCbp0jCbmNUBFAC5wCCArNy8AAHxelSb6EJ9QL0e6MFXAAAgAElEQVSJv7AxwAM4c3+AslXYPFY8clb43cfDhFC4dmYAdM8HP/jBrR4g9Ve/+tUmM1nV0b4oSR6sUnvXDdDIw+Y8fWmLfkJA6BrQ0zafgFvggxylekdQktm1yqQnJKL+ZBP6v9TM7a+JTCi/kDftDvBGcrW3kM/O0QN5hbbpR6SJDvSz67WH10bfIyGAsXPsTajP1atXNwDGvthDCUkC4q4jk/Otapc0xPebb7652UGf7IX8kUJyBBqTW1vVZby4jsfNaw8aL67THnWzb9d5t5hv3gb2i8TQ5yQfyqVXx4FdYFa/IBpsglz/+Mc/Dnu7nJOYopBaJBTBmp4Q8ivXtXQ9w8fYVqF79WMZO2UmpLfIhHqRCf2jvXlZkD7PEm3nGSR/ZDK9Rs7zGDufV8g1M3SXveVFcg3iYawZPxGqxqP+KuwscB7YNrYsALBzYwEp8A4pbdLGyCyd2XfmmdMiE53pXx4dY8xvui/cjz0og57bf8ieemYhuJGjSbIdywuWTdUWzwj7ILUpm8t7pE0lmuDtRMSMcWGP6kUcjFnPIP1C9vaUkZv9OK4846T9VfTbS6PVaT5oYcF4K5HOHEfskh1bvPBRVs8a15MrjxnS7RnUwpxvMtauPNsRzfqQnnteR1J7ttIFGbWxhaf2arVXeHqwWhQhq2dGIYLLg7VvvLKk25cGFsHaV38saXamgbIItg9A1jgTFcBn1d3HHhahNK32tmrou/0mhe05ZvKaK9zKyOsCOADoNscDD0AvMDPDSIB/8fyB2TKPAQxAmQnfpA385HlzbVnQTNSAhe+ysvXyTJO38kqr3GbpVl4jL0CSNhSi5Lg6/QbOgDT3kh1QbSO3ewIBdDH38JAxwBo4EcaGFLXi7DhgrG1CsoCR22677RAaaXXa3pBAcN4VG9rdYzU5z0MgiqzAqD4A4gE9+nAeMdIn2kA3Qtn8LtmFYyVXAGIiqwHpjrmfLmpjAKbr3AfcOh8xjIAHhtmJ67WFl0TfaROZhL3lwdIGx+gMUJN4gW0iXmRHWtRBd6Xjd52+4BkqdMj/ZAD+nWPD7ABp4RFQhmsj5a5thV89eW2dz2NC5t6lxr7tUVIusMnuyeHe3i0m6xvbLwMbvUnykLelx0UgPDKpbmWoS2goQFtqcXI/8cQTB8J/4cKFTY95tAq/m9kx8wAE2iPceRF86xPjko0V3mdM0juyq3/ZN30K0+R1pGPPjjJIal9hfNMDRGZ2n75bpCHjXFDoOFvwHODNywtTHwa0ldX+KsQVAdC3zhfeSlb2A2DzguZd4U1Ur9/uIbM+cozXrIWUFiCSy/VlVHSN/mGnZOlZ07PQsQC98umgRQ9y+1g4sBhVyF5exhY49EM2ow8siugPNtSimHHQM9nzOn22cEQf7MtzorDZohbaJ9simmefNuYV06/IU3vl2ovZe+DyXlm0MbZ6hUJhgeSih3RbWHWLFp4NjbO8b+RvMSNi5TuPWAtl2kq/02OVh1T7IrX6twQf7zI9Lxy5M9yyxNmHBtbA2Ec/LCl2qgEEq4nJpHnt2rUNlEjm4DjQJNynjfomxFbpe2lpK4yBzwBn3ya5wgnb7wI0AKCOm9jbT8F7oY5SQLd/pYkYSDGJm9Rd2/t0ep8UIFACDpM24tMeC2CPR4u87f1qVdQkrC6gyLfJGVDxrQ71Furl/150TBbgQdvtWQq8a1chZIW8OaeMXsbqN6Bo3wcy20q4Oq2sC9mxWo5gRfgAP++kKjyxkC9tA2bs6QJktFk/ts9Hu1q576W2+rbsiYCV394/5BhSXV8VTtlqeSFP2gdAqo+OAMvI2FyJb5V56qPwODbSPjf3klO4ozBFIYp+A3HCrnrnlLYjn/oA2GMHvI7aZQ9W75lyDpCmI8DO9b1EW9voXr+zvTx9rnGPsLbA+Vwtj/jM9uVB4UEgayG0dElu/aJvkdYyDQqhUhZAzOOgfiQMgeGdY8P0pe4IcKm/1cMeeC0A3kgb/fjQ7SOPPLLde/ny5c3LV1rvo/sEtTECQM65KOBcxC4ib1za26XP9I/Q1sZ5tkOfCAubIotr54JLCwCF7tFLwF+b1VWa9Pb45P2yINMeJ/bs1QfuJ2tkvgWOwsqMOWMmb20kX5lsvvdN9W4zY8y9kkSogzfOGFaH9peEpna3B0gfur6wR69YUEdZN93fglTgPiKVdyXvm/P1jUWvFjq6r+dRx4Uos2l7J91nIcaYYDMIljHhGeGaklWQk122n5D91VeRVf2gzcYhO0TkLc4go73CAkFRluQqFn/YGhl6bpTQR5nqMC7zihWu2ju48u63KOd8Hqj6II9nCwbpOy+fMTYTDh2NpNDmCJZv5EoY9Zy3jkzXC0fuFL8ssU5WA2tgnKz+V+0714AXDRPR5AS0CYsB4FrBBBieffbZbQLKQ1RIm29AJC9Pe3QApP5m84GIwoKsGvtrFRs4MvG5xnd7rYDmXpZbCndyttIKOJuckSFEx/0AgPPAQR4k1wASgEIJKQoXMuk7VthOIEY5AF3v2LFCDIy2el976ABwevzxxw97hEz66ndtKdtbTW1/SWCdZwAQL3kIQEAmwEz7gSbhcvpEOJbN94XRtGek99UgZGQEonzaU6YcMpXFjQ7po/v9r6/tm3GNzGOOkVW/0mOr8YE/7Y6kqa8kKHkJAyz0WjhmMgWk62/XAE4IMHJVaCqSCTAh/IC0clyHoPDgCEujR8RGSvM2uysne3HMve310A427uN/JEVfRwTZkf057edrFT1gFuEqvIrs9P+1r31t28NFD8C5+tQDlLbirj3KYa+ICKDKuwKslva6zI6F+AXsyaPOSCcvBXLAVtjFmTNnNuIJ8MrgB2CXnKIxpaw8AO29molPArPapE8jzF3jHraoP9gjktdiCH3qB7qjS2Xox8iP3xGMPDDtZzL+6DWS1DOJ3pQVWfIybd5v+68QH14y46MQtjm2Spii7W+88cYGpJMlr6nrke6zZ89uZJRuySj00Pjlfcuz47pCUQtlJBv7YvMIDJKhH3slQZ7ynoczXFTdeXMbU3ma8mYJ/fVsoK/ev9e+uXTlN3JIDt5wNiA1Ozs2DixAGKfGCp2QQT32jpLXdb2vque1Zx27RbjYI1sko2cUe7Pfy741pFrb2Zn3rXm1ANnzaOlXbTdWtYGcdFKEgvoKHeyZULKVoiHah9hCRqG6zRcR6kiZxam8V43ZiChdlX5eeWShr7zG7zJdLxy5cxyzxDsZDayBcTJ6X7WeEg0UImhSNNEJjWr/RxvcvSTUqrprHAMOTbStSgcejoZPtSo749rzuCAC0kgDhso1oQMQrWoDMCb4XgBsUgSOgB7XlPnKZA8wOAYIqavYfqDA5JtHyu/CYpTHg6GtJmHlKh+YaKO0Y4XE1ZYm7ACkuhwDCryMF4Bu/xoTSCdAgjrJ0p6OyI22tuqrLIAH4JaUgd5N/rw69rS88MILGyDIQ5Ycyi/MDAikU+BGf9FjHjnX0wnAgTiWDS7wW1hlYVStsAPbEVD9pIz0jdCVfIJcJWQo7IdsCA7wHTANJAak1SP0DJgku2vbBwWsCqUsA6Dy6AR5KT2/sEDXOUevjkfStRnZ6re2K8+qv3rJnkcTOaIDtoEo5EWqH/MwZKd55WTMY8tkIJe2tMcr8q7c3hnmPsSql3hHeNmP/m880FOhivRq7LkPOC5MEFgVnsleJb0gKxugP6GV9pQVghfBKJSrfTgRjoiKdtJLCxURHGUD8YC1OkoQkM6BbIseLUI0XrSdnbAJhDky2RhRfyGkjWdjz/3aXSicPWBk1N7CuuzH0h7XBe4D49O73nOrcEjn2LJFFF4Ve8X0ofpladQO76yb4Z/k9juvj3rowz29Nw+x1T/6XdklqyF3oXYtVv0fe3fXa1tRrHGcCOIX8dJbozdeqBFRTARBMEIQBSKKIAqIgiJgNoogoKLA5l1xE0iEaBQEFfEl8Y4P4Jfx5Dfif6bc4Zw75lrzpGeyMtccL93V1d2jn6equsZ8PnSuY8aGZDfGok99k2fZ717boH5hs8aeDJS8Z56xjiNpxpPytNmzIOInRLX9fXn6Cz9WNv24txA8856OkFpZC5FtZTLAmS/eyeUe/aVcY8gzPKMBI4E+EuqalyzPVMTJGM1bThY6Ng4yKvUMiXzTW2TTtdpXmGYRF3TWGpcBqOeuZ6yMkhm85nr1n2V84cgDwTNLzP1qYE2M/ep71XZgGjjrrLN278ECUmQJA+4tpEAq4GHRtJm9xQ6p8Wm/RAtSwCArbHtWsjS6x0JogUM2WKMtqhZ7dbMQF5IUsA2IWMRdSwZeB4s/QOC6PFLkyaNm8QaaK9uCDWBZ2LUvQKl88ikHEPC7/VgWa8f8do26Lf7u1QYLdkSBDoQIAjeuo7tCI9VdNsEsuu5zTPkBuKzZiBXAThbvLrJhvnBC4V7tB2nvRLIVeiiEqSQKiFF1+L8wSH3But3GeyBKn5OvNMn1a3oovC6C61pyGSNZxttfU5YybVeOtgK2gejCx+hTu2VURBSARMC98C2ExDVAptAwH9cDb8ArHQgL7OW2gBRvSwkRXE823oW8XwCvsClEpdBKbQIGlet6+jO+eIMC9+3lCLwXvmSc3XLLLZunl7yArX1k2oMoIk3ArX5ASl1PRufUqV0llSAvPRu3AWkySCLAQ4dYOp68ZDFn3NM7vZKXvo0F5xAv46SMnP43jyLL6m2OBUrz/CmP7GQirxBBfc8jog8a08Y+DwV5IjoR0rw8zvnf+Z4L2tO+sOaMsRgoJrN2Auk8Z8aD9ugfRgJ/9ow2p13b3FC/3xHEHs/zmeWYPinkkmw8gwgcz1eEr3nGe+NaujD2vUAcqULGJPtA/niG9Dvd63ttaB8g+SML9OH/nnc9Wxy3v4w3N+AfmZ/GFXqr3caJ8dueMclQ1IWwG6vKIW/ezMJjRS2k/7y1dNC+sEKgI4g8r/r+qquu2ryJ6kCweLGQLGOlZ5tyC+umYySUHDyE9Xu6aDwUPZGhbIb4tQalw7xcPXdca5z2kmh9W9SE8n0QsNYm92sPQjzDWE9bxheOPDBcs8TdjwbWxNiPnlctB6oBWQQLdQNAeZXyZgDgwAHAyTINJASQAKAW/hamrPoBmn63sLV4Z5FEdoT4FD7mOqDF4lgoGxAISOUhadGPpAGnFtS8Te05sngDBhGbvDaFx5Ah8GfRzqqZdTqLbeCFbM5NK3LkKuANjFmoydvepsINs3gDH+r2aY8C/QEf/gBegNULdoEIL5ttz0pgmm4K3SrMiyz+6ClCV5idY4UmJb+2RJjoFNGIPOatC2S5tncf6Zt0ZDwoV1sREsBS3eSNuJJVH7jOfXMPSqBbqGheo7IS+g2sF/6DECGejpPT2KQPIVzCklyXDtWH4CIwPhEQ+kFwkEn9raz61TVk7AXOwozoFnAMYAeGMyBoK935vuOOO8744Q9/uPWdj7As4JMcSHEJOpRBV/rG2FafPldHe+SMEcaHSI/j6pQZUN9ov7+ITGGwhVA6R8+u1Q88DULqKq+xhxSot/1NgdfC98hIvpJXkMG1wHVESx0MC7xSEaHCYvV3XqXGHZnzMtND41cdnVN/GUojsfSMvJjnSHghbXTnWn0q3BLZ8iFD342hwu4mmckbom3mbaG1dKmOZ555ZusXH3LRiTBa/cw4oW7eUGPNtYieuYKAGV95cY1l/Rr51daeHxEmuvS/+YRIInntM3LOX94a9/d/z1N6QcDJjcAg18ZBYdjaGLlC8ItIEBqpLcrvmklEjYGMP9qb91gYKmMV0uR+bZRYg/dMG7SX7qsfuXOdMcfr55rmVsQ6zyfdGWMRqEmII3rTS+n/DAR07nfhwjPqQDsifRkE7RtD2N/Cc5UaFo48UHyzxH57NbAmxtur31X64WtgI1hZlIE4ix6QasG2SAo7YZ21V8U5ixcgUshbJMSCBfBYSAHTFk0qsii2WAZ8AGKAqKQAeWbyeABTSEB7hZTbnolAYItpVk7f7THJahuhiWQFaLQ5gGVhV2+bs7Mqn969zruujG0Wbwu2MoXvlTbbb2Qv0lNdlR+YaR8Prw3SwOpMd0LMWISF8NQ/gXltpP/CvWboW+DVsYAlHRWaGBkM6PvtOkAp8qftrgc4lRNwT7dAWyQcCGoTeyE+ZMhqTA8l6ACu2pAeQdBe5K7MiULPnBO2g7BFLgFoYZLqdr2xAMg9//zzu/fjGI/kNW78Af2NZSBRu4BAnhDyqZN8JSYA+ABPdZZKXbKLNszv0NZ/gGggF4mSbAHRQFoyWPBi8UCUfZN8vKj6DhlQB901lujy8ccf38b4pz/96W0uAa8Au/DTkohEXALLpc0mX14feo5U04U5LNtgnr32pGmDeR1hNwbqOwRogn+y8pAo11gFsPWHhBoZEupf/dAxem8PjzHcfj7tz0iTJ8bvCapdS5/OCw/U58YHOcnikyeZHjxP7GkUnlmo7PT8ND96XkyDjfv1Vd5n7Yx8FMJLH/om4k4PJdpBYumV0chY9/w0nnhISkQyDTvNgZ5ljScvdu7lydpGLjrIG9y8z8sn2Qhya7641nhCYPxPRxk98hCVeANRNq88YxiGOh+Zqs7ImN90g5BoNyOQMaFu84ruhC+3f7SskHmwjD16IT/5zIGef+mi53BGOc+n9tXRefu0em75XQRC+svgoP963tJxr2IwBhoT2ooMmxuLYB0+mFkt2K8GFsHar75XbYengX+3idjC/Mgjj2yLJTBowQzkAvuFXWT5zILYIqfpCBFrvbCtCFaeLOdnGIjfALaQKsctjOqwoLcp2oIbsLBgzg3PkRTl5F2qrsJOChFKxhZXxwsnzGNDBgtyIGguuMntHot7HqOAlsX7+9///i5RApABoM4XdqpH+4CSiE6AEhh0Pb0DiMAHj5j9DoBDG8HzyLkPgMmjEVDNS0jeNs4jPsqN5HZtaboBrl7iDAzV967zf3tI8jgpuyQI2k0nSM8kq9WdrpSjPGFThZYiPSzthXPxGk1iW+ayvF7eVwTMFQ7nnWC9pJr8CEmeBvWrS3+q23giv/HMu0QGXojS+efBqp+VZ3+JbIqFwOVFmJbz2ixcCqAuo5py1KsM1nEZM/UhmdRpbxQyoD8jItomOQGPCI9dSTkcv/nmm3f7UEq5HzD3W3/kAYmgNAdcx0so418etuZV78bK01HZZO39Tc0PdfT+IunnZbdECNsLlcezfV0B3hIekCMPqzHZnr7mXeMyUmdvlVA7eqWjXrhNf+rQnyWy0A+IsuvyiiCmvED6OwNSXuCMPvV3IL1nAn0gEkJP53NGnco1v5Hn3olFB/oeMVKftgPt5iiC1b7MvIoZanpuqT9PunYr1+/mQGQ0zysdkEE5SL05PIkY4lSb8gJGRJPB/FcuEs8rFSmfBNcYTnbXuldbGUIKt6YTstAZI0PeuUK4/dZf6tdHnoEIv7DgvE7amaGu7IbGR2MoL930sutD/V/EQ+M/XUbGCrVFhB1ThnFCv67VP/q5deQtlvCFIw8P1yyJ96CBNTH2oORVxeFqQIhgVmAL2p133rktagEwi93f/va3HXAMMFuELYqF3UQYLKSlCXd+EokWwGmllKJcNirXAQjqs5Bb/POWFe6TBypre2RiEiGyB9gLT8qy71zA3z0t4PVeIK19WJEXbZxeOnIAfvbF9B4pgOeuu+7aQLPzQA+5eUvKrpdcgbzAILmA6dJN886wgnthbiTKtXkNC1UCFBAMACcQFOBPJ66tzyI26vPRzvZGaUf30Js/8tR/viO4ARe/+zs9IUigtDDMEiYUNsRbpJ2FeAV4hdPx8hQ+VlIEskntry+ML0ktSj+O3OUFoieAy3fWcmUBrPoIQeAJAxIluSiNe94kpAIg81v7eW7tgUuv2qVNWcazhGtPSQRK961PkYI29uvTxnnvccogQC+IGJkvuOCC3T4+dfEKyFBZYgj9HTHXzgwXZQD02310pz760B57h8zlvJl0mbfRONGmDAbuL1nB9PYAyK698sorN92UFbGQUB4T9zXG1R/xCtxOItWYnGTQMc8FBA4hvP/++//LI0pO/Z2XI7JlrszQu5L1GGelL2fIMEcD4c2DSF2ZRV988cXNA1qSm8YxHSMS/hB+YXjIhdTu6kaczXl9xDOiX32bn8mrrPmcCtg7z7iijFLne470AmS60EZlFjZNV+1tMpb8pg8GBWPSXDEuGyONF9dqg/Gmz5obxgZZnaOT9tKRjS70oXsYARhHGMMKr0QojYleKjz3m+bRN7fVwYAgaU/PY32aF5Nu8lI6lmHPuGntcI0xp23qizzVT8bd9IoVzqs8z0zXZWRDpD0Lei4ugnW4eGZJvl8NLIK1X32v2g5MAxGsFpzrrrtuW1gtZu29YPVn5cyyaHEG9izygbgA8vXXX78tevbFsApa6ArRm8De9RY9Fmab5tuj5JpIwenepwhVXo4W07xS5AtIKAcYDJxUlvMW3khbslVG+wXyGkXy8sa5H0CQjhuIsc8GIAGCHQNu3GsRB1yE0lRnRE8dE3iml4CnFN/+B4Zd174y4CaSM8lQexXyNATg8vwVWghc9Ak8Kbt9MICS/8kDmAGoyKG61FudEdNC0CKygd7AdYkslOfeQKXxUYa4srJpQ2DVuFM2eXpJsr4FyCSOAORsptdeREW9vUursEgyAY3KB6r1CzKApAJkwqocl7WQnhArgBCgBS4jAzwBymHlJo82BDbneNZWumpfHdkK4dJ2MiINiF4hT2SmKwDdi3n9NheMWWX7A3CFxdnjVdhdIYHTg5yFX5+RWX3aEBhHFuzFMqYiIs21yiFnQFR7eArpwhhUXqFw5DDGCt/LAFFGu8i6PiwEr7EVSNY/kcTmdWSTh+iGG27YZQyVBRH5TM68GBmBGDp4P/N2qKv5Pb0VHWuflnGIDPE4mRvCUvUh73vhyo1t12pPRiD3ffzjH9/GgmQp5jriYQyrM8+1coXfNXfyKkWWmxcZtXg6lUsXJaUhS2RIP0Z4yaNNEXl6a6ypp7Ijdsozn/Lamg+MB+koGZSDCOXdMy6N655fvXbgsssu26VuNz/oQR0lbclbSv6MFsqlE0YRhjVzsaiBQoz1M8LDUOFY+7h6ZpBzGouEOurTyPDcp9azq6yJ9KiP6bd5iGCRPaK7CNaBgZgl7pFpYBGsI1P9qvgQNIBgBRwtdiyLFtP2PQFRQGcvFY7ctMfHYphV37dQJgs078LJkye3BXICwTwb7Y8Si//5z39+qy/A1eKZVTlQFvGKOAQQ6XkSs7wKEULXF5ffIlrIYGFWk7woK0tu4C8LNFny6pSNKkKJVDqfNTbPUmBrEhML/vSCBIaADhvc7f0BfrLUBpim5yLySo6yHWqPepOxTF0RyTxR2tV7wtJJAKvwGefzWLgGoTQWAnjtBaE7xwD76a2gw7w9eSSV4zqkXZuMFf0EmGkbcoH4OGbM0QHypU3Cr4BpL8Omy95L1BgDnMp05xjZhSG6TnsBttLNk1nSjF7OC6AJyQTWgGVAtuQP2l3q58YyPbb/j7zA6vRyRRwjEvRCBwgUmchDBzJ0lh7bu5h6z1reAnMBIGa4KMwqD1bWfHrLa4RgIVK9r8m4oEMGAOOQx8HYqp8KJdUv7fdpXJHBWPCnreTVBmm/hcPpF0CZ3ulTWwvTJFNtz3jjd8Qlb7TrMozQLYJCR+3/Mq7U5WXndOraxicgr72MGIhjBpc8cxH9UtJrFx2USCWjC8+i977ph55LkU33+N/xwvr0HbJvnGi7OeF875PqPU7CfBlaEDfn9UUGoBnOFiEgr/6RQZTXE/HWlp4VfiMoGbimMYG+nO9c9ZAlctuLkCO9JVrJcxnRKuth+snAQ+90SQYkS187NpNGuDZDQEYS+na8/VrtyRJiab3p07PJ/eZ4bXWebtobqD8yFtU/5jLjC3n0Y+Gj9NF8aTy0F0v76EeKdmNsebAOAbEsGY+TBhbBOk69sWQ5dhrwHiyLkMXLwirMzaJnkbPgWHzsQ2nBcryFMNAOFABggCgrfWFnUrsLGQkIWNhnmKD7xeILN8r6mJcjC/7cmxCRypsUoIocZanNEh5xCCC1UEcI1B9IDTgH1vNkTUJZ+e4vvMQx98qyKEzIfRZtQBQA1fbe75UVO29DQCevAVAsDE7bAQxhbHRNNwGnvCSFL5KDDCW9CEwFJtJV4UOB5/pcXxW6OD0ykajaqTxytB/Kff4PIGs3ctT+snTUHpL2xegDJIZVnIXbuAMOXY8QAYm9NBlQ4hWIuACsyAZgq37jlHyuC9wqzz30RPd0imDpV8kcyIng2funPSWeKNSyjIiFJSFl/oRu8ZoFOvPK0bd2O957wQLMzgUKA/fajxAIA6MblnP9zCNiLhTaNY0L7kWK7KFqzrWvRnu0HSlHCulP/RJQyOhmDhqLPCP6Bgi9++67N1l7L1Uhn3QUKCZnHrbIvbJ5luj9xIkTO69zXgZjKoNEBGWSdjrtEwErQQr5JAXRNxH/QrzIxItHB+0R017tMu6d0395cDPERBDpqnC1yGLPMHLkqVVP3ri8sxmECmXrNy+Te5FO4w3R9PzUlwiXuoVkuq/nAM8YkpWHLWKTESKP3IUXXrjtvewZlPelJBzTgNSe0OZQHi6y9CyNPJt3JWFRZq8K0Iaeg9pPH/TV+KW/9gNql350T3L03HB9+7yUl4FiPmtKaGS9QIrMacRPGa7XL+Y/Y4c6/E+3xri5WVg1+ZA8smQQNHa0KQ/tlC/PPFnaR1h4N2+2ebgI1rGDJ0ugY66BRbCOeQct8Y5WA2eeeea/IyD2i9x0003b3gfgFJg9derUFk4ViJqEB5AppbCFj/XZYhiYtwh6N04hX73TqJAQ9VoUZWCzMOZNKiwvYDetvi2aEYeAbiFskSYLdaBhEqoWcdclB9mBujxjLdDqsPjnoSv0roW4EBPfpTyIQVEAACAASURBVGh3LUDlmpJFkB/gAWqBgSzSWcu10x9gI0QzvRdKmFwlusiSr45JTEubrr7CArUT6CmcKK+Ce9Wp3YXRVI9ryV45kbi8cxHXwscC1mTRj5FSuo5slxhFGcAgIlFa7EKQ6C0ABojqw0KqyIvklHqdF6XshJIglLhCGb1vKDAOpJUBLyBnnNqoX2ig+hgR9BFCJqkLWW3kLwxWAgrHItr+p+fSwxvvZI6wBqRdp/3pQL/SFc+tPis8ie7UL/RKnXl+2kdlLmprfagfEEXl8gY4p+3msX1mdIVgqY9e7ZnhBRS669pCvTJQGCt0pt5CWPNGOE42iQnoXVKE9jh5VpBJm9J53j3n0hk58k4DzGTXp54Brm+e0onzGVTI5T7vAROKZrx47xj5kS6EO6/VNJgYl+0Rdb/nkPO1KY+Uepw3H40Px/Pw5Rkv3NUcyagicYg5IJwt4xE9lFBG23gP6Vy/GPd+T0LTHPMdQbS/ydygtwgNufOY99yKyEc6evcdo4LnsrFtTCsLKWYIEGrpmHsLRUXcMxzkKSrsWNnO6Ws66Llg/EQQexYbMxFYc8Kn1zr0jG3Oaxd5EX5zWVl5BD0rGTVKntJeUNc0ntpH6LtIAbKbr+Z2c6T26MfabS5oHxn0Mw+j1z3MPjhtVV448mhhyqr9mGpgTYxj2jFLrOOhAQSLJGUNk7I3b4AQjQcffHBn+c9aOi3FbfR2zILp2+LWvh7Aog3HFjYLZO+86beQJpvQAykBmML4yGeBDnD5nuA7z5C6fQKIZAB6A1SuI4+2AgvOW/BLzAHgzix9Wa0DaQG9CIUysk7/8pe/3KzO7qcnx3vvi3oc911iiUKdIlfAEIDxxS9+cQPGiClQkDyuKy11YLTEApFF8pea3PWANmLhvOMs7e1zyFMRQQtQ5XnTNv8XxhgJ03eRt6zC9ZdrAbssw9qY9ykyon/IDVTVB4Uaur4QR2AywK7d7gdU6SYvD/0A/TwYQFUvSPYtJE7ftwlf232AT54Y9SALhWWRgQ7IDtgBwdrqf/sEWduffvrpnf4yNOgf5Kw5U+hSpKr257XsZcB06F1XygXu/FZnaejNCfoptLW+dg1PGtDpvVA8X5IoIJiIofrV1RjxG2Ehp2N0CSTnmTbGjecIXfsulRFRiFyYr3lT8rZoX17fkhSoy3iOtObNVI//9Y9QYtfRYwaVQDMSYny0P7A54ri0/D723qmPV5IM9Bp5K3zTd7Lr17yv2tocZgQwRvKAaTc51NnYr5wIszYYh0IZ1WsPT+/Fcg+95TWlA7rQZkTSONEHxi2yWDjhJJPup18f/xvn9Yu6zQufnntzr6M9fvYVqk+90whUKG6ef2XwaNn/57q8uNOjlp7or7BxMggB7xlS/2Xccr7U7nSu3gxL9K3f9K220UkvU0aY7VfLa+3avGJk6rlt3Gh765AxQHbnESxksjDpCKJr29NW+4p0UKfog6nTRbCOBz5ZUhxvDSyCdbz7Z0l3xBpAsCyMFqKyplkM/Wal9PJUYMKimXV+hsp96Utf2pGAwmcCVnkvlAcEWGwtfBEgIABwsDDyfvnO+o8IAc7CqYS2ZBGPRFFbC+QMUek8GSzY6upecou1DxjYCwPkqMN9QI+QFcdd6z6L8rSOT5IX6eDt8JLR2uYabQUyIpTKK5NexCUios3Cw/SDuoFowD4QW/vImBVWHXmf8ta5Tpnu06Y8AuRsH11JK9IzkBPIjkDqB3/0pB2Bb/fQkXOFH5XoQF3Apd/arc5IVZvUa4/jADKg6Zj9T+2LyUJOV0Cr+iLowsLIY6wYq5Fb3pQyg7kWcQGykD2yq7907u4xBgA7dSpP//HuGDPAHZmMHXXTsXYZF8JAI6iuCTgqo31a9BtQi6AE0I33yAb5yYfkAYjqQ5TygLRfC3EMZKvTnKR7BES5wDEyaf+W8hlFlB1I1+/0G0jnwVCmdv3kJz/Z6vMxBgoLLtMbgJ4hw7ijB/dlHHCf9uQZ0vfKcV/H81rlBXacZ+crX/nKruzCUY2LQvcK2XW9NmsPYsyI4Zy+KgStsega84x8EYNpDDGeM9Q0/iMs7QNLFm0rEQW9d6/71G0cCcPMcyo9+euvv77zguXB0SY6I6vnmLmDBBmX9Kw9PJh5z8iXHskWaWnPId32zqnakDdaG8w9RhrtLpufuhEiRNBzxh+59KnkIMaeD89mhhb1KqOQ1NK104njZJjGhIwsviPsrQd5i9qvledLmWT0cub2TgprFUoZubSGuAYxZYzomZrXlV7sfeVF9EwxjwsJbTxoa+3KO190AB2qD8FqPXmLJXnhyCPGKav646mBNTGOZ78sqY6JBs4666wtyUXhH4BC2eBY9h566KH/AvUBnyyIl19++W4fjnKAzciEhR9oa7EOcAMsQIcFLUAFOAAgAF/7tgArYPEzn/nMBhILPaO6aU0uRMWim1cEeLeoWqBLbGAxRqjUq41ZnwOxvZQTWPaXpdNiDNwVppbl1G912i8F5FvQ21CdfsrI1X4lugAYsroX4sjqbA+KhR7gCei1D6M9TEBU7cxLoS7XX3PNNRtI96Li9m3l+UgfwGEhRhGyMvApJ8t5YYXkDngXRuW6iIZ+SFb/az/PXfcHnOprIEt/lMQAONdPdBKx78W+ESjtVR8gxuMo0UWhXOpExLQLWNSv0pzziGb9dm2hXsoBbNWhXHoBFiOXyAr5ETRkhNw8gT7An/blvZog1Fgib+F/zim/6+kjj4gyvazWXLv00ks3gtX7gwpBy8unLdrkeB7VxrvQJiRJn3npa4TVb8kzjD2gEyjl6aI7hIvni1zGbUkQyERGx+kyT2VjOmKvnyI2dGJMRATooLlpnJbIojFOLv9LbMP741Moov/bAzY90NrE26aPPQvIQQ/a4V7ydZ9nCB27v5dm5zmkT9d5PuQZIbt5khctgpfnvMQhymzOu7bXAAhTjOjz9PMSuw75LZQ1DyTi7pnivD6ZbZEgxRhUtueM9nkmqddYZSzh5SnkWFmuV1becmMvXQrzpufS7NOtctyjbnNPW5XDkGW8G4MMCNrefHdfRpG+M4C4byaPaC64J1Km7cYEo4P78iJlpFKP4+Yq0k1mY8az1DPMvDMPM4rQC+MJsshIou+McWPDXKUj41z/tA9WO/Oi9UzKQFQ2TvfyIk+if9ryvHDkMcErS4zjpYE1MY5XfyxpjpkGECwLX+EXf/nLX3bvVHrttdfO+NWvfrWLe58WvkCIBS9PjgXXYmghLAzQIl88fCEmbSRHfoA+C6DFuPciIVhzMzRrN2u/OtWVhTdVTus4IEAGYMenmP3AE6+Ea4AZ8lioETsg1sLtOvIDoSVsIL9FGBA677zzdvsRyAMQ/fznP9++AZeAjjrogKdE+wDFMsu1p4B8Wdh7cSeQQ/YIJLBS6BwAUJgh2fNQBWhuvPHGM4Qq9g6uSFn9E8F1fV4x5eTtyCKeh7IwT9fnRSIzIJteCxutLwLVgE8A2Dl9pk/bC+F3HhJlGDt5IuguwBbQJztvj/FCp5FbZWeN5hkQRgjUTTKenpJRWQA3YGZ/IdLNWwrMCUPTfmMTyAU8XQeYuiYQlk6UGSDVr+SjT3ooZC2LfaFrymA0AHqVzbNAJvVGpNoDZD+OcMFkqi1+M4B4Mbj/ETH1lho7gAlwOua3/jRG1W88S9Qge1793bggb6nqC0eLlOTNKZQuLwU9FKbn2rm/MO9QfSprn32efgfSIw90RAeNT21kcGhMO2eOFcbnPn9kLsSwsM3qy8NT30X06LJnGnnV3fjNg10/1z/q0T4JLPSh8+a25EARyfb3RZzyarbnR58YK/VlzzbPIGMBcXatPV5l4POMqj1kUKZ21Ob62PhTtntLrsNoUBIczyAeYHWTz/2OycJofBuzGcWUnyfasaIBfHve1a/K6lmWrpvD7QPrGeWe5rlj2qlt9mK5pzGMYPXCef1vXrqekeWVV17ZCGxhl/THg6WMiHTj0hyjq8LA2xNWCCjZ3evVD/P5sAjWMQMqS5xjqYFFsI5ltyyhjosGZBEELiygFlrvnIlYCHtjtS9pQ2CksCFt4FligUSOLORtVAYCLKRZCwOPFn//W9iKm7colt4Z+BAiBwCSCaFBdtSddXqGKBbGklXfb4s4C75yyAWQOw4UABp5ApTn/8LpLNp5Z4AnsvY7UlY4XgCedf2FF17YLOaFBZEbyEPetEsZAFDA27dr8rYBDnTIg8WTQYeF6AVU1VtbI5T6xf+BcvsPeMCACOE0QLL2FqLnWh/6y9vkXjpSfuFrWeuV0x6u3iPlnGMB4PmdF8g12q1+bVV+HpCSjOQxzXvVfq4AdyBMWXke6AcABNqMGeXrQ7qV3p4X0Me9JT3Rroi2OgPV/vehayTDi6MBzzx9yhCuCbwZR/pLKGFhsvVFCUvUV9pqZQN2kYU8jNWdFw+hMweaK47rqxJiRNK/8IUvbPvAfAK86mV1f/TRR7f2SmphDLH+I1GIJvJo/vIY0Zd7Ecb2LTGO8ETw/KkrYF1YX6n/CyfTvs5N0tSYSrbamze0BCuN2yuuuGLzTjTmIrz6Mw+eMv32POqF0dqgrML1EJmMNuab+dd7zMjJUDGJawaHvPDGVYaKnnn1Rc+rjEHkySPpGmF4xqPyedoff/zxnRHCMd6UXuLbvjj16yvj19gq019Eifzmiz5BfjyXELm8r3lDjff+1wZzqAQYnnH+rr766u3Z7LyXcpe6nA7tm42ouo+cxoDv6cWOiDqWAa5njfGd4afwu3SdfiNQjS16o8Pmget7vkh7TzYf40L5CJY5Yhx6ltIb72D7tOjTs0U7G8PqKFS7vbdkjswja9N4ZX4LMZQMpmfFW6zNC0ceF8Cy5DhWGlgT41h1xxLmuGlgEiwL/r333rtZ7i1O9l+VpMKiaAHKEmlxBJiAAlnP3ANoADX2FbSZOTIUAQpAFZZT+Ja6eT0smggRq6OwEV6JEhVUp3rJo6yIRzH5ziEGPG+Okc8xBIGMfgPAyrdoW3CBj0hRZPOzn/3sBoAig8qwcAMBAQGy816xtgIB7e8o9Mg9riWjOgLlbT6fFnNWXHuM/vCHP+yyDUYMlBt4nZ6rdBiQQaoAbMdZc7VNP0SCgI88K4U/uhapjQxEUNsQ3zub6CfPWmPAtYV45h3wTV73AYtZ+F1Lt70LiCyBuUIPATXA2/6z9uMFbOlRiJVrewEuj6N+1Fcf+chHdiGnefqmd007takQp2mp59X86U9/ujMs+F2CBeOFfpCr9iJmaIi05Ilo75Oy81iqt/fuTOv+JPqNi85HdCKsQCXAjFApC5FGovzPc0I+9XhFAhkAbPW73/wBVsmORDoeYEeYgG3JO9pvpC3tW4vYGvdkam+TfivcMYNDpFx/tXfRGMswktfZvTytvRMp0l/CC+eNkeRBBnkXyBCZKpyUDmoPkO0eY6/nA9DMO5k3JXny5JK1EMK8t9pZmwLcQHieVH3rWSJJRwYVRPbFF1/c+iASaY6XMl0/qacQWPV7FumHQpgbs4Wjukco7PQm57UtGYW+zogSqfUs0jc8hF5YTl5yqB+BIh9vLJKmPz0j6NYz1h4suq9P6KcXpytfH5auvbDpniPqSda3MoAhQumhPXzK7LnLIJDhhl4j0e23JKP7nCN7c0ofeQaUMMk12tDYLSqCvL1keYYtG0v2wPGKZcBYBOu4oZQlz3HVwCJYx7VnllzHQgOFCBYvL924Rcsi9thjj20Ll0+Le0DaAmjRBmxssAdcgUZAzh9iZvG2uFv0LHiF9VjAp+dl7i8BQpwTDsYiXwY5ICevTwCRXJEPwDDQrh4pnUto0cbs9i4BBYADgIbUWXjtT4gsaJO9Za6zkJcd0XltBPDJALzZx+LeGf5nwQ889Z6WPCra1oZx+ssToH0IJbDmWElB0lVAMCAbKYmgAnTaRPeAl5DDwobKttZepohpQBK5q58DqYVK5VECbmeCDUAnfdU2gClChCTnFXAd+fRHJDlAVviosi+55JLNcs9CDXjmLcm7WuYx/SJkyL2f+tSntn0ZrvFRruP6VD8Alb3IV1/7o58IX/o1TpFblvBC+ZSTjkrBXhvzymS1r1+aB2T1V8IX/WQcRaoD+fo176j25lmLqOa1oT/y6OOIRumsAVpeNhkSvaTWmDX/nC/xhRCwwgQbM+oyTsjI+1zYn+/2MBWuVwhf+63UmezpIGNHHu7IjnbNa7/2ta/tvAh5BPMyKL9EKlMXxmf7mZQV+ex4L2E2BujJx5hA0OhGe7Q7b5H79en0WDXmCwskU32TsYMOPRukmNfniLfMq5FQeincUDnqdM59eewKj20vZt584wXxUgZ5zSHjzFwwjtuzRG7jwpgo5XiGHEYu5brnwx/+8FZGpFUZ01OHiPP4uZe3TKgco0XGK+2b/UwfeYWc00/Ie56uPFcZICZhIY9x69o8epWv7zz/fJPPPKEvH0ajPE497+mG7Oay55BnRjpzH/3Q2/Sytn4VolhYo+ParR8XwToWkGQJcUAaWATrgDpribp/DeTBsngCUaXstegILSm7W+DAghRItqCymtvLEXBxHdDSBu1STwMCQBywG1kIzKsXYAEMgQaLJIAoPNCi3H6qLNGFA7X4B5LJZgElgwWT/L1jRzv8Ka99X4UmCUPxUY9rkDvtKgthe37ak+CbtwWwQgaUBxQAdgAIAJBFXpn+p186AHojDOrKMlxiEQSp8EPlpatIbm2O3ORNcj99IqSAlRe3ssyqE2konJCOCpULxCNYeVT0BZnyuulH+gWAtKsQtjxqeV3I4dqs+HSWl6NsY9pQOuzCeCJnwvvI/cQTT+xClfKYFkZEtrycQBUvnWQRkQDXa6c/YT/aT94IVqmrZQSUbUxfRNDJZv+hPXBZz7VxGgfqg0hWlv7qp4sAaC9PLfGB/iGHD/03jyIsEbT623nyNqbzUhpL9NA4phseP6DSOV4P3gsymkdIpn099NV+GPcWMkX2iy++eNN7gLf2FcJKZufybuSFdl1hjXlvmxv6YobXzfMyj/Y771261TZ6QsYZHPKG5D0OBOeVnUab9idGsiJI6ZBsETnj3TjxnFGXfqariFvjOpLoXtf4894+XkV9K0Rzkux0RW7tjzQXyppeCgcks37TP8hVMqoX8cmoEflrXxU9uabnqXGAQLlOOea8OeU5ULgjGcw/e60QIwTJmHBveyTNmTy/GcHyNBW6WjQC2Xr9QftjCzOmx4hWexTJXjIYx9wf+Y5Y5eWbe3Lp2VjwQZh96NGzzrM7g5Fnp3rppHWocMT2eLo2Y5866Kt9fv/H6rtw5P6hyarxADSwJsYBdNIS8eg0wIOldgsbwCnUBQDzrh0EIiu+RddiZbEOfLju1ltv3SznWQjzTATSy6wGnCmThyYPVGBCWAzQK3TFomwRdW2bn4V55JFQJ1mFRbUYB2oKF2mvg/A9XjDWTkDKRygKgAFg5YUrLCjyYL+LPVjq7AWb09Jd24SVtbdK3VnOCxH0O8t2+3K0RRtL8EGm6lAufQEbQELgzPUAWQAwABxYz+LcO7gkPKAn6YcBrTIB5o2Z+iKXMJw8bXkU6ELb9FGhO84pV/0BvwgVGSMm2ug+bZheLODGNe07qh3ILLKkHffdd98OdGm/vlGHa40RQJRcrr399tu3sMH2xhSaJ9wHqQC2AljkQ4IBS+BUmF2JACI85JU0AnBzfUAskhlgzFMTqcyj0riO1PMOBEbbfE8H6lNXno5Iln6prYWzqYsO9aH5GXFXnv8ZMLSpELRCeTMGBP59A7fON04ar1KNk4dBAQgmFx3kJSVze/mU096qPFUR9amHxkPHfEeqvGB5kh91Cyn1xztsnJuj6cIYMC8yJuQNoy/HnSdrBL9x1bOq/X3a3fU8Pe2h0jbzRHhtZVdfHnV6614ZEBFZadl5BiMiebtKpBABbdzP8Fx9WkZEciERnnfTux8xySut/hLD0JVyydX89LzKQ26emFfOySyKhOfJykvoeavO+lP/e04zpiCdzYNIv3HhOZT3x336yvhLbmPCdY2/nk2NG2NwGlcijsYQXec91HfmNj1nNCm7pWuVQ2eFs2f8MQ7Mc9/99VzNIz6jHZwr/Dfy/har8cKRRwdRVs3HWANrYhzjzlmiHb0G3vGOd+zStAPPNvz7Zs0XLugTuZpAyuIuux9w3qLYtVnjW9jcp4zCabKEl0HKYgzwZnm0ANqcD3jwbCFTvX+ntNLqBDZ8SjPuviypFu5f//rXG8ECNgAowIFV99VXX915abTDcSALwACOXSN7G7lKMuF8QMriLwmHkLK8TJGX9moEtiKcedZ6R5DfEVZAp5AWx/MuFNIU0ASy8+aQK3LjeKQJ4ODVAVCFMJbtq+sL4wmI050+BGIci3iSR3sjOHl6CumLkAMt6s8a7TpESDm94yxPVmnwA+t5tmSV08d+C+2MyBQi5n7A3z4R32RluebhjKSQS33GLyu834Uu5WnKMh/4U6+9W9pCl/rQmJcoxNjNOxBgj0A1xvIEunfWp4/Iajypu1CwvFLtFzG+nUcY5/6dvDq1W/3NqSzwCGmGg7yJ6m2uRk6n54OMXaOtyAwwqh3AOIIBtNIPIwfgDFBHqH0HrtvjEhEsZJKcruFpDPRG8vJS2BtU2u6eGWRpv4x+pCPtU1bzu/7MC1sIXoaGaQTpmdM9EW1yRszo3FjyfGCA6d1zzfPm5wz1c6+kI54rTz755BZSNz09jd08a/VNBGR6AZXbvDTWjBljMa8O3bfvLcOH611XuF1jxLc9dsZUBMP8QMQ8dyULUV4eK8+H3j0YARV2Sz8MTK41jxDRyDJ9KXs+2+iZ7tSfd7C5NA0H5J9eTO2MiLYK0lUebXWSnTdWyLbjjCb0RCfto1JOL4snS1lsfXueFIGhDjI0l6fhQRuVkVd0EayjxyVLgsPQwCJYh9FPS8oj0sDZZ5+9ebDabHzq1KltAUcekCyLoMUzgNLCBEDddtttu/j4QswCJXmRLOQW/RZUi3ZJIXi+lFPoSuFFFnFgy/n28mSNBoayZLoG+Kp8slkk/bH6utYmf/cCsUgaOWzmzhvjt7YDdACx3wiC2P+AnWtLew0ksBTTE2KR5TzgqS7tmdbQwJVjhfilH3X3TpxAGfnzLrT/YILHLNu1V7nAGuAhm57ygCUhmVmQ8yTkSWl/AsDGSty7YiI/hegAKXl4JFpoAzqAk0eEboQKeWeatspoB5z7i8gpo3cZ6b/eC+Z8ZFZdiLD+zOuWPtUlTEjblQPkkqV26yNjC8EiQ3IDWurO4xbgpWPj56qrrtos5X0Qe2FfyvPJW5uO/Q6oRXzyJKg3rw49lx7auA4463eyuLZkAxG3vCYRwMB3/RypUVaZGbXfWM9rOkN5A/7JHsikw/PPP38zaujH5Es2acLpsZc3N37n3I4Epg9l+JtAOiJa+0pTzsOqXxFubSnczbMAGaU3c6y5Mr1dzau8Q5G+SJDf6U39GTbSQWGn6oh8qksiDd+F9UUcI+c997RFBkHPJWGVZaUrnX3PAWWT35/+blyotzIzUuhXc8K8JXt9mf78LvRU/YiHZ2SfQjmNf3J6fvn2QmH/e96ZU8Ia6YnXDTFEXJRlzqvfMQRM2xid6N0YUL/5aJxlFGkORGrKQFhIp+dVRqeeVxmKfGt7BMzvvHuORXQYi3gLtcXYsG7wCtNfe0LJwyCiHeZPYZwZJCK8GYoyyDQunOetKwz9f1mGF448Inyyqj3eGlgT43j3z5LuiDVgD5ZF1wIE3AANFldhVlKQW/wLrQjcWJQs8EK0CnWx8AG8Labte+g9WtIWWyQdB6zKshaxE8bSPhHWbMfzCghj8ddLKwMp5HKNhdi5wAn5gH4WcAtvHgqWViCBrECEjd1AADKSd0h5Nv6XCrw9E3kYfNONPT4B6rnHKG9GAB040BaAjbxZfzs/9+8EAiNfyg+w5H0pXCdPVGCNXumY7rS7PRYBoRn6RI4Zfsgb5DwwRW/AWECTTGXekzlNH9KnT2GAZAN+7r///m3sSC1NBqArghSJJk8EtPBT/cfaDggCrHQWYM5LhPT3fiPE+9prr93KLgwIuOL9EjJHp5GePJ5Zx9Xf2KQ7STIQwqzvgNbdd9+9e49bBCvinnU+GSdwD7wrl9xAYO+EcozeAqx0ag4Zy+ZNBLfyaneExRhTd+NceyPfhT0WKhe4J2PJD+i6DJS8L/ZNMn7oJwSXDPqz5Bj2pegPgLe9VP6fwLixVViYPtMfjdFpZCgETFlCM30KoUUWnS8rX6GX7a2hC32ffpMh0jKND5HXQlPzYCgzsF0IW2CezN4fl7dZue0P5dlo7rU/8frrr9/64YEHHtg9oyKY2jGJZeMmwF9Wz8i5PvFXiC79NGaUmQfLNRmZzMEIlrbQk/HDq+7bay3US2dINM+PY2RGJoR+myc+vFXKLomL52IvWI7QN1+V7c8YjoySW9scK7OftjU2Col1THvoMgIc8XZcOXkXyeMcWURJeCYoR/s9U5BB//PA8Trqu8bEDOdtr25htdYX+szYp31k561dBOuIgciq/iA1sAjWQXbbEnpfGhAiCHxY1AAcaZ8Rj+eff37Ljgd8CzUrdCNggIDwYAVaLFzAjUW8kCJtcBwABAjyeOS9aJG2ACJcvAcBEYuuxdTCy9IPINir5XzATPnKVp8yhZn13qnIiYVT29QhfbwwGot3L6QFLHh6eueK+1h2gQDy5vlRFx2Q+dlnn92lAs6CD1S5J3IXmYrYAAgdixTNcL0sq1l9s+JGCNJzAL/wucCM44gC4A2AAGmBSqCNfFmg9TNA5Lj7S3vtHsecp/feTabMQga9U0nYJpDXC16NE+COJdmnDfyleDYGylIYUQhQ1R4gH/hzvMQC6cz9xkDgWdZAfwFfugK0AEcfuundbdMoUPYyuii73znnVktLzwAAIABJREFUnLORjXThPq8nAMbydukD+idHeq8/AvmN9c77/tznPre9LsBHncZh2ezKmAbAG5sAPdAL/EVS8po0JsyJksCQpbAsZbs/mfIe0G1hWdrOm2v8SmuPQCFXxr85rgy6R171g/lBHsRZ8hEenrxWhVlpYyGtZIwAtaenZ0XGBPKQ/6KLLtp5QiIc5l/Au31PEYzqy3iTpyyPb17MuX8nMD8JMfnz0tGDMaVMzxAgvb2YGR/olE6U67vwXF5PRhl7sPKK5+HX1umJjmzVN4XSRi7U2b7GiGkZB3m0yMto4fkW2e7F6MaV9inDuOLB8kGgzV1/yCv9tVeREcI+2OY3vZdpkHHGPXSnDT1DyEonzQdGAUaqQpnrH8+XCE7tzrhEdu10PqKfh7L1Ynoeux7B0l7JZ4xXOmGQQa7oxbgUTaAN+sI6ohzPJtdmPKQXBkPPoTymPT+M896Z1vpz2vq7cOS+AMmq56A0sCbGQXXXEnbfGpDkwiIEiAEQvBRCS7w406Le4tqCWQiMhUi2PftY8sKU8KF9IhZoYKl9EMBYcfclc3CPRdin97VkyVaO/QMWQoAP8bE4W8hdk0cgYMX6bnEFErUFSEDS3OO4+wojCaywjgILFnH3aJN6JYjg/WIBjlyR4+WXX94IZ9bPPFaumV6racWe4UzJGpiixzwP/o8ERKwiCIHlrOz6pX1RrlHehz70oQ3wAo/aTT9AB/AFRLa3I7CnDP8DvcCKawpb6qXIkS51ZF2PvETulFuCEP8HOvMeAmT6WR8EqPNe5SFCnnufTSFhvrsegArsfvnLX97IQvKrG0nmVdSHEY6ubwwXJkRXdKTv7fGw/8jHOKV/yUt4d/Jw0NH0JqTvPJiF8NXP6vP/Pffcs5Vj/0v9WdIXBgc6LstgoLO9fuoAdtsfkweVHIU81v/q07Yypbk3gp7XQ58Y44gxcqr9SAKw/clPfnJr38mTJzfyxRDBWKHPeD9kXBQy3JyZ4y5vYB695Dyd5BYup53COxvP2qe8ngGRNOdrZ57KAPgkemXHrA8AbP3ey8UDzL4LcXRtBhHjnWHHO7PUM4lBc7Vxpgx/3h3Gi51nLU9bsmtTnlXXu04ZjmVYqA2Nf/caDxFDfZkXLV3SnfvMVXO2sVD4KU8M+Z0T4pzH13nZBM3vl156aetzc1NosD6mQ797cXNe5owhEdrCfcngWWusNvfJZv72XrIIZ+Gu+rfw5GmEiMzpE3JnLGuvp+expCgMKMi+NklOgjyZ9wijeU92hLlnTyGEdEou5XpG0L/7nGfcICeDAvL2f3wWjtw3MFn1HYQG1sQ4iG5aQh6VBs4888xtD1Yg52c/+9kG1nlp2nvVfp0smDM8ChmThQxwYx1kDbQBv5fB5nEKXBduor4Wv6y5ZZ3LqgtgqMu+HIu9/QTul4gAGJLpL6ASmXI9WdxbKmYEQwjifNeVxR5QqU0WbIutdzGRjSwRM9cgdOSQ+h0gyTpfKFoAum/y5ZmLeOW5ClS5pncV8ZjMfQuFFgW42tRe2GSkGAkuvA3BAuK0l3wBPaCnY4HFLN/0qm0AGSAS0VBOZCVwWuiiuiOqzjVOZlghy3gp6Qsx1R/qK8FHgN159QM5EczIjjq1r+yP6vj617++kYUAn/L0LwCVngqTyyBQSF3eWsASweC9ordIFH2aAwBdJDqgrawAY/0fIC+k0XcfIbSAq3YhKIiLNrsHEDQ+kP7Cm5pXWfm1GyDMM9penAie68njOucKtYrsq7s2RAYQKAaIPDfGA3CqTvqgP+TKeGFI6IXFPJS9aDng3z7BxnzAufrTfQaWPJPCO9vLVwhy/UZ/7svLoOw8eo5HkpTp2oh6ZXcNnU7vcjqLRDWmlY8seW5FxAtHi7TlpctTMxMsIMrJ1HO0NqSfPMh5wBtHhdF1X/XmOSMjvRi7kSlzyvnepefedGnMKtPcyFMaEUJqESzjCZlkoPD8KxmEZ6a60meeWTJEjPIAksWz3hxyvedGz2pjxLHZT8oqrDijjH7I+NbztGyqPbdcQ7+33HLLdq17C+/0v7HpeezZSTYGCW3POIQ40Rf5elWDeZeni/FDnzCw5bH+X9bhhSOPCqCseo+1BtbEONbds4Q7ag0UImjhslBLbS6rkjTpFrHi4skZqMx7UviNxVUoioXSQmax9sJT100rdIBYOVmoLYwWZcciNBGGQo0spMCDeljUWWCdEwrD+m7xbW9A5TqvbOCIl8Bx8llUgXigB9gonp/F2yZvpI2cAJe9IsJKeNFk5hMSBMRHKNRB5kCz9gYOgQVAy8JdaFtAPUs3+RBR8rc/QBm1O+IZaAI8yjhX6KH6AvcSXKRbbfNpf1TvYHKtY0BIJFR99p25J8JGL45rhzoiRsqsTvLnYSoULb2Tg04DtHRWwhRlBVbbYyKEqb0WeUDbWwMQsU7rR7ryolp6m2BQ3+knOivMztjLkxBY1l90EIEQxseSnzdKe3ieeAAjo+7NMBBZoIe8IzPUMyDv3Pe+970N9Gkv/cvSx1vi/0Knan9ks3LzFvpdKFUhuO2T6x7nC83yP33V7khO3jghVwgV4OraSJ22GvPmrjYaZ//4xz82o4b5+ac//WnTfyQbcK1/CqnLe6WsPBB55gpX1Z6bbrpplype+81L16UT9/Z/z6A8QRk//M7TGQn3rbz5Ljftbi7kJUsX6U0YZ2PStzHfeKktdFoiH3r3v+ePcGp1ItGAvLqatxEtbVZ3c8/vkiz07NCWdKDujBD6olDQ9u2RpfIiYdqEICvH3NAOc6JXTZx77rm7vVL60bjMi6i+wnlLBjOf8cnbWHFfL/Mt+x4ZHTevClGOMCorY01kM7nzDBeCHHnP2+7eSy+9dAvh9gxobaBL4d6MbXnYeMDoyJ/2JZu+sn54HkRuyU839I+EFiK4CNZRI5JV/yFpYBGsQ+qtJeveNdB7sArhkKjA4vP73/9+F9aUpTVvUXHtAQYLax4HC5iyLIq9ODMA5v5ISGRDgy3IQHFgLGu06y2S0qpbDFlge1Gt+yyY9mb5I+P0tLgvoO0+ZQItiIy6yQQ4FtaInAiLtL/IHhHt4AFQTpZf7wiLYAQICv2J8NSBeZD8jjRljQ9Eu6cN/uQIJEdSAvjuk9oaOAcWIgmBmgA4EFWIWZZvRAFhDgxHBgAW5faHYBU6V8hiG9hL7U0eAGzuBwmYkqG9XL7Vqw5tiXhHsCPmEVXlA0eIdISidtAjMuB8+8a86NW+If2Z/oFLIVJ5BwPfhbAVopYVHEnXXoaA9pqRh6wnTpz4L49fID+S0NiN2DYvMkbkJfvOd76zgb28h2QA5rw+oKQCAejCvyIIeX6VmQ4yDJgLdKZtPs3P9s+oP0Ld2Eg2c0ZqeiGZgWzzALlFmuiYN5Fcxjvd0y3dqDfCptyMLoW3qWN6c8hXRsiAsWuFITPmFPqWV9C9ESnXlZAgw8701kWAeqZktCiEtmeO33lQ021jvtDDZ555ZhcOqlyyznHt//ZDNT7dK1RQZj5yF3JmDNOT5wyimGfdscj31EUeHbrqxdeeW+ZPe6jUj8CZA4UG0l/jznyN3CmPh1IbZYOkM6HViKDnABItLBahoH9jpeiFQrjJGWl1TYTPtWTKS968VodnQgYHshjz9DLDARs72qfO5mjGluZuhK5nJ/npW0ZBz2T/08kLL7ywkUjtZxhAePOa64/GgudYL5EvwRJdFK7u2HxnXfNqLMYLR+4dmawKD0EDa2IcQi8tGY9MA3mwLHbAFKu7xQnZCPAHcLL8BqgSujApC5NrkQaEBYhroQt8tVE8cFPZgUSLuAXYt0WU5VzyBOezihdqF9G4+OKLt7j8ysw6rE6eOCDIQl9yDGAAABBCYvFGLuxNAD7UK+5f6BhwSC+uBcLyRgUEA9oTdBYq00tNnStcbQKHrMEAgbYBK6cT2epxnDcN6QVm/Glr+g74X3bZZbv3xLhXmdpE7ghhwJjFGkjTNh/EUrkR08L5XEfPefoCcsaGNrRPI4LZxnJEAqhDspSFpEYw6SMSqewSNwCRpcYPHPkW9mNM9IJhSQa8q6z3f2kruQDKiBR5+tO+Qsq0hzXbKwgYAYS3pkvX84I9+OCDO+9nfayt9VlA2W/lkk0bC6tynvdOKJxjgfLANLD92GOPbTKXuEEZJdEw5vRNCUsC5AFOfRHQrW2+22OmzvorT6pj9FVmOePeHzmBTYTTGEC06FzfySJIH3mT9I/2Fo4YoK5dhTpGPPP2GSP6NcOMcDXlF8JHtukFy8tB3kLLlGX+FvoXCM5gMx+gysoLrM68QeR2/wy5Qy4luMjo0txy7ZyP9F2iC+PN8y3vHi+39tmrZv7QJf3rN95R7bEPbz6/nKt8dRo/+twxMuYxFsanjMI38zxPIut6/TbnoGPmvmew/uG5N+5dUwh3LxJPl70+IQ9oJIj+lGHstNfKOWQcOWmfYPOD7CXGyauZNzkynadqjpW5zujPjHWyozIuSYRjz697eIMltaEPbTSWfZc9kgzplyx53dWvH5977rndfjHtED4+jX6nLcgLRx4ZQlkVH2cNrIlxnHtnyXbkGuDBsggCAayD9rfIFGcfSh6BSE9kocW9BSzACQywfsvw1Est3ev6rMgW6Tw6Aays0B0P5LhPyCIiFFBNYcqNLChTmm+gu/0SAIt9I4C0TdIWeBmntElZAAKg8b73vW97LwzyEqF0DgDk3WANdp8sVlk8yRC4DPQGJkvQYcFXnoUeCEmuCEkWd4Ag4jVJpvYVjuXeQuTSTeB+gn0eLGCiZB7qAh7aE5GMgSX9BeTTDbCofuC//WglIimUUHvotT0Sri8cqr1YWdVdw6oMwJfkwjky+aiT/ss4aA8VEKiuPFslByAb4EqP6gRuWbPzygSyjRNt97t7Ac2SI5T9jNXbGDVm2r/SmOAttXE+D+AMA1SffplEy33p1f9Z7BF+4YeRa+emgQKYNTYRGOOqOeg7T4Z72keojvb+uJ7c7a8ij/sYEtzbe48iBeotZBBYVTfdK1M2Qfp2zDOAZ1Cb6Zqe7cUs45z6IpKNe9fW/uZxYzM95aGITEpzzrud0WV6BCOpjk2DREAcUc9jg3i3h0sd+pqsEQfPhbyqyooItKdNmcglsF2YWQSukNBAvvGgbORDOz1TzHF6s7fOt9cTMGYIrWzfkj5B4oWyMTzZx1mmzEgUedSX8Un7IoUIhDIKZ2ts9HwgS4lsEGAGjYwiEbeyBkbcyWFPo7mSl5os/vRJnq0Sp5CNLtWt/z1TtM98KmxV3c0PfRjBIV/PhHRJ9uZnYZt565Wbt72xIGz7r3/966Y/8543Cik2FvSv5xjZShLSy4inUSQjRS9ilqyoyAZyWSumwWARrCOHJkuAA9DAIlgH0ElLxKPTgCQXhd4APTbBW8QsyvYcWTSzQJeC3QJYuFbhHrxfSID4/8J88iZEHAoNy4rZAhrwzBNT+I9FUZiSjH5ZufNetXBnqQZOvNMI6LLgskjyOgFVXgzKumlhZvlUPgAMILHq8tb14tFk9o0gsJgCrCU9OH0jf14Dx+nCgh/pYIF3vLBGcpGhsDbfWeu1rxDHwpQCxr4RPfcWPpkO89K4R/8BZpE48gDKfqen9la02bv3fyHGZAh0RJgAEh4mIUvqKvSnTfRkI5Ny86hFnIEeOnZv4BZp8wEEAae8H/bBtFl+AmH9QDYWeuDOOGMIsJeocdLeCiAUgZ6hetqNuJEhKz9wiVz1vp+8Fb55lmQry/Mxw/BqXwSbbFnG/R9BJ4/EGbL1Zf3PG6kNAT+y9YJrAJVOef702wzLLMwtD6Df+i/yllwRyfbzOF9/qV8oraQ0zveOMv+ru7kY0UBWPQuefPLJXQKAMre5tvGa9y+dTK/P9AgUrut6WSB7yTKZyeATsZjEbHqqjMn28RkryqjvnRPm5bxxQEeAtrFvHnuFQV7MwLw6eZ94yRvv0wMSwVBPrxkgqzqvu+66bRzmxY00GN/mkGvoHzEzzhAreuaJ8n9t7llRtk76ad9qhojeU9fcLZQ6j099oM+QDG3xvKMLe0bbV0YO57XLPPK7PakZgCLL6irsUXn63jm6jYiQWd3K4S3LUFD/GXONk54REfNIN333THcu/bvXc8B9Qv/oTZu8MkBooLb6qL9+7Vk4iV4ewfTs29zp5dy96F4SmvS5QgSPDo+smg9LA4tgHVZ/LWn3rIF3vvOd/7ag9DLGhx9+eFvQAO8yiLXheFoj3WNxswjODG0tkC2cAe8A2AQW7fWxuGdhzBsRaAAQn3rqqQ14ZlVOjoBlYUQWWGRKFjThI94Lox327GiTMrOMW4TJ/sgjj2yAOiCQRyLgjxSpN6+KMiZAnokUeBW0u71BgI3fAIC25sVrf0fgvHYEFALlgRHnhce8+eab2+iIzOW5yGKcpzFApM4yi7kvr5/7gAxkGFAFkJAzH9b/+lY9ZHItcqKeQn+AK+cmcQt4R7AANP0a8ALugF7X8aRccMEFW53G2Y9//ONdiFwEyTn38zLy9AC6XW+fHC9MGcgKLSwc0bgBoowBXgWeNCCRdxa5Nmbqyzys9Pvaa69tINKn8UbePoHcQi79pgM6dyxwqW1CxvJWOF6SBOOucEAykCWizVvKq+RjTtJXoLjwPXKV8S2ASQ6g2djyrT6kgB7Upa/tCdNW5cm+VshX++pcD3AWQnv++edvRpY8g0hxHshC6pSXgSaSMg0l2kGW2kdOIYJIc8kn3Fc4mvKaF9Ux9xq6LqNPBFk5Eh4UCku/jBGNDf1nfDMclbRFnY7/9re/3bxYedr1hXORB7K4R5mF4Dn/rW99a0c6AuaOT69iBIB8dERGBp6ymeaNLtx2zjvl+NCb0E19QpaeJ2TpdQmuMx60PyOE65ASfW886NdpCHEP4weDROnWe7Y0psndnO4dhsowfhD0nqE9z/JazecsOemebBnYetZmiCsEdRprMnp0LX0IlTQGzQ+GAmMbaSVn/Rb5q38zwvRMithpD51IriO0mEdLXW9Brrala8/L8qpuaeAgNLAmxkF00xLyqDRgD1ZWU4syECYzX2FgALdFGsiwiFmgWvwssn7PePrCOwLfLViBpUJwsjIGTgsBapErrETdFkCerPYwqMNCr+48A34r2x+vE68Xq6q2sTYLs2lxDTwDV/ZoqcOnEK/IFZmUm3ciIpTFNRLodySqsCe/8zAoI4BC9kBDegyERijajwJ4BBJZb1mbp4etEMnaVfY1dbVHh1U/OdOZ+nml6Apw4x2LSLK+B+xcX98iuOllguwAzAx/m9Zp4AoIoiPADIhHRG+44YZNBh8g7957793t0WkPHbndgxwrQx2FVQnH4gHTJ1m6G0uO0RviLPRHPXkSeAOQjUKU6nekyt4ruvM/GSKREazGW4R+enIa58lgfxdgPL1OZWiMpCovDw756IVHxbhsL59yXUMubdc/GTQCkeRRj/HS++HopHDJCJmQRe91o1MWe94N+w+Vb2z51naEVyIEctiPKOSteVaYYPO1MViIW7rqfIA3j6s28x4i2Hls3dPY7PoMIZG25mb6oItC2ZCWPBr00zPLvRl4lCdUD8lqf5pzXqiuve0ryyDgejpXlr7Q7kIL/da3QigjbD0b0lPZRTNKKM944hFUfyF+eXki7qcbj9TJW6uNyHbvRqPPjD6RP32RJ6wkFiWz6Xmgnp472sfw0IvkIzjqNMaMV3IWHthLsdVHLxlLyNJ86kW/5lWedHUW0pohrWcoWYoCyMDUvEo3EdD28ZFJVlcGF+uCea5PtF/5haE3Fn33TFGmZ2lkzfOIR5GhrWfYW6zFC0ceFUBZ9R5rDayJcay7Zwl31BpAsLJAs3TaW4CQWJAsghZZoCsSZnEFELKuW2h7r47rW8iy5AfALF5ZSH1P4BMYczzgoRwLOODvf5Z976uZlsiIShbz6mrBJpuXyNrDY1G1QAcwbJq2v0TZeSq6f4K86bVzLUAQ6VKvugolKqwsYEAHWXy1Ld3U5wH2fkfU+i4EDVABhJCMPBYRWHXlidE3jgMzvDX6rmx1tUO/sfgiPoFXYZUBH33tvmmxBtJ4T8jhHuArsJl3rz1L9Ts9AT3tcepefUber371q5unUXn2sDz00EO75B0zxE87eDsQgIDku9/97s07RAbEWZsDapNwkyVCC6Ai3Ma4e/yRQ/3Gs71+2q6tkYjGfd6qdBiBLASu8Regc53wOiC8Ptb+PBmFmWbxJ1NAXUIX+03IFvFvH1nzhGGjbJKRE32COLqmd/9oV8RH/wRUEQMeUeSCvnj0yhSo7UiX3wwb9iLqR7orYU0vp83zbOyk98ZynuoMK77zZKmbESeCmDEl7/EkKz0TlJd+258UyWBMKSMo+dOr68nVmFTW5ZdfvoFrdRjnXirtetflSfQ7L04ZTo0BfURW3zy/XhdgDCuf/u0jNEclyEknvcbAcc8cY72w6mkgIms6msSQHIwCpR+fEQARpQxPvf+JwcJ1xoG/CLmy8hA29pWtP3mYegaQxbM3gw1yVpsRkvaWZhTQRkYM8vferea57/ZV5qHLcxfBzjiVsSaDUM/RvHmRcNeZv7I4mqOeDfZnqcezuKygGa7y0JLbHMwQYR4ihMaB7Lk9KxbBOmpUsuo/FA0sgnUoPbXkPBINSHJhYbTYAMO33XbbBkIssAHLAI3fQs4s2IWUZQ0unKxQINe2oGatnASixTUwEZAq9CWQ08ZvMkg+wFqp/nnfLD+wG6iScY5VG8nqPSkWVGRNkoEWVdfPhd/v/qZVOeuqdqYzAMDCHQEIQJ9OxgIskc3aELiqHRGzCBY92jdkX1xy5imJZBb+47xysnQX/hMZAIroVl+X6pklONIAsESgXOs43ZfRTduykgOZ9Dc9R3kg1UfneV3y7AWi7VHiyVCHxBKyOKbnScARS2NNGJc2AvzIsv955/zPGxJ4DDhGQAPZQLh3qHnBqnqQCoYBbTGuJL4w1koMQQ/tBQvwk0u5kYkAceN8jj0W9jJbOp/XL8+t8eP6xlwhTsYkguV8elbvJPWFQTZestqXMCUyoi59qZ/pRX/5LbTyiiuu2Oa45C106Lj20rX/7XMpjTuvl/C2PsoDagPEk2A2pgsTc26G/GkvwsyT1CfvBz1l3GjuNRYav4UIapv+B/g9E0rmEjnv+dO3eo0FoWXCNwupO3ny5C7ZhmPNuUiJewrHRGAycNCdJDi8q0A68kQe8iH/5pS5wTBBX/YYuk778rxNY0QerIh1eszLKZwPWWp8zzGlzshD3rjItnKmdzCSnZ6NM569EmH4bexnyIpcec5ri0/JJBgjXE9HpbGnN2TNWCt81LgyNue8aa5nUKOjzrc29KzNW0lvjvWMM38lq9E+RLf3g2UEUq+2IN/u85uhwPzxPEXKXEtnDDytOYtgHQkUWZUeoAYWwTrATlsi708D9mBZZCyAFk6hWwBIHgiSZBW2sFloLVYBwo5FkJQzvUxZIwuhCmwFwAJVAQeyROhahAMILPeSELRPqAU5QhLQjSwAVYAkIGDRB66U6X7vIrKvx2d6TPISBBqV2bG5x4ZMLfjKzAuWZ0fd9FlIWwQgWSOb6WoSEzLV9oAQTxwwHCgP9Acc6aIN7mQJ+Oi7PFy1pZDP0tDzYPkoA5ECkqbnI9BViFLhj0Btus77F6B23B6H9mm05yhCiyjZLweY2Q9krw+dam/W7/YOAYvAK5AJSNX20rLboyWJQeQ8gkvu9A6EC3VDsu27UAcCqF5hhPWbsaL9wKQ2RGAjRqf3S4DcdeqLGPSursCieTPHS/tpIm3AIf3aX4JgaYux4zh5gPwIFINB7x1yf6nu/V9yhTyH7qVj87VsnGXxk9kOcdL/l1xyyRl//vOfN/2bF+SN/NG/scI7kQeld2LlIep5kZFhzqOAcmMeAbG/i+6Mh45HFJqTPRvIUZ/w9mmPepBRYJksZcNzr/oC5fVhRhljkgGJnuyFQnwiOtqYRzaC07wqg6B2FkLnfWIAvv2eebfJDLgbW0C86z17ZCpsX1fPs56h7WHqtRN5tjIOKM+4LwyOTHPfVns+9ZnQQLL3DsI8cfRS24xT1zRnESwyutc1RS/0jKZ/c91x99K/fmg/mDZ6piJVtclYzgDTGCVL++lm1IF2ZqCLPPU8UnYh4cnr+jzW5qsPT5zzzpkbGUfqx1ZUzxEySpZhLNA97yJPZt7G1qqxCi8cuT9Ismo6IA2siXFAnbVE3b8Gzj777G0PVoTgjjvu2O3Bat9EL44s9C7QmbSF7gQUIghZ+CMPgc/A/7RYBlzyEAQUlZF3RjlSqnunTKAtYhfozzMQGQJaeEGEGgqN0lZgCVErhKq9B1lT2wvQIj+tyYE+lt0stI4BjcJWWEPfeOONzUovoQLLMAAfuAqkRJwiE6WBjiRWT+clBjh16tQu5Ek7JnGKaNFbICXrfSRokh/X8VwALwCcsoCSwEuEAFAPXLcnI2+COttXVLhSBESdCF8eq0BgXg91CkXVt9oV2W3s1H5ATv/xMAktA+QAJDK5B8BCEIxR+ga09E3AvXoBRIQM0I6kZeFWNkCYR5IMrN7Gc2O48dR4i6xmGGgMZc33uoO8ucqml97bRRYy58mga7/V5XUBSFYeLMfqZ+QQqCVvadXps9TdEZRC2eipfWTk5X12jXfd0Yv9K0gCHZa1UN2O5w2I9CKxwtvcVzZBhCtiE0maz4RAfCSTPO63v8s+ycZ6Rpi8pa6PoKVf9zU/GyPCKXkk8jYGtpWTN0IfGwvqqj88B/QTgmUfWmO189pU/erq3uZWzx5ZBHkqheRpG1nUxRBEb+9973t3YZs8JJXZHIkMtteyZ5frCotzrf5kFDCfJlFqbJRZ0dguFNX8IlMhxJHOSWh7tiofUexF5tMQEylSVhEAPaNLghG5zEiRl10bys6aYSjyFlHXvvozgtS6Y879GXrcAAAgAElEQVRl2Gge9mxr7Jjv2s2blRc2PZaxU7nkd01ZOhlryiCIWN533327598iWPvHIavGw9TAIliH2W9L6j1pAMGyyAH4/n7wgx9sewjKPmZhAxAtTD6uAb5aMAMwxe/P0B7X99v1AfOARpZJC6NFPmtz+yHcX/hQC7FFXThZmdYCDIGV6gvIt78M4GC1LFkEy3VAqcW6MtprkiW5dkziWGY3bbGfRNgVwMZLYCH3p257f4TAtfdBGXTVpm/HgQiLPVCvzrwikTC/eXu8+6W9TFnd1RERJJOy2+tVWF6AjqzzI7ypzfglXsgLo1/dX3pmxMaxwqUCsMrUR9ObVV8FxLXxdA8mwHPrrbdusj7xxBObrqojy7n6gdjAE5DJE2UPFks0YJS3gPyALflY7x1HtAKDZcIDEuk+/QHYyvLp/UFkBQx5imbIoTYH/vLERgYmsUCW7M8B8OpffdOYDMDmzSMngqN84YrGUQaGxl57S+hbeF6EgzzudX2euwhDiTL0G3Llg1zefvvtG+BEDOi2/ULmvM3+vBn0aE423lyP4DJwIDKRJwYF3r5JrCOEgeKAc9fwmHgpdsS/PTqN1wBx801bZYMUdld/aJNnAF3lNTOH8gLRcQlBMgxE9LRZf+QJ1A/uax7V5unZ1keuSc+lgxfqiqTmCUH2lOdeY42ujOETJ078V4Y6shTKmQGqZ4PfkRY6onsGG8YGbclDHSF1vWOuIwd9tiey/VnKbk5PD3ekV+isscqjWXit8evZb16YUz2LzbWMBj33GbDyoDvv3gi+JBpTv2/17MrY0DOqUMA5r9qT1RjwjRiSXduMQ94osiJQnhWNTf2H8HomeU6YT8YBPXvuPvDAA7sMqY3L8axcOHJPeGRVc1gaWBPjsPprSbtnDbzrXe/aPFgWSougzb68MUCcBRMgs5iy/pcG2UJvEQPILPgWQ5bEGcIyiVWAOwIVeHBvgMA5MkQYIjCRn8I+LNrksEG/fWJ5eQoHm1ZR59q/op3CBH0QH+da0N1bOE0haHnqAsRZTyNtzstmZz+JdgDxknGoh2Xbos/K7i9PSsAUyG9fTl6j6a0IWEd+eUSA3xkKNUkr8CGUS1uRnTwugZG8jMoLvAC65GjTeu/E0t7Ck/JaOtbeLOApb2Uk0LmIcwAFqHE8MkKmCIl+9D4k8iFYPCRC+CKHXWf8Kbc+dZ7cADdd8BoizYUSaXthjoFLskcWJTgA5vymK2ArQuO3sV14UR6JQuUaZ7Wn8dNYTxcAqWycjcf23JVkBZFs/1tehMCxPm7/j/YpI09EIZfmZh4zZZq3jfHmCz0B9/TLOIIwko/3RiIbMiu/vS/u93Jxeo1cRU6dM9e8R6t9gI29QLQ5WThqhDpi5ZrIFp1JovGxj31sZ3QoK2PhYyWB6FGovPb/zPBPfW0eA9K94wmZKQQOqXRve3AibD1bZrZBfWZM0H3PDL/pgt6A8ekdplPPP89K2Sx9yqrnuD2DZEKM9AnDlY+25WGLrGesat7RW+TcPc57bs33kHVvXvgIWyRQuyOeEVtjomdv5D5yq22e4b03y3WuUb4y26+UZ9l9pfmPHJl37jOu/LmHDKXBj3g3tzM4JF9e+L5n/+eNr/7KUocwcGPU8xdBNE/sG5R0hLdXfyKAxp3rjaUMFs4ZJzxYPauWB2vPIGRVd7AaWATrYLtuCb4PDSBY6rFIWvwfffTRM97znvdsoNNCJ+wKkGGptngJE8ribpED4gAW9xeilOUT2Ak0WWhda+FVlrp6WS1wEzhTtoU3S/G0LmfN9U0W1v7i5rM+Rygs2nMxjnBEJNUHDAQiAzd+R7aytAYIApVAqT0WSCdyxTLKGyDzmgUd0bH/4je/+c226GuLtkbQyAi0aFsEL09cHqzAh/P0841vfGMjv0CM+08HIYCCfpBYQUhiQDurcyRFW/I+tR8poltfZe32nYckAlPGxEJ90pXfhXq5tjDLiFHhdhFMgJHXj3xAPYJlT1Bhl/ZosU4D9KV+bj8McAc8aS+yVUIBMpQFEaEIjNONsUc3vF6AsDIAVmDLX+MGaKQr7dSndFNbIlQBwmT1O29H405/6TcyGmuujQg1r5UL1DWuySWbYYRs1kfPxpVrjTvfZG3vZN5hcvtoD6DJoo+A5C256aabtrHZ7wwaXrbLaFEihzxuZFEmPfQeMankI0+OkVMb6WuS2spu3jSWr7nmmq0/fNrbQ2+OaRddFubod/rTd+otfNFxIZXahzSaf3RE5jxKrjcHMwgUjtfrB+iHXO2XjIQ1hktRXtIYx8nRHLrwwgs34mkMm3fqc66QZM8KJFDSkOaofpn7k9TpnuaPZ6PzfRxHGJJhyth+yUlOCuuLnJdgIqPJ9KS6rzA8MhsXnvHtHTWneiaRiwyFCuqzPGqF2yrPcz9Djnb0kuYMEYUS9szNIKOd6aA5lnGkb9f2jM57LoJAohsym//6EpEyLhhJ1Oc3z7LxGiFMHwxg3/72t3d9ujxY+0Aeq47/DxpYBOv/Qy+uNrxtGpDkIkAJfNxzzz1nCHspfM5iBeBmzWTtAzDcAzwAOxZRC5nFlyWbF8Ai5ls5QErv0UKw2hgPULafJjAGDLSZX90BVwrIo+R+xMpLYXk9JjEo7DAreiQpAhbY81t7yUmmPDBZRlN4IXN+K9v1QutYrQEqVtF0YKFm2T733HO39np5LrABuABgLOaAQwCh+qd3a3pFIid0dOONN24bsSOKtSNdBoK8fwnx1A7XTqtxnpuABTkQmQBZnhltzZOUjGSJJLo/IF84VfrshaiAmv5D1mXvM4boyXmhZpJSqE+5JdswriLrwLJ22xcCeJfREEAyxljFHZcK3T1lCwOY27+ifcrwrW57f+zb6l1c2qFNjAmlSQfQ80Tpr/osEhVBDKQGdgPu9a0Mc0Cx6/Mk1Cd5stSfnukCQfF+Kn07ky2ow1xSh7lWuK66jC3feTAyKuRxQUS1UX8Axl6Qa0+bT+SYR4z3qj1I7fVxTV4d8pjvxjtC2jvw2qNFZv1HX5GvwsfyCNAxz7f3OjlnzpUsQz9pY57SgHahta7La2kcu9fYYuhADIX/tveJnIX/FVJZWz1beiFvoZHORUIyHGgveQHzzhvr+lIb887KUsqLSifeG+ZapF/fG59075lakg1ltufNMzMjTyGf5KUL82V+zBn94rrGnGeg+RTZdi995Z3q2au89kjSa2Mu8mrs9JzLO9zeqeZSz5mIacah6YVqPyQ58yKT1bizbtD7fK7SVc/nnl/6JBI1n9l53073xLteX9ijKiwwuRz3XNcv5r55YpzTEYJbuLNwYwYDr40gc17200jWwpFvGwJZBR+yBtbEOOTeW7K/7RqQpj0gZPEEwHrRsIXLgtTm4RY5QBDYCGi3D8v9pfN2beEnXed3gBdIKtlFoXGBw8JfAroTzAYQLPjCWYAaIUBZ/SmsULUW47xEM/QjrxTArnxgRTvyVmThj+QUxqcML2zlcXGu/S/Ot9cDGQDieWSAvpIuIAV5lvJ0FP5V2+vwgLxyyQjI8W4kj+vzWtRe+rS3RXY14K06ItDAQ+FvARtW3cBVoWlZ4fVhHrBIWOA563FWad/tPSk0Stl5GdpnBwQBw/SmXueByZJWlI5an9IhcqYcQFcfA37Il2+eA+dcB8ABU+1Baz9V40GfIJPIVORC/fpbWdpFJv8Xbtfew/QcCHR/+mtM+Z0nVp8JxRMG5/gEpzM8VpszIJhPyJ8QU/VNIE1GYDESWBZN8iNLXRuZ1mdAZKFqyYbs2/eGgBQCBnTaj+jexkbpygvLinBrH93Yc8RzpPyZnlsZZHurvTLa4M/9wKz7yO96hDEPEjDuOvpA2Px1b0lTCk+jp5dffnmb/4gxLxa5EDVho46b18YLnSiTt5P3OwJb/ymLnvSd+uiHvtVJVuWYT+aze9oPZW+kcUVXzpHNuZ45yB8Ar2z3A/p559VlvPX87DnnmeBYsriPl9x9XZvnXTvKFEmGCEIecX2ZRy8jRd6uniU9/3u3mvYybKjfsZ4vPR8j8z2rnNdv5qhP0QrmJi903lAGKXv4yKuNGZvU03MkL5ZyZgi19jT/pgeu5yCjoL7Vbwxgxqo5k6FGH8mS6Rmhfzxz6N67tDy3rXuu90mesfguHPm2I5FVwSFqYE2MQ+y1JfPeNMCDNQmWFM4Wc4uQPwt24TB5tQopC8wWzlE5hJ+WxLxJzgfmT/fA1OC8GoGswG7elUgDcGfxtGgjWoH7rNIBJuVmDZ9gKpCcTIGQ9lnkcbOY00HAWBmAnNDJQn7UxWLuWjpTFuAIHPpYuIXdkDVQE/AnW7JMq+kEH/ZGCEXiEVNX+o6ABtIBZ0ABKZGGvr0tyteurN3TA9ULh9UdUM+Dolz9Rbd5EgqlU+bcO6O/WIOBqUmSJCIAoAFPYTxkdN8M1QHI6ld1kdPeK+GWAFmeGoAZOKNPlnbl+d91dF0YHvkr33ntQJYAMO1xLWs7PZCHJ8TeLKFkQrkKk9OH+jXZAsmNo/RPF7NPlEs2fVbIXOMRYKVnx4FS5QN75AX86apwTPVE+PNA+C4bobEGsLdPplA9sihbuc75KN84Mr/1IT0KNWQEKAxMH/UScXoyNwLMgVv9Y+zzJgGo9Mi75Lx+7cXW7ptGCv9HlMyf9lQCwvSuXPUH1l1fivq82iVK0E7n9R2d/eIXv9h0xjOmnU8//fRGvIWEenZJYkJWZSMB0uDnuc7LWQhh4XLGkmt7TpXlU3+Ryx9CxVNJB64zviIvfgu7RPgi2O1ty1PYfqmytNbHdFdInHKU+f73v3/ri56lkdjGXf00DVDuoztjTfvI3HjSX3nkIkzJaUzxNvVusZ7rEfCMK66vzzwv6TSDkGcA/SP6JdJQJyOCLJUlxSFvz/bmle/GZMQrw1TPZ/cU9eDbc8wf3fb+Pf1jHghFNlaM7bzX+tHzWPlk9f7H9jz2PF4Ea28wZFV0oBpYBOtAO26JvR8NyCJowbSIWiy9v+ecc87ZAIuFthj/LKoWuKyabdQvBGpuAs+jFOjLIhyhyLsUcCNDwLKQJ+XyhpTMAiAAQC3+PBEWyUBBYYN5vyZpybJfnVk9qycvg+vat9NLPSMlysuib2M7wANY+eMtYhkF1Mlk3xDyx2oqFI4OvSvHngDlVYf6sg5PsJ53JG+RcCOWVnuwpnevcMLCBmXZs8eGvmza7r00EWN9kNcQiSAXkOd//V8/kiUrbpb/PBz1Fx1maS+8SRijED33GyP+gHi/eRj8BkJ9ECjjB+ChawDNR736uD7h0YnQ50kCfL0XDHAGmgB89wFISEchgdrj3jbfu78ECizrPrw6QgfpRf88++yzO+KobO0hS2Qhz0S6n97RwpvoBmEjY9ncAoi+1dU7xdyvvTxw6kJQ6EmflgVQXca+sYZkRkjpD6hETrS5TfrthzRPyB6xMWYlBDBXENe///3vmw71f3Oh70h5YWjqity7H4FEIFxfVjrHe/F4JEHfO14oIcDLs4cUa6NyHeOJ68XGGVXy5NEJ3Wg7XflG5nmStU+WuqeeemqbI/qSLpEuZdOdPvc/wE9WpFLZ9BhRo19yGkOF1NFtBCAvon5rr5h71OdZ5F7huUIzfRhUEL32TEb6I63KRoAzWCjXX2Q9j437jBceGvrSH5Epc0f7zC0f8yDynLGhfnSt65rj7tM3jZn2vprLZDY/ytSqrJ7bPTt7PtJL70xrXyMdqMs+y/qyiAH1I1kMGfrRRxszgvlffdo/DRl5mPN85fHvWaVcdXrmepYg7fRpzPNoKVO/6TNtNe+1HQH2nBQdoO/zjp22+i4cuR84smo5MA2siXFgHbbE3a8GyiJoAbOQSy9tf1F7mSxgFsI8PRZgCxIvgEUqT1Ogr31VrKUthoHlFtL520JZGFpheJENoIoVUhhTIKa4/TwuAd3KDOwXQlOYW4RheoyyhM+9ALRPbsC4BBr0koU7wGqRBvCkCGZFtziznAIyQgF730rvZUK4hKgUhqeeLLBTL2SaYYSuEwpn74s9WAGKgFgAEPhSv8x8ynv44Yc3clPWMnLP/WntISEPj4SPvsvjkU4idOk7IFT9EWjXIXhkpaveO9U7hYwHuvDXfr68CsoyvpxDnsgQQQPi50tOWcTtu3Le8fabFPJWmm6g3TXq75UD9Z36tB/5RZYD9kIrJSYhA33mXZqkPQ+k8/VfBD7yRCbAW9nkcV1GifZRIeVAH5CtTYwZCE9hjr03rbrpNK9eXjH3lQwi8li4JRkQjeahNpNHCKn7kXVjkk4i2Hky2n/kNx2r2zhqnhozwDMdGOdkjVyWhS/DQYReWcrlTfAaiPZRIcSNYc+ZSJS5bzy6h7x5QZTjXmQGidXv9EifSJS+c893v/vdXaZI9yN1PPOuQ3zaj1i43tzjExlML+TreUImOteuPLjKNfeMI/fqAwYO10YEjAMEJAKr3c7n2aNLuu7dTXMvkLGsDsfy8NMzXZFbmwu3jZjkidPv+jiv7yRV5q7yEHFy9uwhk/o844WDt0eyMOq8S66LcGWo8Y3omFvITnMjIqU+siFYjCeR3AhYnjnHk73ncRkd83gh5eQjF9npVgIXzyFjn9yeRxkvtEm4Jr15sTbiZZzx9ntPmTqLBlgEa784ZNV2mBpYBOsw+21JvScN8GBl4baQ3XDDDds7l7J0Wsws5oXeFcLVJveSVrCEAyvArAW/9+tYYPOwWJhdXwYtCzGS5mPRc5xllwX1n//85y4tPFkKjSlkJyune0+PmbfoA5YsupGXeU0gOXAQmQgEACuOBZjdGzGa3r4rr7xyAxEIoLAji3vWU8ey8gLP5BEaQ3+RqwDtJHiRyzwjfgMJAK0Mj4G9vHFZfOmY55EV3zEJQCRMKNQw4BuZQQzbZM9D1r4xsgDUrvfxv7IL/8nCq1yyBIBd6xr1Azz6Uz9GjvIUSFtNvjw77i+rF69ElnT1Sxoi/LPxY3ySFeDUR8CVcdCeJKBVPf7yCLRHJRDPE2D/nDoDve01/NGPfrQReZZuY1XbC/2MUAb6Cl2aHr3pEb3ooos24jo9Xm2iB7TpxVypX8iOqEdUjF31+921CJV5FtDuvVCBWHXRO/30niZtLBW/8WF/pcQwPDx5d2bYbmM+fTUO6mvytB/JqwjsgZpzM8+L+0qQUuir9qjf2NN2bdF3+irw3lijy0Lo6MszxTxKVn3GSxGJLby1tPPea6QsejXmevEubxevRd7jjEATXDfHS9JT+GOh0u7VFwwCMgR+8IMf3AiF+/TV448/vusn9xprvZONzt2fPiNpkfX6fZJaz0R93XhQJr0ZT/Th25jtWR05yTOpT8rEmaczb6TxXMgpWQqPNYaEzgmj6/mbt8sYKURPefa7Cdltnrqvd+xND6a6CjNkzDB2GiczgoG8MxxU/9dfLYuNqZLq9Ew15+x/RKp6hQMjgPHht6Qv+t9zGun2PGHEufnmm3f7iit7LMELR+4Jj6xqDksDa2IcVn8tafesAQTL4gU4WVy9r+X888/fpbK2kJaqun0BhTABRgCBRdQiFigreUD3Bn6UY+EEMrJ0WqBZUAEfCxug4v7AdSGAEY8Afpbc6ZnJm2bxvPjii7eQrzfffHO36b6yCj0p7IvKO6aMSAt9+H+mgs+aq6wLLrhgCwsETIS9lHbeHijWX0DD9UAfzwQAPesJtLePIpAV0cuirC0IGkur9s7wtMCOe3gekQft4p148sknN9CgfOAn66zfCLC2AWrAkXLbcJ9nz7Gs8HkvklW5kYdp9QXi3ae92u5+dWibMgKUQLZ6WKGBucIzlRnBE65XMhXjBckEJIG03gfWO7/cj+zmcc2z0pgkC8AMaKubR5Du2hPGYHDnnXdus69kCuTTj66rb7Qtgj5DpyJc5DTe9Rl521ukLP+bL3ljjCskXHsQo1LMl9FSOeoGjpUPpJPTcX1MF8qKpJKHvK5r/x9w2usRZLfUfi+sdk9er8B+2QMLH2tvlePmZF6o3p/FG8UDgJTOMRkpa+9O5FudpRo3FsirbH/Gd9eV3p7xRf+USCaDSERWGB4ZeY+QNQC6RAvpjNzTCANM82LU/jzaZMkzop2Rjeao39qV54tc+hcBRzCEoukXRhSe48Kd9Rv585Ia664zVoVJ+u2anjHNb+MBoWSEau7kDSN73tsIlvFtrvjLU+1coZAZSvJaZSCJUGV4yTtFfs82RpjS0heKOr3o2vHRj350u7YoAjoqU2bP6zyZPf8k0WgvVmQvb/SMNjCfCtlUViGW1VVYX55NYxzxLwTXmuNZ8K9//WsLe/Sssy7wFnve6Tdl2btalEIyLoK1ZzCyqjs4DSyCdXBdtgTepwZK024RBwSEDn3iE5/YQEBg14ITSQqo+wYM/QEeWfrbh1WaXmX4H8huz0Wkw7Ws0MoAAiMLrgOYnCOX0CggBgixCFtUkTJ1Kj+AGfgV/mGTu/KBP4srwjEznBWGV8hbluZkUC6gp2wLr+uK3QfqyEIue1ocVxeZgAFECngCEBHHEhe0cOeFmwSr/6fnKksqj6L6hK85TyeFU07vl1TFQB+wATwgKPQYEcjzoC3k1A/aEpAtNXNex8Kv2p9HF8oKLE1iFfhGOukewHUeQEI8eaIQHNe1MV55ACayN1OXu0+/vf766zvgzrvVe3oK/Qu80QewrzztpXPtCphG4pw3ZrRPCBl5fLTpueee20I45/uX3G+sAWt5qgp989v/87v/lel/4bZ91Ikc+fB+6DfjwjHjX729R8p8KjlBZdEjMhaRpy/tKgmJ6+lceb02IM8LHbtfPzvfO5Zcp48LzzKG/V8IovmSR7BQR7K5p3AtBpE33nhjO+Z+7VR+nqbmFV3RtznTu4p6DYP78pjk0S4kOUKv3IB9Yz/ZeudZ4aGNi74jWOp57LHHtrHYPKr/A+zNJwQqL1r1Nm8jQWQlt/4Ufva73/1u23+Zd73xoZ3mm/HrD2mhH+S05BCFIBZNoAzkKlJdG3y3F0t7yED3hdXWHjqqPx0rw2mkq/oyMhWRoG3Na2Wby8acj77P0EU+7eaRbK9Vz07PS+Nxhv2dbqBAcmSvbF1wbWGKhQ1OoqY+n/pA+2pTz0z9f/nll29Gup6ndOx58Oqrr266trY5T8Y//vGPmwHOPGCMoscVIrhP9LHqOnQNLIJ16D245H9bNRDBsphZFE+cOLGlYc6K2+JcyJzjeQ8sxhYqCxOLagtiYMB5C7fFEABAOgpfAWAACCDadcCisA5lWyjbtCz8pveWKDdwLgQP4QC2C51RD0AidA+pEosP2OSRAqIjHDMULyAQcPIdWMuqqdzCcAr10l77SchIBzKrRTTdD5iQMxDb/gJgo7CuyFJAMuAXGVOHsE2ARNhfgFtZziEN2qicq6++evtmcQYmgD2gvUx4eSoCvYHKkkwgEslTuwtnCrgFfOnaNRP0ACf6Eels3xoZAUrhioAmHeoX7dP/ylFvHo3C35DrEmTofwTLNQCZMUCnjpNXmcYZ/efRUk59JrzKcX1PZvcAWbxM2kO39szkcQmckjGPRWGIEwjnYaSDCECTVT8Cc2TUH0gAzxk57B3SBvIYw/oPmG38A7XCTQuJk5BCP7vGHDK23aNdeTXUR2dkSh9koYMAfslCHHefMprXeYkKryyZgvL0ZR5G87J9P85pXwYRYz6DROSm/UwBXsYP9/BglECEjBE2RLnkEhGEdG7MR+TIhFD6LnPnBOnTQ9Vc9/3II49sxpb6jJza1NygR+1CnNTvk0GhMFfepYw6hbzpW3Ot52NeT7I3Z6rLMy7PqvPKN2/UrX2l7wf89XGvXGg/I/nyfvYetDIxqqt+Vq65rY4S0jivnELr8urnYc3Qpj/ULwRTG5Fi7fOnHfrMXkh/pe+nE2Nd+bz36s/jpNzCo+lG/a+88soWCl7opXJ7BtPPvD/jGR05p/09T/PGaes3v/nNbd64zm91nTx5cvNaWnOEBJpbPFlkMvdFBtgTluc1w9ZYeBeOfFtRyCr8UDWwJsah9tySey8a8B4si5HFDMi66667NqtkYWUWvxayCSgDUO1xieQUSpTVt/N5uizUFjIgShgZK2KELYBkAbUY8twERICxvC4WdKCcl8PCWda5gFgZt3qpJyBPLoso0jMt3FPJWZzbO1IoZCFMyid7m6oDXLw2gFBkAdgHhC3eE0xFmgpL0t7CncgRmA+MOg8I9G4rYS1tXlcGuQKddGP/Uy+hBfiQAjKUUIG87p8hMO5zrTa5vo/rCi9sj1TAIz0FzvPqKJ9ckn/Qed4OZQHD5HfcnhjjwXgreYLzhYwBmfZ+ICD6UAhYlndEHbgD0tVH5jyUxloJCIwRY6yXG0dejCsyKufaa6/d+sy7ivwuzK1xqF0ZDeii963V/kBf4ykyGlDkmbMnhNeGrLW18cWqbj8UcH3eeedtJKOXovpWHh2eOnVq60PhWPRmv58yEFXji4yOI2+FPZJVO3rpt7aVdS4ykfHBN92rk+x0obwIfJ6ingn6s30x6mNgiAQqO4NCXuIIHb1J/mGPjE+hZ673LNB++mpPXMktlBOg1m6/836RRZ/PMam8SEj77NIRD5bxEsFqvM8QQfdGSht37S2LhJOnpBbmu+sjED0fnFdWJCrylfEiYwbZEZJ0F7H3XR2FzUZY1ZFnkp7osvGozsZaxMq5PDS+tUsZzpcFUHnGal5c5Zgvxpm9Zp6d7mWAM648axhvPvCBD2xqdJ63SDmOGa9FNDQGtKkQRs/vl156aTMszPOF+6XrPPB5qlw7jTsRaPXJoiqSwD32ganD3kptJYtngjZqk6gIhhuhinfcccfWNm1+i8/CkXtBI6uSQ9PAmhiH1mNL3r1q4Mwzz9z2YFl8gJG77757A3vFwRcX3wZmC1ehIIGOALQygLTTQ6e6zgKGGBV+YzFmxWTNrMyIGWLB2m/pCOsAACAASURBVO0a91jILdwWdoujBVZ9LKqAqjqyZFpEgRf3+d9Heyy2wIjrAmwTmCkvktAiTq4AZuE0kU73KoullGx5/dSRp0w5rovY5Olov4ffEcP2GgTwyQOMep+SfV1SveehQVTstyJL6ZT1W/1Ysg2WbWQvEBV5i2SxULPo2vwNeAYwnA/gRqzav1G4T9f6XXgP4O3dQAiTdhTypb3IBMCIeATuXeODKOUVoC+ArqQngFMeRbo2jhB1pMO4KIsdOdTHgt3eHed5EduT4f68rsrM2h9ZnHtHspbrI9e6hv6zdM+x07iN9NYu+1Oy5tNN3gz32g+EWNgzwqtVvxempi/p2HWs7HRXMgzX0EseHfrWLsCZruknD0bheup2fUDSd56rPKH6ovlIRsfbpzM9DXlN6dx8ZADRX8ZK430Sq0AwD4JQ1kB2HjiyKIP3LVAeOTEO84C0L/J/2LvTXluLqt3jHEX9GH4B32CT2EVjjAhGFDsQAUUURFQIGtQYfEHAHo2gYBPBXhF7EATs26gxNtHv8zz53cf/zGCezXnj3nvNtVMzWZlrznnfVaNGjaq6rjFG1Z0d64tSBDtURn8Zf6Ij9uS4V5naJQW6fTvZbenPyTiJTTZQepxr2ELOh06rjFS7vr2mOZtyUJCZ/KXFNX7cS5/ZWJkB5FAGIhDBikT5TXu99L1XEcnak3MqWUuzi8DUptIX2Rd7oJ9kM26e97zn7WyVM6A9TuZdcyo7JI/+M8/Rqz2ODufR3lL+ijwh//2PmEvZbD5SL/lySPi/ubK210/1TZF4euLsMt6lLZLr7rvv3pxw5FJnka0eD2AeVbcIdqRtRbBOKwRZlR1jDSyCdYw7b4l+6jWAYFkQSw259dZbt9SmvKwtXgCRRWruywlUltbRaVQWsU6BKuXGtaXTBBx5XZ3oZBEGQoF8wMi1IhTAmAiX3xEBpCHQEXhBHJxGNaMJgEOAx3Ut8KV+5Sme15UKpa4W2GQOmBZ5ytvd58Be+mifUsCADvzNlBbXpptIlz7IS9tv119//Qa+tRuh8AdQIbKe6wMcIVFABf1oB2CBxCBW9oMhGUU0IsraSDce+ir6hsA52WtGE8k7U7zSccCt9ml/35EbgPZZXaUBAl9kJ4e+RYTyZgN1iDLbQo6US27AmV24nqylHfYMtPoJ6QA26aQIlt/YEhtrTxGd+L/j4bPn2ReRZn2Rp598RTXcz+ZmJDBySVfqLVpSGh+wqX3kNEZ40P1P58BqD6p1fzohU8SbLqS2+Q2ZAUjVA+ym99LWOowhoAtIdvCGd9fnzOiZT6WbNj47ZCOypEz/9zu5lFu6pfJEpqT7FiWlu9rj3mxbP0l5dX+RvyLjyRbxaT+MegB9/dcYq3wAnW4RKQSBrK5ha553JZrqO+OaHr/61a9u9RYJY7vZwYwctSfUteRqjivlrxREtlHkiu30HLDaS5bmqsaPviJTfz2vLpnoP90qx+EMRVh91m/eO6m1fYXkoKcIMjvMaaOPIyb0XZuMGTbl2pwqnAjZjOicAyyMJXZnPIv6qEsKsn7Q7oi9OsiF4Dh0RD8XsdWm9o95NzY5UsxTzSXJRh4yRriaa/uOLtlXY0TZxj5ZtcdhO9YT0akOqqnNkdEin+ZTKas5FVcE69TjjlXDmaGBRbDOjH5crThFGrAHKzAHhHzkIx/ZHmopKmDxKjpl4bbw9lBXp3XZK9ICnme8RRqQynOel3pGQCyQypYe0iJuwzGv6H6ahpOeetgoNSjbQm/xVobnqeTprC7vpa4FmgNyrs2DHogLGNeeAGpe+H3CVqpeESrvkdGAdmXWdeTIS9piH7gP4ERWyKqNwGipMq6ZwD/Spkz9BQR5IS/6B7BwGiMAR8fV7RrlA1HSfZBX9957770beKsteZWLWPkcgHV/EY3aF6lyRLm0PsAPMBRF1H+IYMAIaQKqEC92RQ8dpc3WpDYqH0gDdpMJGAJARQ6KNnkHrtMdgGmfTSfp9ZBc9bWHKILAbtuDEyjONgPiefy1uQgtnRYJCbxGlHMwROw5Cthb0UrlIABScUUPtV/d9KQf6Y2uESgAXjuk7rI5umj/jP5r7xo9q6PILZnpaEZgiv5EfOiXLMpVlv/ThTY1/vvNda6JdPtcdEY/+Uzvc/xm50UP6NReQWmp6sqOOk2vNNEi5/W7NtOFv8C4cW9vHzlvuummrayiXsiePXz0K12NHnzHieBV2lnjvAh40T1jL4LZuG6e7P5OVyRb0W02QUavCJP3iIg+LZWTThBt5XSQRISvudI1IjN0xTZcS46iTcaCcVXUx31kKPJeiuAkWPVb6YDqiDAWfSy6Zd5ARBxJ7xCYHD85atTrfo4RDh92oI1sRnTWb2x2Oqvab4do6j/9lN6LCjfnpMecKek0p4bfXUtefcAZJYLueg+fNq/5v/TI6cyiG5/1H6KXrVXXWHIXjjxF+GMVe7w1sAbG8e6/Jf0p1kB7sCw0Fu93vvOdW0pIh1FYBAPGFsqiCRbd0rYszi147bVq83Ve05oRUZnRHqAZKBGZ+O53v7sBtX634KrXAgoQiGh48Vr3UFw5917zntKsArYBgUhWRMz3kTE6KD2ptMbIiN8CyGSJmEWQ8k4HygKieeUDur4PbEX8ZtQqD63v7EcBFlxfhLHon/ciLAB45KA0K0AXuAC2emBuIIrMHb3vUAERS20STQSogLG5IR2oyT60m95n9CrvvnK9EHSkAolArDopTZmiCIANMuV7fReRYWvAJFlch8wg8d47cMA1ecRLMyxaqm6gjj6AUeW6l26KPOlrbYkEF70o1U4ZgeX6LpCHkKizaBpng3IDm5EIfRd4o6f2jAHWnAP0pE88FJo8Di8h77ve9a7NWeCPJ17bERHjEjG4//77t+v1XcDVb8ZPJwOSrUND2sflnlJq27tExvbgKG/a5DyYoKhV5DmdNBYieHRk3pCWN6NwAeBsw+dXvOIVG6mP5EwiO9OOS+sqAjbnEvVK/zIPuO6DH/zgjnBri9Rj8xYCg/CzNc/+kgZLR2ysw3RmZLnoXhG2md5XCmuR3Qh3KcPe6aW+n3ND841yvdTdPlT2yR7I7R7v01nTnJcTKedQ7ehQm+aqbFq5RX31d3btuvYoFkWc0XbtYqvZEtsSoURC2HwpiM2x2msfnpMU6VlZ3nveod+ru3RNMmiHh7Ijbuat1pD9fVvZWs6Z5mxyNncqS5ukliN6IvoibK03kXn1NhdrH3mKzkWwTrDkLhx5inHIKv54amANjOPZb0vq06QBBCvy0UIp+lD6EBDWpmcLPbIDSAAHebZbxCx4gItUEl5MXuAZqWkBy0M4I0pAgUXQPiOLrfvac8V7ql5A1aJoMbXQA6I95ypwETGIcM19By2sASpyqCdQHSCqrDziXRfY0v483i3wAaiIls9tkJ8e0TzKEb/SBwP+eVi9S3tCflzrr1OxAJxIoT6gc7+XgqZ90m7IS0dIiWvod+qHXPpUGpW2AqVIbuRkEs4AWoSiVJ4IobqUrW4pTfaH5V33XQ8HlrZTBEW/Itb0hCQAdWRibyJYyBaiXhqW34ru0CN7cK3vkYoiQ0WgIvlsuWdxRZTpL2KUPeyndLKD9ByxLcJCD0XBlK9P6ruiKKUsetc3+grBYT8Ipv4tWqcuIJb+26Pi3Slt2qg+zgd18fjTYREUpDgPvjq0tQMzclYURcn+Ilxk9r/yZypbwHtGFKbtqJ9OZuQYKaQfxJo8dFfaXdOZcgHgSy+9dOewcE9pijkgiq5FnmcKG5nJ6nQ484AXElUqLRuRNoxsuw+ZEwW3/woZqZ1FiZqXfNZGv5eO3J7Monnpk+11gmkRO3Zam3O0TEDfOGjcaRsSwO7Zao8DSGfa6Rq2Qy51l7pdWT7r7/b+Nf/Ub81lRWEjV0Wis9vm4vab0mHp1cYmh4l5ubmkKGb749iu/ztgQoqgw2wi1h1o0zySfrTDHlKp4Ii+78nW3Ou9vWURbd81FyufXvxJjS7CRpczTTWnkXuLRJYRoH3SdU8QucpsF448TXhkVXO8NLAGxvHqryXtadZABAuAsJBJp+E1t3ADhoiSxRuQAXgBwzy4LdItXqWXWLBKUQFCLWh5n/OAB2bUG1jPew2ctbE+AlQUx6LvZUF13Z133rnbEzMB8yRPgcXkyPOaJ1QdpfUENIrKRJzUWZSodJPK81ue/Hn9JGyR2LyzHbSQdzZCOAmfY8QdkqDNpQeJHgFkgI7+KRUTOAmIdSS+3xGa9iDoFyBIPwXotNsDirUN0EFs6ps8xhMMkZOMpXAVtYlk+x359rDqDvvw7g8oJY9+Yhf2atCXuvV3z7UhP68yO0TMgF0gMtAF3Pk+0Ek3+sTnAJ862jvXM7Gm91y9XvVlQDRbad9RBL39LIBbHvk24pPb90V9s3V67tlPTjTjcPCnTu219y2CUn3aGGAsQuez9qsDmfrKV76y2Su9aHvAtKim69QbGaAX16q38Si6wD7UT9/J3NgIoJOnsTTBe1HNSUrp0KEs9kVFxGfkOLAthVXqq89Fg0vnpZfIekSxsVnfFIEU0WPb2i+ybrwgVfbTSLnTFvf6zeEHd9xxxy4FNucQ+ekpe6CrTkjUdnpTX9exIZ+z6dJ39VVEse8mcZtpvsrvBEiOkNIKc0bldMmJw9ZzQHknk3u86zv60h89PiKCHzFpfo2UdDiGOahoqGtKPW3PYe32W7YqMrRvI2RCbtmmMvQr+/MIiw6lyYHUWCeLPiilVYTW/FMUT5lFOJszs6Ui/zlL2IVrzDvmxQ7piEg1D5dpUR9G9tgQR139dYIleOHI04xLVnXHQwNrYByPflpSHpEGEKwWKgvyq1/96o1kRXYsWm26tsi2UT7C4bfy5QOjwJuFNk9wUZ7IletKB4lQBN6SxQIb0Jjgt8W2VCmb/9trkwcyYKKeFtdAQd7vwLmyS1kLNE35Ij6V4911AcvaFFmrHYGBnQv0PySTrvL+KqMTvlyXniJyoheiS+01CuQBPHSMaLWJvLYGnJEKXlnlO0656GLpW0CntB4n1DntC7ARGQmsR7IiUHnpi+gEmAK9AdQ8/jaZA/rsw71swbvURbqPPERWOpq7tEGecB7pnpHkfsCJXbSnA2Gks/b/kbVjy7NL+qADchUBjIhnA2yq/WnZcP1eu4DOSLf7i4L0zKIiYurNGcAGtE/5l1xyyS5VUyQAMJbWhnBVXocXFGnNlrRBuUUm9RndIsl+6wRGzg9y0AuAq83KdG/7IcnUQRT1QY8SiACxv7m/bjpIAu9kDKjWt+Tr+UKi2BHOdOl6bTKHXHfddbtn2imffksvLgWUXMqcgLhxpZ1sybPtsiH1+L5DOtznegRFuq1DL2pLpKPoZSTS53kEveuL8jR255H+ri2aFaDPvum5vUw5JtigvinqOIlHc0DpbKUK9iyrDhEyJ7OZiH3RtvbN5uRBoHNGTVJSO3zHfiL0dKD96m0cePc9Umzc9biMZMzpIWKlXzvR07zEqaAv2afrydupna7VL8a4cYtoemB1zxGs3Jwik+RPR0nOLfMZe9Ge+sy4a33JcZYtTeLfw8kXwToiELKqPbYaWATr2HbdEvx0aKBDLkpHAYx5ey1WgITFtnQsKV2BMItzUZtAdh5Ccgd089y2QE4iMts3U0L29wsUQQkYRkQsxtKE2jTu++lpBjQCCKWX5BWdQBpIAlYDLRGsgEqEp3qBiIBRxG0SsXTUgp386SyyVjpLYCVyGXkFPgDRnt1Uil8gdXrR20MDLChH3wF3gJy0M+++j1yoQ3ogvWt/3m+yRVCVn3fYddVR1DHCEWEEmopminZKFWzzOuDjOnIUdaFz3wFv5IrsIsw80Qi9trMzAAqpCHSzyfbgkR8JVbYXcllUQF2lmQGcgfgIacTIfWQpBSsyQBfZY44EOiJv+8KK1tJvRLS+itC3byudut+zd4Btdqw99mKpQzTAn3pLD1UHXWjj7bffvvWLdrP9jrN3fadFRlLc3367nBZFIDswoihVaXiNo2x7RidLz2oPW3rzfWlq0lql+s75YKasqdcz7vQ/+ZWlbek/Oyiy1Jid4ybyIm3Sfj33R5jTef3mHQkyDhqLOXhqe+QmZ4DrIr7NI/TTnrT2FTYnaLtX0eYcDe7Vt8al/+2rc6/DfXJeGOc9M899bMC1kXv2qwz9THc5GNrjpG3N19koWVw7o+70l81GquY8llOFvtlMc7I2SvczBtsr5TvjUTnaYW2QIloUnU3LflCf/zvdEPlvz2z7wOhMWqk9c6WWzjlG27Oz6TSLLEfS7Mfz6gTEHBUz4laUsPXIb6Jy7TN+nDV34cjTAUZWHcdOA2tgHLsuWwKfTg3sEywb0N/+9rdvXvDS8AAXAKKUriJF7esovcf1AZZSPYp4zVSiFryiIfvRn/3fA60zVYQMNkjzYAPRERzX5pUu/S6PbNGmCGH3dGBHYLvfAxjuy+Pp/zzJvnNNC73y8phGznqfv5UOFpCKYAXWitwhHk5HA1p6TRDpukhGhNF3SALg6o+XX7pUxCTyVhvz8pKB7DNCGAiNQOT1L3pTmmDyBsyVDQQ69KBDKZIfKAS4kCgAGzhUPlmBMF5tn+lGRKYUo07Pa98LOQFIuidPaXR+R7CUqwyfI1be1aOtgCyd6Yv2nGWHkfT2GAXGan96iRAHagOvvm+fXM98YzPqL7qiLOS5VDqnr5G7iIJ+BVrrD+1Tj750GImycoCoi65FATq5rfTdSaq0KzvRVmUY59lwpDKi6JrIVYC/vo6sNy4ikGzCMd7KBFwrs7ESkXGUv+uKmrQfpvlDfXTGbs0hpQm6LhKkLKSJk6WUYjbU3sdka78amyu65N6cARNs+y6i2XgoyqxeZZkvtItt6j/9lrPEmNUv5CaT64ri6Av9zLHxj3/8Y3eku4wBUWZRv+pOX7VVf3YwhwiW8nNi0Q27KXoUccu5FXFtLspBkKOIjMrXziKlzeXNFxwm2kPO5oPSculBHyE60nq13/ML/W7uMo7pRSTLfMBJ4JpSbF2nbzo8oyhp83MksRTYonERcc4I5MrYjlg236TH6eDLgdQ8jNwivK1rJ1h/F448naBk1XVsNLAGxrHpqiXoUWigFEGLmEXS5nN/edrzGlt4SylqgfMeMG9xsmhbIJWVd1O7WjQDbTNyEEANwHZNe0gCaUWAXOc3YJMH24IZocvzHFDzOUARcJzedP8DwR0k0B6l7pnEMDmAuPRSu/OMRsYmSQsoREwqJy9t+w1mdBD4AFicLNdeGeW4NkIJcAChgIV6SxfUBkAGiENCI4QRWrqJDCmzNvhOv+WFj3C0l8n9RalK6aptk2RWnoMHAHj9ExnRT/qNDr3yNhdZ8J12IVpIVae5+d297TeJxACF9Ii0lYZUuXm7AcNk6GG4M32LPiL1RePojL1nMxGKGSFI5myMDrQnWQPhylQe+SJM/n/jG9+4AVDAWmqdUzLpBinWz44Y71Q2bVe2NLfS9wD7gGPH1HdAhrqVMXUfiel7egF0i5QEwLPL2qoM/3vXlukYqe1sxzWlszr0wBHcOQ3co/7GtIdiO21yOg4aQ33nWnoqGlmKp999r39c841vfGOLEKm/CCQ5s5WiY+3to8dAdvbv+r7ThojvjPBkf9lsjw9gU81JAfzmGG3qJEv/q0dkRxQHOSSjQz+QLqmfRXxzWjVvJp93hMV1ZGzvletKyXRvc3XpqnSjrrIOzCFFq3MGtB+xeag5VHnGe2NG++fcIFKtPHrQNv8jPM1Tonb62pgWASulla2X0peTqUi28smck8x7JLO5hnzGjDRbYyjnQW1tHcnhNh0GRTn1L1mdLjkjtXtr8cKRRwFOVp0Hr4E1MA6+i5aAR6mBJz/5yf8TOLKA2SsiimXBsyBaVPMMWsxb9NrTUZQn8K+sUoNKr3JPi3ZtDYAE9i14pfNN72PRjDzEgZRSdSyM7gPknURlUY/YIShkbz8YgBUgLAoBLFigvTqNL4LQHgh1B9jUG5nTvgiG9/0IVJGQyFjpPwBXwKKIwCScvqPfCy64YAMmwE3RkQBnIJc3GCAHQgG1+stx2UBcR0gHSrwHRNJtIBJIp1/39IyniFHgk75KD8vbre0Ry/qVDnnmI9o+64tOC5zpY+rvdL32tIiWsj+v9li5J7AawNSneeIDgGQRHSu6x/4CrmSeQMr/yp1RzQm6s8/0F2Hp8yQFgcHsI4dA5EQdZNSH7n/mM5+5nX7n+UzAtfaW9uU3e+PIW7oWe5Z6h0wWbQg0IhGlPyrH//q5Ew6RkyLBEaqZZrk/PsnpVTQou/e5smpXpKYom3JFasjZsd7Zb+MEwXrBC17w/zw7bkbc6odSdukv4li7RUrMAQA2mbU9IN7c5D71i6KI8hU9ybFRv+Rc0I/aW+TK5+yf7hr3OaX8TiftvyNHKZrKRpI5FFzjXp+9jFtySa1DsMjmgI7muObSxhc9KMMfO8nhYZx3/P6MwkSUI8XGVvvLsp/m1RwARfuby9Rdim3ytAZEskp77HAjbfXnem0hJ+Ilypptmp+Q4rk/cK4ljdHmq8hykVRy+c4+L6St00Vra/N161JR2pwizcm+R7D0RWvDCSJZC0ceJUhZdR+sBtbAONiuWYIdggYQrLyFFlL7r9785jdvIMRCCgyUF196ju8tYKVZAQ2RidIuSr8BYooEtKjNtDk6aPFrMW7hnu+TkAUcJuhFND796U/vNmkDnB5oCuB1cMMPf/jDXV0t4GRrT0Me8xbhSFypQmQoguSa9obsk6x+C8jWbu+AV+0v5ah2RvpcAwjdeOONG1EoHU65HV/tXsRCyg5g5nspZYAWwAF4uoa3OFAYsap92gXYSf8JvOp3KTPtr4hglBZEX8CSlB6/RUL1SdfUXlGZ0tBmNKJoKPkjZtVDlwgvgK4PZySyB/Kq0/8RL+0q3SgATm8AXwStvqxPyFNkiQwdsV0K5iQEEX/94hXAjnhrb+VFCsjegSPq7GTM9lSV9iZCaYxJ+5OmpEzkEhhVLvDHfpXn8QmiNfq0wytcA3B3OIjy3a//GoPZW+O1yEXRucbCjBQHMiNayuokwk4v1Ib2XbU/j/za6uVgCYQhIl9Zyha508fSBNmfugP76TVdFtXIEVAEzj3GN1sQ2fP9PMyj6F7jqwiYyFG6CFQ3xpqPmv+UN/flZTP0kbMB8c3+IrVFU+nFGNAv5hnRJ3ZJdu90yfaQPw4O+/CypaJY+qmX60vnK6pl7uukQdc1Pxf5Vo42tE+s+ZZspRZGyJu7il6mzxnJax2I7Gib+kWTSi33W8S19cXvbNj85JEQ+/MF2RufzYXkmA66Ofebh/Sp+Sqn2pxr59xSP/u9se079yHnIr8nIFapfeHIQwArS4aD08AaGAfXJUugQ9KAPVhFsCz0yJUoVoBpLjpFHUqvCBDlYW5RjPgA0JGQNipHouZi6v88pnnSe2/B7ffKawGvPOAUwQqUqe8tb3nLtmjmsfag0VLKSv0DOoDxIjeRSZ9LmVFGHmLgpJS7UiGLfhSFi3C1qM+2BfYCQhPkBoRdw6sNfOc5B766l+yApT0uPXBZHTahA2DuAbCRr6JYZKETwFYbASrA0P6F0to6Se9f//rXBvYDUAEh4KYylF/kaBLmQHQ21T4VQGaCJ+2f6Zil6akDUeyZNsorSkRuQEjZRXV8x259VyoZHbiPjoAp7fJ/+2tcW9rQJIjJrj7l+kw3Hfucd9zvRVoiJcoLDJaa6D1Qq0+QpNJL9SdiIILlOGsy8sJ36hwgDjhGJOnESW2OGgdQ24tGpogDoO2z9pfy2hHsyeu9/xvbAdjpEGj8B+79VhSh8dBYKnKV3ZcGSGbtjeTnfMmx0Lhn6yK1CEjjchKg5gr1Rg4iugA9vTmBTj2B5vqutpVSqA/cU7QpEhZBKlLX+HT/TO1sXiBnKblO42RT9K+NUnPZpz6e6bnqMP6UWf3sy2c2jHwgpA58yKmTLbkmUleaHwKl7exTuUgOeyuCFjliAx2UUZSe/bAbj03odM7GRfO3z+qI0LZuRXKKYLIV8pKfHHSqbuQth0H7JcnngcVF6hozZTsUmWw+0NaIUlGpxilSWvubg5orlNN9EfTsrahs87Y06g7eeByStXDkIYGWJcvBaGANjIPpiiXIIWqgCJaFECi7/vrrz5K+M71/eVQDLxGHFtq5n6GIg7ZaeNuTZaFWx0zNsCiWRlL60s5l+H/+79BtD0KEKxDgPQ8veWzuv+2227brlWtBt5cMCAzs26/Vg0mLuJCr/Ss9y0jbJ6HTvg4N8D9AMkFIIC4AGCBskY/0TQDjO/XOKFDXARWXX375Wc95znO2fkCkABeko/0SIkjSbLQ7j3+6119ApGu1lz7U5eG/QBrypB3AjnsBM23K0+4eYLF9eNrV/h1luU5dkRTt9Fm9kTX/dxhAKXP1rfsCjpOckoWeRWBs5FdX+2H0jc/u68RD1ytb2wLmtbUDDchdxCnyor/m83+K4GRTAFw2U/RPOe1xcb12su28+RH9bJw+fNc40g56QpjaH1NaJyLtu8gyogFkI5PkBCRf8pKXbKD81ltv3aXStk+ILP7XzvTWAQjZceOQXDMy2xgKoNbXEc8iF+moI8E74Kb7us640/eNQzYMTAe6q6/xE2FySt3555//mANdmm8af9lK5EdZxrffRX7++te/7g6jKaKRTbm3VFtt6HlvkUG/zdRCZbKDGUX3ufnI/1Jy2z/VnNFcJCpiXP3pT3/awHtzXc8XnPbSiYQIqbEl1Vn/RZQiHUXofN/ca5z63T6oTuWsb3xfGm/70HxWBzKqzeYQNha5ptt0V5uKeNZnbD47z5ZKXxSRZIPqY0NkYb/K6jAZz5xCsiIzfotQN46LaLdvrLnAoyucLmr/FnJVmmX9NJ0Fyo0EtmYVTast2uvxFCuCdYjoZMl0fYCILAAAIABJREFU6BpYBOvQe2jJd6QaEMHKiwgEXnPNNWdddtllu83z5eQXpSpKEyGycAEjFsIiWKVUtejNKFQLp0XcvaUGBeAmcem7wMgkfRG1SJh8/rvuumuXQudaHn/e8aJEPYA02YEEYDaPMLkBhjykAYsI5DxpK8A4vf77xKoIkGsDZ7VpkjLX9ZmsyNT73ve+HVjmge770r6kBdq7k+eVrHQaMA5g+0xuEZHIj7IAPal45AH6fVZPm9nbkzHBcqSDnSiTHnmpA2Kl6gVmIn4RoWwnMBWhCfR0vbL96RfpY2QDgHwGDF0PrHWgApk7+AFYLSUUUWzfIJnI6nf3d9gFmQPsEdzGQ/bmevLQpXqKxhX96DqfcxjkLa/MyGupghED5BDBQjCUr9/YsiiilyjDeeedt9UvSnPfffft2h2hZj/a49Xzr8ih/erJ9opoRJxnlHhGT+eENL+n/9IEG8fpb9o3WSOjgL82A8ORqTkfRADV6eG7HlQsbZVsSHIRV78D7Y33CH0EF8ESjWlPT2N+Ejt1ub6+RE6aC7SrcaH/2Vdk0DVsLNvxvTnBM+rInF0XZTKe9Ld6RJG//OUv754HVxZAsmiPcn1GRKRNImbf+ta3dm2hW7ahfL81TvR5UTPpckXc2Yx5Tbk9iFgbfDaO1MPJQsc+d0hO0U3lpI/pVGj8+y2y2/5Fv7VvVypgR7Z3YA5bpFP2rm5OI33F3vVrMjT/K1d75/4vabPPf/7zt0g9AvvHP/5xGyfNr82tzacR0Rwszc/ZnH7z+uc//7mNleatiN8YBwtHHilKWZUfqgbWwDjUnllyHYQGEKw87Raziy+++Kwbbrhhtx+iPT8BxRapogmRn7nHpQUqL2vEqxShyphRqzyiEac+B6gCeqVkVW+LqrQcoCRC6PdnPetZG3AF7iy2FnMnm7UAu0a0xLsICXkCjslscU7O/edFKTOgkZe5RTt9RTZLL+v79mIFxN1XWwBqD3x2je9LcSkiRjby/uUvf9n+gIOO/+7ayEsAiO4DRn7rMImiXfqvFEAgFHgr8qSMvMGRCO2pzkBRKXj1YQSAV7uN7x1mkYcb4Jr7PNJ36UVIIHKoTDICaYG+AB8d+l456kSwAscRgOzH96Vn+b9ISwTX59LFsmP6iEAUiaA3dRbpUFa6cU3Og3TawSaBQbboRWZHWxt3vPLIlTFHP9ouAtRDVG+++eatbY2jZFE3IN0+HyQ0p0G/qatIY9G1gGbtTP7ZjpnuyH4QJgC5UyRnJIa90FPOkw56cBDBH/7wh8ecKEie5p1IKV0B/695zWu2aEwkKpLv+tpelIWsruM84XAohXjaSAc7lMpYNEf0N7LZwRONA20pUpODJdKmPpGriy66aCO7nBwe6i1CrC7zEPkdUqIuERv7P3M0VF6RUnrSLvOvlF2pdj/+8Y+3E0C92E5jS/QmxxWSwlYiQ65Rfyd91ucdF69N7GfuTyzCi2jRT/N4c01tbkzrox6t0NyiHnX3zDl9mPMj54M2IH3aKtLYfko2rO1stnWheTC7cO8555yz6dNY0Ga6MeeLRBrP2VK6iVz5XFTM/3SQ/beWIGmllz7Oorxw5EGglSXEoWlgDYxD65Elz0FpIIJlQbI4ewCo52BZLIFAC2BpaRamAI5FsGiPhas9MS3ERTXyqrrXQhmR8O7+maoxSVaEpZScvIsAwcypp0xAyfOwgPKOTAY63vGOd2zAXgqItvGGP/TQQ7tTEXl6AaAW4drZQtxiXJuUCRhMj2kkInCwn+oSWKjTAw0TkE9SCUC99a1v3Q6SSDeRpcoCbIAKD8eUagPgdfpcYHmCZ31Yil8gFQgLwALndEofgSd6m/vRIg2B+iKPPfcnsgXMKKt+4nF3ZLfy0m8nmFV/aX/tAaMrcgCbyDGdl8IVAEwn6V+7OrI6GeqLUlzzsldPhGPuc5nEPiLe/pWIqTHgN3uhtGsSk0h34LY0r/bdtP+jY7KVrSyHy4iGOE1QPzii3SEhRVM5BqS4suGilP2mbC9EG3jWHmO3KEAOgqInkc4iWNlV4LTI3EwbCwgXwdIfyqPLUtJKu2XD7NGcQFbtKOV0337mWOrESUDcSaYIZsTC+zwUwufq8658eyzJVJSXTbQXrbGUA0Qfmo8Qi/Zodk2km379lX7p3p63deGFF26g373mF+1EhpUrLZA8rpXSZix84hOf2PXbjGJlL9qub6UJaj/7kL5X5DZHjBP7yGG8SSNtTvbd7JPmyMa7caoO93WATWM4x1JjdBKdHBU5htzDPpVblK//6Umb9b9+7cHfHCTmM2PaeKavbE157Ie8rTfJ7nt95DTSc889d9MtfUsLRFpFOJWjHnI2jum0jApyZEOuKZrV+qL+GcFaBOug4MkS5sA1sAjWgXfQEu9oNWAPlgXSomQBtm+pB6CWsgTgdrLdBO55Bt1f5CFQG3gL7HhXRotpi/tc8AI4veednkCwqFiLqWt+8IMfbKCmiATAoC0OuQAALaBeFn6ez9KvAJpOhstLnlzu62StvPSlshSdmJ7/0p9qTxGTPLgRlAB8nuGIKPnUffXVV2+nr9UngT11ARcAEkKpHbyuRXqAHsAl4uaz9mlDEY32eqirPtNfnTjn3rzlRQg6TKHIXjp2Xw9AjlwFRCPDrpHiZ++Y/UUd2d0pc/WT/i2lMQAnUuL3f//735t8HfIRQJ5gWL8Eyoqe1J/aOqN66lZHRD9wOVMFJ8mKyLlnglttA1qRW1Gn6ssBEYAr3ZFO1N2Dh3sOGFBsnDmWHcm65ZZbtv13jjBXJ3uSZvbhD394l4obAWosFm0oXc595CFXEZ305t4iKF1XOWw0u5wOgBn5iXSVRlakKB1rr0Mf9JcUrh6NgCyLXDRmyBy5mCmjES71e0wB+4mE1u5slwyNG7r95je/ubXX/8mTvDMqV9pZJ/IB/aXHdipiJMR9yjBPkJldSlNj00WEe6hwh63QSfs5tc11UtrMOz2vyTWNcXUq3ztylbNLO4r8+V3b2Jx+6wh8MjU3F3mOMLtONMzviNrcj9pYpb9IGn2m0xwAymcvs39ntC+7KrKs/0VkOVbMO8pDsMwVPkttzkmizNIuO0QoveVYkzJ57bXX7kgnMoVoi1YiWNJJRfL0UX1Nf60Z87tp383X5DeXRgYjknur8sKRRwtTVu0HqoE1MA60Y5ZYh6GB+RwsAIHn2D6sAICFykI/U1FK6Qr8FwkoctFiV/pUYD2vcyBvnirWgjgBcQtlKR2B6gmePAOHZ7+T3krts3DyKAPFUq/UbeH3euSRR7bPPTNH+UVXInUAQwDUPUUL1BP4nIQwAuX+WVYAMGIYeC8lLdAY2Hzve9/7GDBBTiBeH4gIuA6pmqTInge/RwiRJNeJZiDHjqUmH2DZqXoBTn2gn7TL791bVA3w6JlYgcxkrz/T/fR2u6Y29X1e69IjyTRBNtnIXPoiIilKZ9O8e3poMVska+QVSNN+ZfVO75Gm3iNBAWbfRwYn8A+URTzIwx7UI8rUHh7vPPP0F5nIW54dIVSB9iJM5GyfWDbm3YmC2vX0pz99ty+HLF/4whc2cuIasuSVL8IWYdTm+s07u+kUO3VGkiOVRTEDyUU6s98AqXK1tYc+5zTp96JaRQrtTUIU2KO+iow5vEF/Nn6z/eTS/wHcooVS8dpLZLxK6VX2jK7lMPjiF7+4q0+903lB5pwetaOoDzKIYM2DXciY82X2KSIs9ZgdZIPpPdIegS1SpS/o4je/+c1Zv//973cnHc65gGz6Vhs7rVFbjXXpj8pSXxFK0atOcWxPJD2rJ0eJazvchq45mqTUZcv1n99mOqR2KIcOkn2m1TWe0y/ZXF8E67nPfe7uEBykir7JzlliDBdJpt8OaNGGGT03v7FrBEvKuro4GhBF8zlyFSnmSMiG3BPBzC6a6/bnodrkkRalKD7Oqrxw5GHAlSXFgWlgDYwD65AlzmFpYJ9gOa2MF91iWYpcgCwA4d3iG2AN1E2wWspGIGOettb9MyXJYt+1RUTa/B04BBbnHgMAw3OBOlI8EBVIk2IkjQfQJJt0HffbD9FpbqUskcX9eTbJ4B5t1BbyB2yLkpSaNUnd/jVFQOr1QHuRsiIdfvebfQYd6lBql+8Dr5HZQGsef/dHiskKrHjXToDKu3sDse37IAdS5d652d61UnFEntJR0auih+kmAhPgcn3ki1xFDGbUooMQIuXkEnUDqHxHXmBQH/LaA1G+61Q07Ysgu779YnnjixDVr9rZ/ryZVhgYI3OOgCIL6io6RF/6xcEp7icvAJzjAeBlp9IGEUPtL3oROQcI6bqxoG5ykVVqGCAq+oNgBX551z/2sY/tjoCPuBor/ugx+8zrP9vkGsQh0N8YdW2OkqJW+mp69ufeFv0wiViOEDptPKvDQQQOqkj+nBEdoiLS3J7BbLJytW1GEpVBX6Wk5bAhiyiS7xuzyvjtb3971q9+9atNnvaDJWc2zMb91f4cI5FesunzDgeZ5EOZ2sdxwybNJc0BrjM/0VlzVHolo3Ek6iTa7nv9xoaRhqJQ3jukhNyiZGxCuzmS2FX7p8iZg6uj3psLjAt1mu9Ej/QzedkmHXG4NN+QpQhaTonGR2Nq7q/Vn9ocuVdPp3q6X90cdH437zRn9+yr0spzhOhf/xsT5NCn5G0vor5++ctfvukUCdIv9l7RZfc0xyUTOSLgjd/Wmtqdret3kf/6PUfL3iq9cORhwZYlzYFoYA2MA+mIJcZhaqBj2ktL8Tyaj3/84xtos7CXKlMqkOssgB0UEKguAlVKTQsaUNmpWh1VnWc0D2KAsDICWTRWtCRZAI5Scyy0AEtkr7oDNjzNvgsc24ROfqexAa4ATl5f37svwFXKY4t2+0yKvgXYvO+DyUjWjMq1cEew1FUEJk++tiKEgFQAIULUYSOBUL/TQ+SILpMZeNMeYIf+Z5phkQV1OnzCtR2tXVuUCxwBdchr/RXRi2DVT7VzEofa570+i4j3LCj9G4jTLulgIo7a2jHaIkRAKE9+qYXKdB15ZtQgoBaZoo+iMenRu/Ypj122Z6e+r7wcBBHg7JxNAWMB4U5djDCWDiYVLPIaiexYd7ZUn+RVRyx9Z79adkq/t99++/bQ6KIaEXZlFWVJ1xPs57U35kQYEcCZGkj3+qVTEbPFDn0oSkdWv0XGZiSoGY0cbAc4luaILDY+Auves1U2qU8BW5GI+ijd03lpif4Xwcz2Giuiti9+8Yt3ZCknhyiRiI/6ss8iV3So3/ym75NRmUiKNupb+nJvxMV19FHU295Oc0fEOb2LrrgfqSn1LftWH7lEsOo39RX9Vf4kO/pBlEwd+lB5on/01b6xiG0nFirX6X3GeHtfX/rSl266M1e291CqYoS3SGHRTG30XamCRZtyshUtbc4rlbr5nk29+93vfkx2ADt54IEHtr9pM+4p/dP3ESaOC/XSZU6c9u+qb5JLdmCek3rYSYARwCKE2VUOq9aU5np2WER5OrzGir1w5GHClyXVEWtgDYwj7oBV/WFr4Oyzz96OabcIAYtSYOz3sGgBZMBHDwxusWsBBpRLKZvRn/5XLkDg+GTgCzgtAhM4dm3RjkBeQLzUvQBpAFW5APLXv/71zasJjMz0pzzir3vd6zb52vDPI6wuOftIFpBUilbRmfYhlAaVLG0gL8oR4Qy85akPiLd46/0IyPSq1v7SIFv0SzkLtHXCVtHCTv2qv5QNfKUTgMO1QBnwoj28wPRQxIQcHUrivYMk1AXoK1O/iWAF1CaZCrwXESvqUftKWQL09LsyeLBd7zMgxLZ445VFl+zNfhHXkClC4H99nRddm/Sj9mhzD+edKa2+D6y1HycZs7e5t6xISQ9OVlaHgtTfee6B+jbQI590C7QH4upPgA+J1576vwe+siXftQ/GPYgV8CiCKYLlWuPmS1/60natNkXiiuSwLbrWNmWUOul38gZetSFg2m9FsmqXstjRBLVFVIrOFD1rH1uEPFBKdhE+fVzqV23OMaPtCIJxSz/kMo+IMldOYylQ316pyLCy1O15fWwmp0fRCYT0/vvv377vQJKcNbW71EW/lx4XuShy6TdtiZiYR9iyUz4dvFCb0r8xQ3/mlU6+VKbvlCWVWXqbMrW1uab+dZ/rql/UqQhWR6+TQRSQ3Tee2R4ypn88tNpLneTjRPG9AzOKrplPEVyELyLJjiJVyi2Ns5Ti+iT7dp/r02PjxViwZ4rsk0xJ32TPXpHf5sDKVga76aAM1yGVpQuWyZDDwu/0glQab+yqeWCSanZDB+mrerMvqYs95mBFsA4bryzpDksDi2AdVn8saQ5MA50iGCi1Gd2ej4BIUSGLWvt+SkuyKFn02kczvZxAQ8RJukcpMUW/LMy+i4C0yJKjKI86WxyLzgQInQZoX0qAOXkDtOpx1Lk9HJ2ICJQDBRZixyBXZ95v9wTiSkUDXubhARGvuRAXgQvgBSKKNszI2j4BK3LSou8gDiCDfoBRsvXsJ3IUDfLegRR5sMkG2ACkpc0BZECuvgMAARD7IIpc0Ley3AccASzAV5vW3dvpXnSTJ1kbydY+FPK71+/KKkWRTUhRAzjVrbzApXt8Dtg5zluZwKM+Um9yeven3Gc/+9lbP0W6yOJabdSH2iE9CminB31Jhohk3vbIMzmUrUz9oU3Ki6jPiIq62S0QqJ7IE1n0V/tKyOSAAsAv8hxQD5hrN9vwmZ06ORAgBhi15aabbtqimQF4ZbMB4272QxHT7I7cbIGc7i362R697D6nQs4J97kHqSWz+vwVNVVO5Lq9PkWBECvpxcqM/NZ3RUi1l23ksNE232mT/0WfpsOiOiY5atzRmdMJPZy4I+/ZXyAaQf/FL36xSyvr++aoDo2gp6J0jV996rtOIGQ/+rqoIZvSRvtVHXrhpS4n26lHm6S10Yk23HvvvbuIqTKQcvL3aIicMe2/yk6Myx6inW2J7pDZNTkEijBLXeR8oM+izM03jXl9y3ZFsewbjEB1T7Lk7IqQVw65la3OTh/V577XLvWX0kcXylW3B2Sz20ksK7O6mgO1lfNFv5oHWkdaa7Q95w57Ui8iJqrtWo6hbGc67+aaNuu0jtDl45CrbYk6sGV7ibM0cBAaWAPjILphCXGoGpjPwbIYOr3sk5/85O55QuS2GFmwSp2xSOe9bhMzAO1VtMk9FsQiL4EBgMGCy8MqwhHJcn1exrynRcoCqK71Gw/u7373u136m+9aHAO8QARPM0DcfrKeRWSzNzAHSJfyRHb39Gyj9p+UZhKImZGpmWIUiYowzv5OJt/RSQDX531iSCdSokpJIjuZAA6AzXNgArBFQWqf/pGKlH4BOJ9L06pPOp4eoOtBy64pEghU6WOgpX1LEd9ZRvtZlKFfI9yu8VtpZZF3wIg87fUC0NhPXnT3+b3TBpMnGejOc806Wl8aITDWxnl6LXKnLG0gm75Ubumg2Vd6yQYmuGyvSOS5KK/66U//KDuC5Hft0saIif0uk2DRayA+QOuz/4FD5TrFk5NDBObuu+/e+k7Z6dD17b3KuRBQneS/CGikqChPkTz3FEkINLu/tDdt6fvAKP3QXeC9iI+x79lV7DaS19iP2HhnH9rI7oos+k77XS8iaA9V0azKKsJThIscdExn6k0n8wHYbIFDQQoxO+65TL4PdCujiEfjMIKnf/11DD8Za3uE03j0LCzziOdgmZfoFBkTzQP+1W2fKFtXtrq1v/1j2TY5yOMadWVXHcihTPcqX5Ta9+5h4/pYf9n7VlQ+x03tqt9LEzUH0jW5lNMcS5el/yVv87Iy/Skjh0frg2ukN/tDfI1LdSoDkZNtkEOkubI5RXnVqX/cS3fmAWM7+zPv+eMoYQv6tH2YCDV7sEfO/+YG19W/zVvNuY1DMpCvjITHWacXjjxUALPkOlINrIFxpOpflR+6BiJYFjaAghf0tttu250AZvErIgKk5vG02JdW0f4Qi54Fr8hNQMwi7n8LKwAAFFg488i3zyCvct7E9mzN1CGA9Uc/+tF2fwAxYDzBo3t5U+1nERVqL4SyHOfMM2qxDjS5t7Qm9bu+fRnK75kvpcFp4yRbM4o1CdUkUJG1ScJmOUAA/egD4J2+i6ABAnnL6c9v9C/1jn4BHlEa9XWP94gi3TpF0e/2yGi7vhVdBCLdP9Pn6jN9A0AXeQh4SmUkO71EKIAUbQf+ZvRHW9SVXtUNPAVwixZJ3ewBpAF0dRSh0I/+2ltFD+ojv+uyw/ql0w+rN8JXXxb5CeBForyXnhpBUL42t78GQC61rGOrs58iuk7NY6eVURQ2kl3kVH3ahVi85z3v2Ugkj79IYmOpaJRrJymIXBV5Ld0xsE4H7S8JoBeFiiBlr43XxqPv6WHuUysC4Vrtpw+Rq57ZVXQwolKkkc2TxXiTzlaUzef2W2kbcPz9739/l8JaX2pP0Wk68Vm0z1Hu6bt+JHNRMwReap7xXmS8KHjzReRCXcooHTg78G4+KJrTONbvnlknguI7B1kYb8ohm37qAcj+p3dt1Zc5JyLFpQUWUUs2NtWhGcp1HYJlDLHjUiCVzTnGRov0pFt614ZIT1FdJN58mh0WQYrQFAXKaZb+3d+Yqi6fHdDir6PmK/euu+7aImbum3NmKayTeGmH7+nU/3SaXB3/LgU0ZwAbJG8nCjr8xL3uM5+YH5uDKyfbZJPq4qwrargI1qEjliXfIWlgEaxD6o0ly8FpAMEKcFis7cG68847N4CTd7R0pE73a19OQC8C1B4QJKtFzD0WcUDTHix1tEkbaC8FECi3kFd2gFnZFlCLJPDNEzqfO5THNbDsWnVYOIEYwFWbOr2NlxxBy2sLIGhn9ZEHECjthUztM5gRpzygeWn7vE+00k3Ex/WB4kBUES3fk/uKK67YvOA964asAIPrEZNSrMimraU4ARk+uxfIcF/PvwGyejaWdDR1ekhxe5E6QKJIYEBI5KzDMPRNpKa9d0V66BE5dL99Mfrc9WTxPdk7XQ8o8ltAFrHwR89FrWakoXQgcgOKEUnXs6EIJ1IdeS06qR4gu+cxzYiUa9v3UR3tAXGPNnbEeiBcfXTJrgKQEasOvMgb77RKss00Je1TZsS6aBodiU6+853v3HTxkY985ITpmOyz9FWyq7N9eQh3ZC8SVeRqOhgi0jkLJvDP0cKmyFZaYdGM9JtdiyAhhMoHrPVzJ8SxxfYZ0X/EKJsoqp3dRi7YjqiPzxF1bQzg+99R4GxctE85+qdUSPWkB/f7/fOf//w2fwTy2WtlNzaLmAW8fZ9u6cG97otoad/FF1+82buyOunP/5wYRXkQRnqYDiHysqXkidC7ju69Zvp1hEp/t7fRNeQqckwXIvZFa9qzxJbVF0HLNh588MFN5kia34ug1d9stYhT5JnM7eGM+NIJcuWBwM3r2qRvPWTZPDRTUYvY1YbIfc4IbTAejHX9Rw5RQfOR1FvlRZxcSyZ2xakmkqquHlHh2sa6Nky7oiPlNT6a//YW6oUjDw65LIEOQQNrYBxCLywZDlYDThEknAXYQmuB/tSnPrXJGzgrPS7yYZFqP8KMFlislDGPL7aQIjU808oGFACPuc8jL6R6SmEpUhIQBdqcQoUUlHZIPgtpqSNImnp8RxYLvX1Y7SPxzpPKc0tGMqhbG8hURCKPasCjzwE81+cND3wk54xeBUYjm10zyViGkVec3NJcgAttmcQHUOjkQPdprwiCa8jYgR+lqwESAErkAIi3hwP4ay8aAIS0dcR0fQy00JF3dQIvwA3SR1by0VfktLRDfeO6iHE60yciTQHtdGjTvzKKkpTuSPb0R8dApfQjckv90iZEnr4iZUVblO26nhnkfyA077jryU4f+l0bgbKiLcpURnux1BXQLMqVN5ycAUrydrochwJ7DfS3Vy1iH6mO5OgXz48SnfjKV76yHUrA/sgSOCYnXRVdDYR7V4+yek5WwDUyHwhNr66NPAVU9bExymaM2a6d6VN03PhShrQ09kTGeXiDMkvpTVcdDy6VS6SlFFTld1pp9ibdzl6a6ipdsYjOlVdeuSMSRS4jK6UUFuXwPdJ633337SLfOZVyphSlmoQusl0UsHFMpoj5VVddtY0FtuP6Ilja30mCn/nMZzb7i+AULfd7KXf1T84T9l5kL3LgPnOY+vxeJkBjwAmOHeTjXv2IrCqbfZGJnRgXIjsIFlsqYqUe95W+6r2TJiNAzf3uozN1F/12YiGCZT6mXzoxJ3nMQFHoyHz6icjNece92trzs9yrHuNfXdL/2IvvJul2vTmh/Z8ReM4p807zbo6RIv3GWtHPx1moF448WASzBDtKDayBcZTaX3UfvAae8pSn/I8Fx2Jl8eYF/d73vrcBgrx6pRZNkGYBtHgGblq8vAcEZhqQhTHS1EI+I0XqsGjmMZ4pNOQTtbrnnns2UJjHGaADKHiQ/U9mG8rV7xpg0z4sC75FV/vsO7Cpee6BmWQRaAjYtPjn1bSYR5ICjTOCVUQqT2+kKTIxQXVErO/6rH6Rvvanld7T3grXAxJe9BXoDjDrR7orvZJOinD5vw3kIjDu72hpYDY9AG7uUVfPpgHq2vsU8C9tTZ+QTx8gFvqy/UnTc658dbomwhNoBXA6pa3DH3onB7ssFSsiNAly+0T0HaCbjSgj24x40hnvNl14TTJZ5LbIZg8/pYdsg34DbOwIYNVe7WZrgC1Az9YmEY9wJJt6tZ/MwDGA6t4PfehDu2P6iyjl7ChtKwKrfnZHt17q9ypios7Ia+Ou/X158iOPTsZzcIOyRHn/8pe/bGWrq6hNZRTdMf5e+cpXbvNHkaiIXgdmdMgIWRH0ojfqB/SzRdepO0dBBAXZM38EqDkV3va2t21tdU+RoX6PVJaWym7JJOWydMH011h3b6Qh2y9CyCbonQz1Z3pG9BBMc4rykVQncSI0yqGTO+64Y7MW69sAAAAgAElEQVT3nEfky+lDB2SI5ORgKELYdX1mj0VPI21FxZG9juV3n1Q6x8Jrl7TMDtDJIYD4lUFQdGnOR9l8pLEU7sg8nUXu2QMbFsWK5CvTvI1gFanNCeI+9sEWepW94HNzZpHyHsHQwSlFulq3ItMdDEJf7jE2yY2UGfP134ymOd2wB8jn8NhbuBeOPHgkswQ8Cg2sgXEUWl91HhsNzAgWQCHdB8HqQAALUYcnAAsAUEc5WxwBbwtlz6oJkM30jSIKlNJ+Cf9bFGd0p+hGQAdgB8gBLkQA+OykMEDDX8cLAwq83jZvF9kqJcnpdE5os1g/+uijGxBqb5JrA/ZFLUp7i2BNkDwXf6DI/f7y9keq0sOMbM3o1tRP9+QltgfL88jysndqVot/BJJe6KP9QIGN5A28+6yNonf0pK/cU6TJdfRbFAsBCpgAuR27XcrXTBWKGAW2gJgedKpv2vfkOnbTs3z0tXs6fCDgpe9nKqprnvrUp24yl9qm3XSf/skfmW/DfwTaPerwOTJSO9I3G2PH7FnKFNkANbIAyqItfnM9XfoLrNEF/fTsHu1lX8qx/6ao6JwQyKv/yZUd3nzzzRuBdDomclPbqg9AJQ/ZA+P1b/t4+q1UNnUWpSptrHRFcpdOihRor8ipdFCyqeuzn/3sWZ7n5d7IrjJzOOgbYNrBHB0m0imRSBDZ9YdrEKsOr+jo/Wc84xnbmC2CWJRP+aIOQDH7Ixu7ya6VjUz4HLAmXxH0xn8psvrA2Ndmzzx6+OGHdwCerkpzK22NvNXV/qOIJdlLZ0ZwpPOaW3xvz48IJAITyTOunMrKxvx10mYkpWg8+yJne5sitTNNkH4QJfaIdGbzdC4N2rH1yuixFMYbksVO1NshIJ43p17Ep0hQtu3+fWdYxMdvZRnklGtM0rkj4jm06Kzxp34E0/XaaB6YRLZ5s3lC+XSg/dpeRDEH0hwDEeruVRYd9WgIfeZ/e7eyP+0tIpsjkA1m39n2IljHBsIsQY9QA4tgHaHyV9WHrwF7sPLmWqh4OZ28ZUGzUAPb0vKAHf+30NUyC6mIC88lEJM3uTSPol8dLND+Ave3LwbQCwxaNNVjoQU4eUBd5/88qEVYAB2LtrJd98gjj+y89RbyFmcyWWiBk44FLyUlglU0LcIW+QtQRoLyJBe56rNyAmXu8X1e0q5JZ4GvvLQz9ZA+e5YM0OrayEfHkGuv70rHLBLRRnY6LD0mwKQvpeMhm353PyBZNGNG4koT6reiFRG8wJh75t4X7ascABlp6bQ0daqftxjYKeWrfVPuK0qh/KKnygCapge8AwE6pj7wpqyiBMpA9IoSkbNySnkFtLTROznZFzvK9tkXoonc0RWd9tDsUp3mMfWup29yOJlMBKjIU0Q7Yk2G5Nfft9xyy9b+j370o5v9RxbcV1pgdlMZlRnoDaTnBGBXRfC0swiMcshKtwF8UWBjWESJ46LUsM997nNbql7jQN3ZQSlW9kNxCtBje4Jmepu+bS8aOZQhzRPw1YYiyogJfdqr59UjBsij3Hla5A033PCYFM4iL0UH20NW+prP5P7lL3+5PXS3dhc9yvFTNHNGcuqLHtxNxh5U/YY3vGFLq4wIp/ve2QCnTs9yc13tyQ6bN9RTtJENdQIonZXSan6mT2OIvppfyeDRBPWPMYJg0TM9krm9mcpjy55N1UN7Z0pv6Y4RWDpsDoh8N2flpKBbkUzPc1NXc6Dj6+1FLALaXBYJqx+0vTUjW9EXbNo9vZrXXV90vL4lg/+r3zXGGNJbFE595lHOupwNxmrjZBGsw8csS8LD0cAiWIfTF0uSA9TAE57whN2Dhi3iPPFS8Sw+jpnmhZ/pgi1AeeEjD0CWB/u24FqUkRlAOwJQ6lpkxWJXWpFyfFY+8ACE8NQqx+eAkHtLVWzxtXh6WKQ9HjPVDkgUTSiaZLEt5abIGdmAjVKs8lirZ+49SeZIxOzKfV1MwpS8AdTSDCunaFCAQfsB+je+8Y0bAI5sePdbJ3RNAhjhUVapckAEYEU3kUZ9Sa82i/tdf/ScnQBQoN1nv0VQZvRmRh61g+yBxTzSAafIc1Ey/aGvAL9Sm9rXlG31YNnA8kzNSp688eon6wRG5ClNLT0XHUWUOg0T8HItfdMTOWYqkogEe5ACBlzTb9EuII6u1K0dkena72Qy93v1XVG+rq+/kLgbb7xx23flQAQ685u6ld9+xSJJ7anLnhGS9nYV1VBvAFU5HZ6g7NJOs0XyOawC4eGk0O+IJocEUO6ZcfrN/BBwnuPRODX227OICGm/enouU2SWzozLngElnc4Dh9mDPlOf9vqfXrzru1JLi1Zcdtll2/ygrqIl9IsMGjd+K00MiVCuus1pRc2KADZe648intpaP/utdNEOryCzZz6J2iCmymdTkW8g3r4v/dO4Ms8E/JXP3maUN3vWd9mW/417f+ywhwyzW5/bCyXqHdkgQ3sz28M0n03nMRUcHtpCziJGkffmkdJxS2vU783nkaVOAxTB8iBu9+YY+PKXv7yLojVGyxDQb+kqm9YnOZBmv2SrZRnkZJnEUNuL/HbIUfvoSifucSLWCjbFFn/+859vWRL/n9fCkQeIXZZIR6+BNTCOvg+WBAesgbPPPns75KIUIqDqwx/+8PacKEC4E8sCii3AE9D6H7i65JJLdqdntVACjRZ4z4wJ5BQFs0DnQS09p4XZwgicWWwthv3e4u1exK/9I1KI8nADDV6iEsB04BNAsQhbbGtvqZB5MJWXx7ZUo+osyhWhCmxOslRXR5wiIMpoD09kK29zUSpt1i4RQWlXebTbgO29E+joiTwd0hBgBUZ5tgFN6V2uAcIcLBCQQhiAG0SmEx/bTxVIzhtcO2o7GQBGsgGy9OmPPPpZP5S+ue/VV6b7AVPkw197KgJQPdsm8lVkq3QeuiO3utlGZDsCURoSXRbR8RvZ2i9VWqOoqPqKYBU5BZLpoUNGjAl1sSd6KAWMTO3F8n0kQlt++tOf7o6IjuAXUc0+A8NA3wc+8IFt75U+mpGqiCt9d+BJfcUZgjAiKNpYJIRduT4dzEhA4zLAH1mW6gZkSqEDOjvMBImjO3W0Z4YeSz1sDyaSgRAlB70Ye+5pb2V96l7tIiNdz8cNkCcip3/0FVnIrbwcOE7v89iCDnHR5uYK9ylXOZEsNqMe6c/aGUHsvXmNPXQaZPNGkdwilGTRJuXpA5EbtiYFkm04sp6sUj2l5TY/ai956UEkikxkieip22+dkNe8UCq2cdVeIbZD3z0niywXXnjhbu9j0aCim3SRQ8oY9QiB2uNz80e2E1EvIyHi4vecPf5XT9EnR6RLVTSn0KFotT2x2UrzZCmCjdWihc1p05ZrR/LPOTh7LxOg/vaZ3dJvzpsi4B2c4XvrgDHt1Nz9U1T3luyFIw8YwyzRjk4Da2Acne5XzcdAA0984hO3FMEWSl5RYO/b3/72LqXI4lRakAU3MBL4Lh2OB9weLgtqx6IDZhay9g7kvexAhQ5FUOZ83gtgVapbkaRAVNd2sAIgLFJmYY4wRYK8lwqC4FlYlTcJkLryiFqU/a+O9t3oxkmOAj6BDr8XEQt0pKMIVt7Vyg50uy6iVZ3nn3/+Wf5Kt3NvB1S0h6AoRxEVQI0u9Z/rEVdRCPcB2r4HAOm9vRwAGnCPMBXNat9DoLJUr0he6XP0N595FtgprdRn9UxgVJ8gWBGYnuPVA0/Zjfv8rm79GaBXZ4efAEaISulAETD1KqsN+mykl7YFmt1b6l8kI/1oFwJX9ES/1BZ6VjYgXeROnfTtevIqWwSH7smsfH+lx3aimvu0jR3ZP+MAhmw1u81Drw2RgY63J5MyAfKiZEUilJu33zURjSJj3tlCe2Lsyymawi7oqf1UCE5OB3rW7tJMi2x63pzxrwzt7mAZOvWdNndAh76lL3pUjvREaXv07Lr2J+nrIhAdaW7vEfLy+te/fksbbtyZY/SNecBYRWAixPTcw41FsOwLCnB3P314kbuxpf3p0Hd+K1pERuNLpEz0r+fKqYv+HHDy61//erufDXbCINvn6Ok5T809xnH7gJpvm5PpqeevaT+90DtHSY9z0D7PI0t2bXF/tpfjhNzk4rRCDjv+3Wdlq7syGhc500rV6135OY7YMHJlHx95lfPVr351i3wWzY7Ul7LoHvJEjPzOJnNA5BjQN42TuR+saHZzaeX4TN85rOgi50DjyPiuz7/2ta/tCFbOr0WwjgF4WSIeuQYWwTryLlgCHLIGIliRLCk70m/aCB4oipDkvdSmvpvRDgTLAmqhBCImMLSAAluAT4ttntKiSu1zsEgGzgPFgGXHYAd4gUfRgjz/80TA8vXJ3BG+gExERt3aYEFvz1Ie04hRhMn36mqDO4DYBnHtn0Ct/RzpyL1FWiqPbKUAkS8vMO+30+QAKqAAmJoRP5+LynVyXUCDvgK/ETyAxPWlmdFrp3wBQkCVQyToGFjrZL32sGS7QFKgPRvIOxzpKrKijg5DUWbEolQ+ZRXFUm/3R57cP/dMRPoiyBE7snVQRBE5/Qng04m2AOYR2EgGOfUJGejHdUVqyBJg63APxJVsc9+H8jvlrjSrDgZB+NkkgJ5DouhBJDNyTjfu916kh2zkcq37vGZaVsBR2TkBaqN7S8ssMjABrusaV2TwP1sOTJOjo659r64eCl0aVeOmCITykVVHdHeAhXLIgWDp49IiI6GlbGkn+1M/chSYVi8QrNzsLOCv3yJQdBNhLd2YHhHGCJu620tHLntu9E+piL7ryPT62LtyOqSjtL6ZzscxYQxed911mw2Rw/xEH57jNY9IJ5vvkbJIM3LW/ipjg7Ohk0Gbh/zuOuX7a/5ik/ZTqp/eEFzPiZvOr+b0SLD6kWX70Oi0jAJlsFnPg8oBVlSt8oo+FkFkA53O2Pzn0BJRLH2HYIpglUbYHKf8IkeNx4hakeXm3uZNZcxoVeNifqesItaNscaE7+mu9O8OwikN0h6xSGNkchGsQ0YtS7ZD0cAiWIfSE0uOg9QAghXot+BYHB3XDFQBXwG9Fti8qxa0PIAtgMrxXBxgoj0bLZ4ab+GLSOVhBSDyhneaWZ/n/hj3+gwoBX46dMBi3nHN5LVQW0wt6gE7oBEg6MTAUmHUH8gvzauoUmAKwLHHLILlHil40h/JMCNQLf4t8nTk90jQJKWBmAC9PRR0DgRpp7Q+kb/agHS5J29sEa7efR9AoPeiFPUvUAbwArR02LHq9JJX3Hv9OUFHRCGimFc4AEZ3E5wEpAPA7lc2fQGSHdwQeNdv7ZtAigAi17XhPnuiH2QIgPZ/ZCQPt/KAXN/7AxwDmCI9ADvdAllFPcnK9jogo9Si0k8jm52OqH+0xz3qdR8wra9cAwTbS9UBC0UB9Ud6ihyVAhj51C9FoxojfVfqFD2xWX0x7arUq1LN6quIYFGxZFCuazvhTjsrt/Gd7ui0PT2B2ewq+xVBkdZbxFn/GSeROveRkQ24pn1/5p2nP/3pGyBn4+yRXPVDsmh3Y9P9rmssshcRnXTDhnKCdNBKRI5M7pMG7fAe7S4aGGjXr0VV/a+u0opL3e0xFSJYxqr2kF80DmgPyCs/hwEbbC6b8x0d+F66XvOW+sgl3ZE+mjt6cK4USbIp+4ILLtjuJwMb98o2GqOuk7JoLBWNc53r6VPaYOmJ+nRG+iMjOcaKzJG1KLM0cAQLiVRWh/K4N9s37nOMNN8WqfJbKYDdU3+0fmhLUd6cUtlEa1QZBjkYcr7QpTpKqy7iRdbpODwByVo48iDRyxLqqDWwBsZR98Cq/6A10B6swJxFCEkCxlvMWtgjEkVmAlgBQotu0RGLs/8Bjo49Vk77oPwP+BRRAULy8ke6WrwBgwB5wNQiCuAAS0BBKWzuCayWIqPcThysTREEZfsrhSZQMSNXyJX0FyAH0NQeUZK//e1v23NmOiBDmZGhgEFgKR0GJgCJohIBIPUAP4Ch6wEopCuio95OxvO79ufd12/kQKAAJt7/2q/80gYRzIhYe106rVD/1bfJF7iNONZHZEc0lNUzrwLatScC6Vp6LQLm+9LR9B2ZtBnoQ36A41Iq2xsH7Gqba+igfV8+K7tIXadVqlMK1N///vfd83Bquza08T+HAdkB2aIx+klUlM7zwgN02konnfBWJKuojt+QLSfjRWQibp2MGCGOuJXGFbBL5zkw6CvC7N7Szehz6rrrImSTELinqEhpVjPaQUZyJHOgtcmr6HFEN9mSlVxSBM0dRdAQLOloynT/dHi09075+sNzzrIfxCoHSCloRU7cR1Y2wvFBh0iJ+YHdI97ZhvHBZsxBDnTwbl6zN1HEx1H6bJge6SdnSAA+AuA3ujX+26NJbrZWOqKDY/yGtDs0QbnNadmYcth7hNtcUuRM3frNuOAU8Cqa2F5BYyRSp/0IGtuXYil6xdY5fTybyxgppbS5h8326IAin6Vy+mxPpBTKxlDzaGsDvdCVcv2WUyPyhWAhyg5KYSfps/nGdZ3imrOiOUcd2p5DL31EFIvMN5dkH61JObRc3zyjDGOAHqczJqdB44O8k2CdYMFeOPKgUcwS7qg0sAbGUWl+1XssNIBgTaBl0ecNBRIDbJENDQos5i2tkQGgFtWiNo5vBnSBnw4iADRarNsDohzfARB5fIukuKZogGuAEp95SHtAbmkqE6xGptQHjKi/lMTS1pRhYff9TFvMYwoUSH3SjlJNAqrAmkgFj+0kF+lTGcmQDidZ7f+AFHDCw9whAPTWxvVOLgM0XO+PrvJEFxVAHHjqkVfl0wfdkA/IJDNw1nOKyFUaFnnVM/WuvoBU+qmvAqd06wV40XF9FIGMtGUjReCUBxizNdEL/Qo0iwb0fLX9SFhHdytDv3luUwQNAFU/EKc/kaEOQWjPRaAZQVYP0KleeiwljpwIAVm0nU70iXvordRXdun7+hiJV74IhnSrSGkRnVJdizpEyJXjRdfZcQQmMkZXgXu/ZW/Z0EyXmnuklBepd02kOtJYX/uttNX6OSAaqX7a0562Ozil1MXqL+0Q0ZC6Rqf6wSEH+ifSxP6KrFV+ZE56MbJUtKY2tf+JreiX9gtyQPjNnir9qO85QiZZoXP9xQ4QPjZrzgDw9We2GKFvflC3voyk6J9IamSX/fmfvi+66KKtPIQSQWJPympfFbmNE3IiffRVZCVdut41SJg5xT1sVFn6UUoiXbFBf8Y8XTjJkM6cWOg5gNK8nUJKD9qXo0q9ldt84Xdpyc3nCBqiFinMeUY/ysuRpd1k6MRFY8S8Q36OJ7poL512NRe2BmTrpUnPNNJId/fMLAjytma01mSD3ulS2c3fkazpHGyurx4ZEDk/ThC92qavY7GYLyGXBk6zBtbAOM0KX9UdLw1IESRxKVUWc6AeGM8THqCw+JSK1wLWIhihat+TzxbbN73pTbuy3QtgAFyBDwtx6Wd+7/AAYLd6yTRPa3ONBRFYAEZKCywFapItZQAhIiPTgx54ypufDlq060VyepCofVF+K5Uu8sn7iRwElgOs7stz2wlV6oxsBKBdB/x7ho0UJ4cjABtkJTPPtP0mgEPRNaCm+vLW0hcACTgiV4hyaTYRLL/zsANGwFAe9ilLHuYOKSndRr+Wukmn7vWdtgX09HmRr57xhMC6ni5K1QrglB4H/CKWgJ6XewOokURgDTi3GV/bkEL395Bl7fciT5GniGoRwLlfiwxFzNije5TXqYrqA1TzfJOj4/z1S/1LD2TXRulxQDEZv/71r+9SaGc0s5RHdQZYA/H1ZWlStT2bmuS8qEF2kP3qA7+RiyzknASvcR6hcG37ekpBLJqrXnpQr+sRGofWdOBF9tUcoE/oVIpxEVRHonsWVFGh+qK2lcblvssvv3ybH4xp/SjCFLHUF4grAkVO0RZjBmFy8mH2Op0k2uE+dXXqH6eECBYy3JHpHYigHWw8ArsfqWkfVv2prAC5NtMN8uZ3ZTbHdKpeRIlDoX6aTpbmF/Voe4+qaC4yNjuhs/1tnn8l8k1fHgzdaYBvectbtohiRNz3dJYjoT2nol/ZBFuxv02fiUCpi67pmLPCS9+4HolG/iJmZM/Zw8b1oz/ldXpptti8OJ0TRaojRKU3TsdXc27OgEmG3JcDoWhy0bFI4pzbK1cZnCHVny3vreILRx4vWLOkPU0aWAPjNCl6VXM8NTAjWAEDD89EsCw+FujSNiIH3kuN4uW3+CJKAJBFrPRAv4nKFNko1S9PdKSh/UClEqqztCJlkQuoy7PdMdK8rYGgvOBzUQ1cADhFzVqEO9WstkXmWqhneg1AbZ9F4BDJQh7pABjxMM1OB5ypVW2YL4pUpEO7IynnnHPOWTaHB8wQBuCnfSjtO2kjvzo7/as9BEX46ArICewENPL4RpY6ICSAk4c5AlUKU/1dOlEguXLbR+P62poe3QOMSUmKOEsh6pTG0qA6ahoY83+pWumaDBExZSuzCBUQX2SEbEXf6KWIk76nE/pFyCMFvmeHbEo5Ac/2JLHFCLE6lNnx3mxMPylDWiH9ApKRAW174IEHdo84KJKVh91YcS0Zs+9IbqlOgfhp1+0xoZMiU0Up6Hg6RLL3+oqdp1M66H7X1b/sTjuLVjRu1QcU6z+PbigKNcdM/U9eYx5ZRuiR+Z/85Ce7NEvl+47u24+jfI6EV7/61Vt/sHX9jLgizuq2t0dkRd0iacZd0crS98jtO31DDn2ivA4FcZ2yHOyiz7JzY63jzot+5PQp6trexCIkruvIdeUrrwegF5XRLnOjuSLnDh1rX+XWl+Qlf+O3I9/dW9pxkUkOJjZE/le84hVbpJWuv/nNb25jgO6LalU+8sd+O40R2WI7CKtXeyD1qbLoCMlrH1pOK3amDz3vSmRQf8w9inTRKYJ+I4/yOB3ITDelcOaM62CinASlPWejrqef+mw/ktY8GFEsg2B/TWieo8/pHECwGuvJkN7+s6ovHHk84c2S+hRrYA2MU6zgVfzx1sDcg1VLHBndqXyluFisLGS81O1F6BhkYAEwsGHcwlwqFO9x+4YA6HLsW/gCaMoUpbGQWlQ7uau9JkBRADSPulQiBGtGpSq3tKq8oEVz5h6VUsXmkdml8UVEWuDJydMLuABiRVgAA95om6Tbr+CeGWkoKkGmwBs9AyciY/aCWOwBKm1Dnuivcsip/eREEHilERHl6geyBlQC0EUF2gSejvLgRl4D8d2XfMqLiAYEI64T3Fdueiva45pScuiIDZG1yIjfSrsrKlB/uC5yUxopWSIXke/kao+O+zvVsfSjIn6d8NbBLQG8CCXdlqZJVmBQncAxOdXBi98DsHvYc/rS7iI27v/zn/+8RQvIGAnNJrOpIrf6JHupPxoX6dHnUpimFz9iFMDNZtxHthl9LHJGF6Wn+Q6ADtCmY+PO/UUtvbN7xEg0qohY9pXDYBJJtu3QD7YqwmSvonYoA/jXXyK/xo+X4709T6rID7nYO/spksNuvvWtb+2eiVXk2j3aSh7/FyH3HolKx9rRgRPKZpPkat+YMub81F4jBCsy3OEbUvZKpUt39QF5yFJKmzpLrysldEaY6aB+8b3rixopU1vVW8RWhMn8KrLuPpFvh3YYP9KZ6bMoJ1vj6HC/tvYAeM4ButVezoJ0wG7d0+msM1JEFqRPxI4s7aWkB+V7qbe9cvTN5jgd7EssM6H5xH31R/ZEd60FM0XW75HyUgpzIEyy3xib5NXvrQfZaeuddWQ6dPp+tHvhyOMNc5b0p0gDa2CcIsWuYs8MDewTrLyaFlkLTIteERfAqf1U9j7wNHeampQRRwB3SlMpJlKnSo9RXmAjouZ3i3vHXXfaXFEkHlpAjQwWfnLJ83fcculUef7ztLY4uscCPyNYZMmDXlpUaUEBU/dFNJRFVil8ZM3LDgCSuf1qAeLA3IwyBIbJYiM+AASABgICzkVfeJsjrnRDTqBK/e15CkAF0tsr02dlB/I7cTFvL3BUqlve+gDfjLjl9Q04BsaLbqbnCDC9zfvJELDR9kBmMgb42JEIqCiJAw+m/UXWfNfDZumkVKNAHVtwTfvr6Aywo7MZWaxNRTbYlOs6Ka7naNGL3+jJ76Vl6T9jgC6LLiDMRe0A0/afTMeAPiBfkaFId3uy6CLgWbRr2lL9pL2RKv+TrwcD17YiLUUv2azrANxIqfJyDKRDdtEeSP3VXr7SLUVCJiEsaqDe+kn5dCUNVSoZXXnAL6cIgiWtjV45VdxDt76zny7Sm33RVc4ddZlz7rnnnt1+qMYYgtChLxHMxoPxUqSSrukAORLhIo/7zDnTqcF2OuDEb2ylh6J36IVrGtdFp73TMx0V/YlMRwIj0q0gpbDloNAv5GWPpWMqF+EiS3sOPSvPePHb3Xffvc0P+s4D3zmDyEZ/5ifRwOYNsinXtaJM7aVSThEosplfO2o9UqJMUS9zfYSQ7ZUyG1Fh6/RHZvdoD8eF8uilcWoebrw1bpt3yZkTp3mSztU108Lps6hs8+i00b6bc1nOB/eKhs6I4iSU/+mjhSPPDLizWnGSNbAGxklW6CruzNLAJFiBOuk6FhxgB3CxeJWO4/N55523kZ2HHnpoW9wBo1KLeO6llnQ6loXVwglMuRf4sOgDCTa1i9woCxmz2LfgBg566CvAVvTC4uikLp7xgGE59IG83tVdak1gV137BCti0CIfOYkIePcbkKJsICDAvE9IWqAt7KVOBQCAzle96lUbAGtfmN8Qh6I32oeEFsEJUEhzA1iAIOAlQpR3lswzbVAdZARKpXx2Hc+3/TQ9j0z5ypqRs+SOQCgrABiZjdwGZgJE+lbZrqOn7KooTABfvdKHSjvjUWcnCLUXfaif3O1LE6XSd3QcYevwgSKqjdBS3ZRRVIxelcWetJFs7G6CNIC7o/LZsT/EQltEEOlBP2if/4tiAIpAJI94nvUAorq0v+eRAd3dn2izXAIAACAASURBVD3NyIn/yRZx8X+69NuMWlWXds9Iaf3SIRGREXKQq8heJ/ppp/ZFsLSnQz20CxEqOlRU0Tt59Kn7ZjQ0G3d8u3Ybs16lArq+A0Oyt8BwqWjZMHnJra88Y0o95C4CpX6gnzyICZvwObLVM82KotO/fjZX9ZyzHrkQaSzl0r2B/p5Vpv4IlvkkO1WfOa35Q7ubOyIJjd9OH80pVL3KMjd4NY91sIdr2/Mo06AUQvuv9I0xc/XVV2/9pl62ma6MNaSyNFy6QBrVpX3uR4b1Cf3IYhD56kREZFmfFUWTbmgsdZJr0VF6I69ri25697t5DtnrOWiN68aRe0sZzPZLqa09Rai1qzlrRqfS4yRK7p2R4ZwZ3kWcm8umI2as9AtHnlmwZ7XmJGlgDYyTpMhVzJmpgf1j2i0wCJaXhVgKm4XMQmzB9Xrta1+7pUTx1EsLtJhamKXRiUTIabegiRT5Hhj1l9fTwgswWdQt8rzJgAHwAJwADeoGElxbak77HMho3xNwFGhXXgtoaSWui+gFPAOjPudJDSTm4WyBDvhoy75Xs2sCvfMa15ZqlLe69xe+8IUbiPVCJkrx85kugDW6CPADIoAPkNEJYXmaAR394r0N5hOQBxCBKiCpVCppiOqZhxlEsNpPVSStCGZEdh/op7uijZHg0o3a+1NEpchUoJPXnXwBZdEmdQeiIii+qw/SWaRbH7iuiFTAtHsit8okZylawB7b80du+3y8Shlke+pwv7L0hXvpzudSWf0OFGqTCC7AWWQo8h2gUx4ZjCXtifRGRtWfd32mOulfciV70bN5zYxw5RhwHfuIYKaLIiOuKxpAFpGPUnKL6LBL/aT9RVvS5XRARLJKIVReJEpUEpAlvzHgL6fGtLGcIEWEsif2++ijj+6OEO8gF3pxv7Fcecpo3slWlKcdRX2LlInSIB5FidvH2J4rZK3nhPku51D7GHME0SEb6IHCpcvNdMoIfXNHtt2YLc0wkpgd0Bn5zIv6hDycWk5s9J2+kToZoXXARRF7xFhkmPOiB3UjlMrMSRRJcQ+96bN+R6rNOz7bW+c3DhF1OWTEnE5/ovnta82B0j5Fc5e2t6+UE67nETbHlvrtugh/ttDn1ozmkvp2RsUb+823+n06ICaxak5jA0WwThC9ctnCkWcm/Fmt+i81sAbGf6nAdfuZrQGnCLaQtdADP8CCBfd1r3vdBkCdPmcRskjaWA1AWHgtrL4TmQHmXNvzZyysUliANqA0j3oeSotdBCWAnbb9FtADaoqOFElztC5yV+rSiTyPAEsAbBKsDkOY6VEWeiQQQAr4BlhblJOtRbj2zFTAFvgJ8ifJeutb37oBnYgJ0Iok0WGgj2fYZ/rsuT0d/SzqV4qS65EEn3mh0wEA4ruiINrhO+1t/1WpkPo8cjTBKL2qM690nnSgae6Jq868y/QHPCGP6VkUUt2AoDLz/nccO+CrTPZFhv7oUP8ph7ylmfp+9kkpd9rsVeRQPftRoOrQPkCxNE/AkW7pURt7lYYYkahffSZXBF6dbPPb3/72Rp70XQeozPFFJjKkG+3IIaCNRUrIF+GfUcQ89cogW2NWPwHepayVptcDtumYnurrTgONcKhP/ZwrZPe9a4pkFFFNL7WpPU4BZfcGVtm58kRMzRXmEE4YRFaUUtnItbkjAhhYJovIq7azE/KwncgB/amrsWfvJ31wHngvqtnJexH69gyxJbo3j7CB+oE9S93t5FLjkNOnh1Sb20ppS59kycGTAyHZJgEuUjznjeaSmeLGwVIESL9EHps3jC/kxumB6mHHDlVRBl1zgNGf6/wmNdNhOhw75NFeNso+zR902j637tMPHVChj8hBp+0/006H8yBk7W30ruzmdPZYVJls7jXHqpces6kibOlupl5mV40lOo8YRagj40Wp/N7cXZQ/Z8Gci3PIcQjWD4tgndl4Z7Xu5GpgEayTq89V2hmmgSc96Unbc7BabCxS73//+zevp0Xtqquu2iIqFuI8kxZJi6gF1EJpkbVAW4QtsL5THs8mwFMefp7qDjiwYJfaB9BMQlD0IQ+/d/f5A3bkzXei3NzTEvAOALZPALhp43RgM7AaAQHkADWL8SRKXbdPsPava+EP5Adeiw45eQv4aQ8aGaXuAZLScujJb6KD9EZe4KY0HR5k3+c1J7f2ud7/9K5PANYAJp2WtkWuHiCtrvbXlOIV+Ad8XQcQ659SfQJZvOGlMNG93yN0ZHCd34swRRTZBjuaeyzotgic6/Rp6UOIpraVZkpO9RW9ob9kVs4E3Hmu/V4EoP5rr1an1PUIAGAauM5ZQJcdN6+vkYDAnDYDlKVi+Z3OvvOd72x9oKwia/VXxMO1Ef4269NzUU9t6XAN9XVYx743XnuKnJZaF2F2LUBOh4H/GSVrDJDNi06MYZGRyDhiUX+Wzlh9AdiAa7KwA/ZRxNq+ReVJJ9bGyy67bEdKOVroSr1FtbXbd8pFqKQB91Bd+vabNuqzCKk+YFeuEwGNTLEHJENblcvOXKdNPUvK4RDsndw5lRzgUCoevSAo2qT/ERZl6JNAPzkC9eafojA5ArLTIlelizZHFa3OSREZoRdtTq4itGzSHk5pvnTx4IMPbnLRob1sHGTkb18jeUW7zG+u1x5jG8nq8QbK0mfGHjsmC12bD+krBwOS5OHn5iskmY07vEJ9xjtdRpyUVfSqub++pr/mwQhZaYqNj+bR9JejIWdP5LXPkxxlpydyjJClPqNrJDtnzCJYZxjAWc05pRpYBOuUqncVftw1MAlWHvObb755W2gt/BbynnfSAzAtyu2DscgBwDzVFjNRCotVXuQAaWQk8NiGdAtcRxPn2QVk2mNShKT9NEANYOw0M/IAUMquntpQfdpAvhbUwPUE+RFMZQNlkat9r2ffJ1MLfPUHqCbJK4KiTVdeeeUuTdIhHcpRp1RHgCUQEilUTik6dPqiF71oFxkqegEMAToBfkCSFxsYK2LlmhllA7AicW18T28IHVDlHsBOueSchLc9Vu4FPJGJAE17wwJJkcDSOyMUfgeefe9+gNl3/i9CpkzkHXBmJ0VrSq0qVUgZdFdqpeuKVNEhgOl9ptXpKwBSGxEJf47/zktfBMPn2le/lvYXKYmkSIELrEV4ihhFttv/pP5kLA0uuypVLBvu2mwpOyvy1bgJ3Ld3DxlXRnbtuqK2OSyUUTQ1fbKh6ix9MDuYwLVoXw/QVY5Iiai1dheF870T7swbV1xxxWMejk3/yeBdKmDHe7Nj8wmQ7l7Pr3JNx553MEUnm2pbEW0n6fkdqXd/KZzkL3rnd+UWMSUzG3KIQ0SviBXiTTZ2YoxEyulsks3G2YyIRay8l9JcXzcv0Xckkxw9O4t87Zdjv9po7HLWeNcWqdpsXN3Ij0is8qWqSsfzEjlEoujHw5CRK9kGXuyktGVt7BltxqH2c5SVWmu8O7lQu5FnL3UgWXTcGPQ/2YwxL7rO3iOKpalGnLJJ9xZpco+/9kiVekwP2f+MPs0xlN6btyOyzWXNGfSn/MchV5vv4Liv80v+pYFToYE1ME6FVleZZ4wGIlgzfeWuu+7aFksLmMUagAFSeD29LNyABi+wBdfnNkdbjDvtKkDbwQLu9V0bzQECiy0wUbpNxIE8FsT2XwEQHZOtDqdRkSHAOHPo9z2ZyiyaEqkBtICdInctzC3sfS7tpOta1DOAubj7Lrn7P8AFPCFITv7y0p72LdBfnmT1aFPlADuACJ1JrQJeAVCgH8AtEjK9wK5FulwXKSYHPTsBrz5wP49yKYf614ljpSQVMamf0l3AWZ3Kc7Kk34p0RYTcN0mC/isdsjTRTu8D2CLWnaDWA0rnaW6RYe/qB9zav6eMQFXkWP+V7ha4ZitFCdgdffmtiEdjwWdtbS9W+8LqD2Xoh4Cx5xAhBNWjnAiJe13H5tS3T5oi/tN2I6nZYBGPvPLuyfNe9KuIr7oA8NIR2380o6r6IPvsfp/dU3QmMhdpZS8cLuYF76WUiQ6RhS3Rj+t71APngYizqLgIbofiqIO9udZ97DXyg+BKMy36pCzXGg9F0ovuNXeQKbJKNvNTD+Au7TOHjjnE2CB/xCX5ezhxESXtQTQ4RciJNDQGyFB/5pzpt5wWG0IfB5YUfSsVM4LXGHa9OVQ5ObrI3d4oUbqXvexlG9F0+Mr999+/jT9943vt1rci38ZXzyrMEeMeZLW9hubwyBqdFNEnF/2VrcC2pIfbT0cn6lMGh5f6XWud0Fa/k30/tTCi274q9mYM02mOi5xw+sbYLwUzR0ppf9NGlcMOGvfN380Xzd/NET2E2/cPP/zwjiQ/zsK+cOQZg3hWQ06mBtbAOJnaXGWdcRpAsDQq0GLBue2227ZUmzySFnabpS2gvJYiHLyfFlCguc3MHdqgPPcHsFs4SzeLvOWpBAgsnhbn0sFc24lrFlwABylRFw+yh46qO0AYgCmPP1CT9xLBAmgiVnMjd2lVLcIBWYvzforJJF5FDgLR1dn9PuehphvefTIAmMCJyBW9A+VAivu0CVBoDwaZADjtFGGRJth+LeCl50u5hz7d73r1AGB0CKD07C711l7/k0+9+lMEBtDxuWhaZCmyXMqP7zvAIm+678iZniML6QNwI6P7ADMgr/0W9nOQUb+4P6JLnvaLaC+wLqJVGyJGdF0qXURIHcAsD31gl535U4+/0rXUGVAvRZFuA3Xpo3S/ytEm/WFsSA9URgAzQure7E+7Ap7Zz5xU8qQHFNtzEgifxFH5kbBsV12ItLJLic37X8rijBhNB0LjdcpQfcrVTieIioQAqL30D4AeENenftfX2m3Msm8HgDiJTgpeJ+/ZR1nkTLpsRNDv+lrf+Q650sYOmjAHdKhC+3mQKumdkdceJF36coSGXti6cvVxj20gq3bMB+g2voxRp0MaS0hWKZZFUppD648OnSnqmUOAviO2tXtGWsimf+gs54q+LxKsHvPIueeeu7VTNArx87s6L7744k1H9CP1GJE0F+fw0bfGFOeOPuUYM/+qo4hu6cVFFJVFfrq45pprNh01Vti9CFa2VZoffc2oNJki8erm3MnRxl6V43OEiLzNYx1Xb3wXMSyi2hhIv/u26/vGbvsM29+a3kWwJiE7wSK/cOQZh3xWg06GBtbAOBlaXGWcsRpAsCInpWF5pgpC4PsWV15P3lALf1ElZMZCaiEUxXCP1wRCgYj26FjIpkcykhUR6KHAAXogI6AO+FicecOlue2DUdcFHiNWpT91WAPw174v10S0LMLaM4lZ0ZeiApVfSlCgdt4zQXORFfc56AO4BIK82n8CWNBHnmLfazMAIi3J/wAkmXsOFz0EhiNJEQGAigxIiDYDOXQ7SUbeWzpuIztwq68DLgGmAI82e6kXEI2YsAUpVVJE9XUgJn3SUYQr3ZQ+JwLp6G4y2DcicpD9uE8ZHQISQSJHe778XnpekYt0yxMfmVFue6mKWNHB7NdS+TpNrugGu40cuSb9zDRB7QJypUmVBuU7gNU9Hc6h3WQuWpUutS1ySP6Ia9HMCGq2HPHPk6/t7ulZVwBzD9ktGuWe0q0m6E/f9Y2+KgWz/m7PClAvZdjvHWBA7uxfGcC29/YFAtb0J0rrFEByXHrppbtUUHZfGqKHEXfgROSIXXAUlM7WKZv6j/1w/LgnUoJksV02VTQ8MtfBGiK1HBERQeWLnhlXUumMQWNOv9Cp381xyCCnSFGsUtciL9rWnGSe7CTBIivzUAffNd9GqpTTfIl0sEF1KIes3YOgimZzOD3yyCOb7K4jpwi5/iInBwY9aRN78L2201dzOFsxN+kz5ainMdBJhDl/2IY9uUhsUTrv9K1/9VFkTd3WjCJrZKPXHGnNg+Yn7WtPm9+9cniQZx4kQ07XNPfmAHBPc1ZON981p0ey2EmR8sbyjGBNZ9lY9BeOPGMR0GrYf6OBNTD+G+2te894DTz5yU9+DMGyIEp1Asgt6EiVhdb/9lEAHj1/yGJk4eTRtlB2Epz/AYzSMSymEbMApgWyFA9gDbi3GJYeFolp/wUZ2uvBM0uuQHHgulz+AI933wFKCADy0THKRVr8rt68qzNiVTpgXn73zBSuwOmM1ARe1dnenTbYS2EKJNEVQAOYFGlwj/87tlzESnk+A1P02D4h4EU/dEoiGTuhCzATESrKQHfaV8qaOiI+wJYT3gKwAfKIqj4ka8+kitgF+IAagOvlL3/5jnSVUljKUwSrdLTS1MiJ2LlO6mMPk57Egb7URceAlv5zPXkiPIH8iAZ51dXDd3npp4e61Dr6obfammMgz71ILfCpvmy657jpU3r0EsH52c9+tgHi0s3U0V6mCG1gMEIRmM7OAuczGtV3gfd0WaSsFEHtAG6RiAAm+5rRqnSZUyEHAhtKJwFYOiz1kd6lhdl7Q+/Aujaz746u7wCQ5HGN7zrghg1L60XAlGWPlN/pgu3RnSgVEN6DedmiiC1S5379kMzzOU/IBHLbvqUcIWQ17/hMDn1nDpA61z6/UkXJzUGEjOt3xK95ix6QOTbQHqWOGae3xlZEyjgjS46EUlRzGrh3puHlPGDHjR261X/K7Mh4//v+ggsu2OZCMiGl+oAu2TkSTJ/2qGqrNrNhdbgOIY0ws0/3mb/NLz2GAyGdB/GYo5o7nCrLUdScGSHRN+SNbNOfeYXOlGWPV2nmc56eYznHg+/YefNtkcdsK+Kffot250BwXUSt+WqOqfa4FhUWwSrzYRGsMx7yrAaeRA0sgnUSlbmKOvM0gGBFSIoI3Hfffbv9DxZenlseaaAEELKABzhFSgARwANYdx2gYoEL1JaOFSicHsqu6UTAjkkHvOdCagEsNYxMHfetzA5OiJTNNBNtQjDsf3Icb6ktXauOri/dZKbs9Hse/uR9nIV4A+yT4PncUd9AIdAX8Ca3dnXiHAACJPXsq45lTifAEJIGvJWCE9DRB4CYezolDXBSf3uuOio/z7nfgB8eavtjAoiRXO+RM+3WjvbEAC76GCBWp70ZpQgGOou0pKvSddJlXmvfF1EK/ClfOQGlUliLQOq/yLr/57Hc9N/1ZCrlMEKvXUVO1e3aCIK+zzbYWd5ufcCOa2/RP/cC91K1shXv6gowB+SaPSJLRdBm1LNxkw1lT0UE03ERRWXQk75lX0X09FP7mfyeQ6NIls8RWf93it5sfyRA/77pTW/aPVxZGcA9e+0Y7g5vsJ+HrKVQagc90p3oicgGua699trtOr8pqwgM/XrGHZn9rzwEi3xIlrFjvNCtvkFWzDnKMGewG+MjBw+bDYC7HhkznzW2Zh+4Fhnp5MHSQcmLMPisnR0o4bqcLJHkQH8HKTSX0FkRsfakuoYOZmSXDDkgSg3O8eIdUXREu5dxjrSaL/xmvNuD1cPeOa7YhDkFefVX1DQnBF2JcHVaoDm28dEYNNfSOzmdUoho6xvfuV4b1KWtHf5RuqjvrQ3mJ3OWfiq92LvrvEeAfKZjZU4HVo6COYaaX+rDHAulac41KCdZOp8EThR9rgcnWOUXjjzzoM9q0UnQwBoYJ0GJq4gzVwP7BMti5Vk+8vZLXbP3AIDjuQRsAJmApsUb0LCIWqTdxwsMICFcRbHyyLYZvgiK34GvNkW3r2IeyVykwaIYIOOdtSj28FMLaF7IwExeVyk1Hpj8pS99aaundKzI0iRUlREo2ydUAd5pEY9HtgLDpafQgUMhir5pOwBUChQA6ZqiH+5vH4IygBRgkg4BG/W6x0vE0b3k1j5AR98AK8ir/tKHok1AFcBa9AbolL6l3qJifgsI1YcdJALAFL1RrqgJgtX+iKKBdEcOZbUnJTCZHos+FtlLroCqOtkWQEj+PNK+b/+LssgTefWbemeUgx5KOyoaxtZ8116sUvBmVEs59KCd7Nk7vWqzviEvQmBPYEQuchBoyw5Le60NRS6ql/zk7NAN9weEI4ql70Ww9L0+Yw9eORtmBK2orN9yIriWHahbmyJegdoisdpn3L/yla/cHX6hbnoB5HMaIE/sTKpwZNk12Z+2aQPbRwqk/jXHqN+9HATID1DOSSPaQtdIlnLZQYTbNTkOzBX2NXrv8B022F409fpMr44zF2nJyVCqq8/GoUiLOaXIofnG/+0nKrrSCXtkV37Rk6KUs4/r5yK4zRe+z959p55spXkoQlA0x/hHctiiPqOj9nSRXcRP+rRolHukTOoveqe/bLA9ZOYMBMt8qm3SkF3v/jIXONToVn3s3kmQxkwOImWSwWd10Km69ef/sndnvboV1RrHuTCHj6JXXoDYYMQOFOmlB7FBE41IorGLbfTGiEaNeoFNjEZBIIgootLYgKBEjUrs4sfx5DfD/804b7Yemg177bVqJStvN2fVqFGjqp5njFE1jVlzFAdOj30oXbeomuvVmd2UfljEsjmjObnrcwZE0GYUlqwz4pnThdwzcqyMIljTQbK34i8ceXgh0GrZM9DAGhjPQHnr1sOvgVNPPXWLYOUFtHh94hOf2DZSW6AstBYkoAPQ8T5yY/FsQ7V9URZOC7S9DN3jWve2j6HFMBBVWphFFBjze5GuZLL4Whgt8p5bYxHnDS1NrTz7QGfgPI/vO9/5zg0sfOMb39i8voE07Q7UFGUIGAVK84YGOI9FpgLIAYAW6rymRZHo5Oyzz95Acwc8kB04iWDMNL+5v4X8RZTSc9EC9QFKyt/XBWAondBvACcg2n609AWk3X333RvIAZgBtUgtIAZk5qEvvYy+9D3QxKNuH1bAJ93RhygHHZKvaBH9I7qR7Bn1i9xMoFmqYSfUaW/eaelLygHIyaMOMgL/wChdaQN70ya2CGwClaU/RiZ7zRNOBuVoO1JL5tLB6FX/GAOe8dSpaBH9NuznZc8jr6wAt3YUmSqK2me2Pe1pgvT9SKvxxjZKf9XGbLDy0mFgVdtFhvyJbNAT2YoQskl65JgwF7ALv7OvIjpSdZWP3CNGbNq+QXrmSIgU0I36sw9jWH9Id0UM2Zs+AcLNF2xFGiHdmx/IQVakItBPhtKS1a1eZbmGrhoPRYcjkMgdmyyKqD3KpA/kQYRY29tfRV+uV67v9Empt+ajiFj909yVvpvD6rPKoAvtUqf35qVS5ypT3UXglOd6hEkECYmiK69+c525l536DmHVp2Q1VxobORzaa5WDQD/QP9lKMUWKSs1zvbbqT/PTtddeu7MF48+8UmQ7Z1XRYhFBcnLSZZ+NhfaW1W7tzclQdCt95dwp6jodX8036X7ey75zfJReW7Ssso3fSYyPseovHHn4odBq4dPQwBoYT0Np65ajo4G5ByuAKc8+7yMQKb3Owg2IW7BLP8qbC1hZtAAxfzyebZy2cHWAg4UUIC3X3oLXIQLuB8Ty2OapLzXNPeoHBpWPNOShDBBHgmbvnX/++Rs40zaHdyAL6nFPp1LNVJPI2SxjAlq/B15naksALmIQEWsxz3Msjcc+Cb+LoAAfAaVOGtQuXtVASv0CRNE/oOQVwQKIgJLp6Y54RlYjj6UqBgZLAdOf9t3RixMBecgD/530pX1FDHtumTql19g/BeAW6SoFUh9Wp/KK6ABaIg2AWW2hV/d7LUWo6NaMAHWIhuuAyEceeWQXyUL0iqgArCJzIh/0g5TTb+V3iMKMCJEnnbkX8BSVVQ9dd0qma0p98rvU06KU+qp9SREM7aIrdZVqFSj0OlP1cibkge+65FJG6WfahTAbGz0vqd9rV8800o+TtALKSKZxLeLcA6zptyiv6+mEfDOVS18aR/b50DPdIEdAOTtQ3kzbKhVQeewBMUPMle1UQmRMeXfcccdWHlJkD2HPh1MfYsFukIX2G7Vvky2xSZE25egb7Ys8NX7dh3yQNUdEzqXmIvKbo3IC+N68o0x9E8EuCp5TqDkkR0TzR1FdbS+CmKOhqKv5yV6qnAvmXqRuEgL9p42ifuyQ7jpIogM92Lpr6I389Kid9ISEa5vfcpj4jQwIrvaptxMVO5CjKJE5ShuQ2CuvvHKTT9sQT/oyDnowt7Zrq37pcCNjqIhX82aPh1AXuyAzGXKeqLv01uas5tnmo+aMnDTTyaRv/LXfTluru4ijckpJra2LYB0d/LNa+sw0sAjWM9PfuvuQa2BGsPI+IlRFbjr6+Oqrr94WVRuXARRgJwADqPE4W/Qt4Pfcc88pr3rVq7YIQuAxYFzuvsXYwgfg5WGcYHKSGO8BSPXytFrMO5HKb3nlZ1qZhVTZjhUGAMjac4oC+4BJC3IeTPflLS0C5ZruCTRPAlUEK1MJbLXot68oL/4111yzESPt9l3AWzl0CKQBXADsTDWKYAHWyga2gKN06Nr2FrQ/yStgmW6A/8BafVOkUmTBYRUAM1kiEYAaHQJTHg4MrKkXGAPyACUgmdzk6lAKn/OCJ4+6kGNyAFNFPDrooyiKfujks1If6df39QHPOnsTZe1UNCllZIno0xl5/bHHvOfkpAdAv+gBfdJlpNirNpfy5zfXTC+9o8ftwaKfAB0ZO4wjEksP/gKPM32wdLXA+IxmtcdQm+cJhiItCIU2+U1kRiSnfm6PGduKnBU9ExVyn4gHEim6TE+RjUmGq59MkcjkALrZSEfu02M6Shfu0S6fXcdWAHwplWTllOEEYVcOClGe/kKWncxYX9Kb70VMIlDk0I+dPMh54bueyxfgj+BOUq2+SL3+JBd7Zj/szW8cOciVOaf5IbDO3uiNXjq0IruhvxlJpv8IQXNLdoiwsCljmk7ou1RW5RTR8b22Ia9e2RvZEMZIOeJVSl4psRFsThBt1G76J0cRKW3SHnKQS3s7va9+pwv1IOIIlrKsB6WHu4e+Xa+97VWLmGfvEaYcCzkSckDNMU7G9OT7IqDZVvOs33Lu+K7fW0Mae5NgRYT9Zr3K5pvX95b9hSMPOQ5azXt6GlgD4+npbd11RDQwCVYe1Ouuu2638RyoAUQ/+tGPuZvCCgAAIABJREFUbuDJIgr8S9+x4EkNA9QAAYu0CJNIkQiW34CVvJNFZHp+FRWXrmaBBLgDKREdr+oHHpG7NtfPdEDlREQiO2ST3mSvR3sC7B0DiDvCujIiaXU5PZQ6GJju2rmoz/tamGdkIq9r+3yK3EkTdIpav+eFLa1IXdopdYWuAmiuA2yU1ylv9Cxq478oVnuKAoUB4siPemqXctThH7lD/Erv1MdIDBCOdAFZPWzVqYzsoQcklwKqjf1FLiIQ+kFfqqtj+clkX1iHEkSeAl5sBvD1GWnwB9hlJ9rSMd31kehFZAHRYbOIXEfJd6/vs+MeYq39nUbHTjp1rX1sbLw0WPc4ka6TNSPsHX7QQRdFIOuPIlB50ZMnG9LWQOOMnqZPTg9tKeqkHT1QGrnIOZKtBtp9Nh4REU4RRKvU0wBqToGIYLZX5KbDLPQf26AP7Vc/vbnONTkO6nsy0VcnBxrLvnO9/XvG5oy8GCPmGbpGGpA5pFB/dviIsugcSVZOxJHM7BHxNR/RdycesuMzzjhji3y6jnwBb/eYx5TVUeyRGLZH//rKPXTa8+i0tfS05oQ+R7RK9ySLNgT6iy4rUzt7OHQpiuQxxuhZfeZjZRkv2iail0zmAHKXuhg57uAhfdTD2fWRsY9Q+tMGukmf+iZngzLdRwfGFucZYqwM/dY8QY6IWyQnQtkcpB0zBTxdkoE8RV5dEwGOsFZGZLXxXrS0ub9U1hkdbq1pzi0NU197UHME6z8s+wtHHhE8tJr51DSwBsZT09e6+ohpoBTBojVeP/KRj2wLJ+BqgbfoiWzwNFvE2v/g2khRi6boxNe//vUNDFiIgWMLtOtKNQpg5znOy+3aCT4DlMCcVDTgEQCYHuNy8fP6l8IHKL/5zW/ekROgA0CwmLa4AhX7KT2B4bz9LfKRkwBBqSbMpbpb4ANTmZJr88QqDxBMtsgnHQOMAEin1d17770bwM8LTIaiYcpwD8AFGPJse9/ejn1P8QR6wI/P9Ym2Al9egSx9QA7f+QPc9A05InxFlfJMF0XscyAnnXRUvT5QBrJGlwCe/8ovbanyikyRyT3IVQciIBhAqQgWDzpdRjzdX3oUe0VKRH30FXtyn4iosnyv/vaZIGPzUAaAWPkdHEBHIitsXbqbMjuAg74Ch5F0uigalyNgevTn2Mt+i6z2W4RRlEF0x5gKTCuLnhCeDjNoX84kvMokO1uRTqZsttbzmugrslc0tOhtbYngSotUH9uWgkbHwDfgjXDpr/aCNe7ZgLpcWwRJPT0rS9+SgS7POeecLYJLXsRNuzopMdKrjg620F/sXz8i7HRDDiQEOUBCIxUcSGTgLKA31/rr4IYO52gs9j2dRrRcr35jT99GSCPROQrmnKCfcm7MSDMiQ3ZjWnnZfs4aukcqS/01xrXTfIh4+vO5Z4D5rui0/umZZIioPojYa5e6yapeEbBOg3WN/sxG2L7vyK0fepaZuthCpJdN0HUOgvZs6sPmNf0y90vlEMjRpH1FombaXm1qzq+MHGg5FOqDIurKKAWUXI1Br+YLEazKyrmxBwMWjjxiuGg198lpYA2MJ6enddUR1UAPGo5YWJA/85nPbODJ8d0WJv9AxGc/+9mdJ7hUrYhHAN51n//85zcvrf08UmAsjBGDTgsEXixwwLtFTh2lw7g2T6gFjyfaIRqBjBbIiE2ApMUYYPIgTidqBRT9BkzfcsstG0gK4ESkdH+HSpA3LymAB4SIoFVPi3De/kwHQcpzXzSiqFPErJQb6V32OgEd2k9fkQw6AlLUiQS0b0dbtE09bcxXLiCEUAL9gEwpRgHK9mKQE8hSNqCuHOCWrKUvdmrdJJRFN9RPzvZO1Oe+z4seQQjYs4f6xavfebztHdJeJJ6NKHOmsmlDnzugomgmogUIkh0oRdCkSgFuPTtMPbz7viMz2xK5aL+SPpWSRSZEregLIC/C04EY6mF/dBm5dw+dahvZAqHK6DAPeizipi6210ECkfrsKEeC9ikrmwwwlgoHhIvKql+bHRzgWn1JlqI7QG9HY7dPUR8C0V6ld3J+uMZn+o88sxHX0W1k3XeRKfKxS9HVxl/79PyGYNFBx94HpiMWzRvsOnvoNEMEyx/dOW4ccAf6EYQe46Cv5iEegL/7gH510oeoVycIGtP+H3vssa2vtOk973nP1mYRsx/96Ec74tV4dj3iFrnVTuTFZ3VrU4dtkI/es/Pmggh+fdp8F1FuTjR22ZtXtqnc9iDSD5tTPxvQzkiWz/oPeXQNObRNPxUJLwVbX9JfKZxk6Jltxo/76IsM7qdTdZJFu3J65Axy//XXX787pdScoq/cY8zN/WP6y2fyGtNk7ZCNyPu+IypdpcOiopFgfaysdDHLyabYoOv0l+/oQHtybJBVu9iurIaIcARsEawjCohWs5+SBhbBekrqWhcfNQ3MY9qLynzuc5/bHQFcipCF/PLLL9/2fQSi/WbB6h9AsLh/9atf3bz7Z5555rY3a5KcFsVSQQDFTqzLax/BsYhajB34YK+PxT5y1UI4o0V53y3q0o7mc5+UKdrwwx/+cAdAlBGRqi2TNPnurLPO2tLLELMW5/1FuMXZIt4BDxM0WOyrq8gSwGEvFjBbOlKkUjuRSYBGKpU9Z6VmBVRKBwQQgCNEEFnVZuAxouS1h/KSk9cb0Irg5J3PK553OG91gNC9ZFBfqVLe+1Nn3uWiIEXdgMDSGv0GvHXCGdtoHwc95O3W9upr3wXS0DOPfKdNRU4AcO2he7akzWRVtr1JpbIhKPSvrkhJ+/PoxH3AYn0EkEdQehbZtH3v65eItDLSz3xOEpnblwVAzqhkpKNUp4iXz9k0OUWelCMtFJDtWXD6QLtL09UGJDR7LHqKnNGxCA9bYQtFpjrcQhnsB9hOl/qttpC1VNsIdmlfyqbXUtWKTNMtspkTB+hFiJtb3HPVVVed8sUvfnFHLuzzQYqMHeSmgyaUbXwjQGyrvnWd8sjP0WBeST72hACQQT/deOONmw7Yr+iF8SVll43Ra+mPEUiOAP/aqQ9n9BFBMRbJ4q/5IwcLGRpTpaflcCBje1fZEpsgn3q80ie9k7t9lKXcZXvaQAc9yL1DfNyb7bhXOfTs8BDtFR3U9zkFIrkcHj2PTx36jo0rvzKtAVI4la9uZBvpzlFmfLenzT3+1J/DRPs6ZTPnTQ4ZNlMEuDnTfc2NzbXaVCZC3+WQ8JkzxZj5wx/+sM2l3u+nGGqfMW7v6dRrfTewwMKRRw0YrfY+KQ2sgfGk1LQuOqoasAfLwtReAHq46aabNtAAwAaKAlHvfve7d8/MycNbyokFy8J58803bylAPMkiSQHHQHMpUxZk11TOBPv1hz0uPPUAIxlaRCNGgYg+k9vJZMBoz1XJ4ykKJtVQOUUNImh5SwNJAXubw6VG2lc2U1tK39HmgGLfFYVIdx3rHPmobqeH0U+eYSAkMBaoApaRLO1XV0TGPUCf68ja/o0eNtzvgFF9GzlQf5FEQNr3RdKShRwAjPqyBa/aBNgDlhHnUrwCnumDboGbCADbAGCVCZiJ4CkDeA58eS1iV2qiz8gxAKwuAK+HMfd8IrrkBAAQ9RnArb9EywA+bSGfPyBcn/gdsCQDOYvkkbMIJ3mARTbTw1TJX7SkCEOprR2+UoSCXiNhge9SygKO3Uu2IiPJ2l4dutTHQLn0vgceeGCTsVPXXB8x7IABMngf4aNv9qDv/CEppYNGRnpIbymSQH9pmhF1aXdOXiuVK2eJ9ikf2WU/bKkDI3r2m3Z0eqb76IAMHCIPPfTQ1lfkvvTSS7dnVvm9Z2Lpl46A1/9FY4uw0A177rQ9feOfzXVyoGs9F0/59MJ+/PcwXnuzihSRg/ycF373MGn2VSS7sUJnPUtM+9Jl8+KMZusPNuEfuYoIzhS1SC/9kr/odvbSuGyuoJdSF+lFf+krdl2ao3qcXupV5O4HP/jBNleXdqnflKGflIuAktW8o156J4+2IMOcFfSPqCnPvfTBedHztozfyI8+L4rvfXMwe1duUcl05TvXsI302NzPdotalQ6Yc651w5xtbuVgsRaV/pu95eRg354B2NxY/XupggtHHlWAtNr9XzWwBsYykKWB/6KBGcEKTL/vfe/bFthAbGTDQnrDDTdsi2jgSNEAgMXawm8hvu2227a0C0DOM1t8r4zSvkrPcJ96AKK89YBue12ACws+kNyCOElWi2IEURm83VITOzzDgtnDQG2aB7TyfBY56LVFdXqctfUd73jHtkgjZ4HY6szzWWrK9GDTZyRkprvkGQcu7G3rGU4IhLZ32l160X5eVoSgaAS9B65L/yqKkTeaTBEIgAuoKzIlgqDP1BWxAPiUX5qj/hEtKB0JIC1dUht6zg45Or6f/MAXsOUa/YlAVQdd56XX92xEKmoRAIcvqNO95Iso/fjHP95kE10RUVQOQjVTsdRJh9qq3X6PzER6Z8QpL3qecropelr/sllt8712dSgEuV2D+CEc2bTXnqNUFKJyk6EjsBuWORi86g/6R0AjMKUIapcUSAQAuAWWe4ZaZbu3vYW+i1iSy8EYxody2IaxVH+7h65L/wzAIpVFVNzHBsiGiEygO9NF9Su9KaO9UWwg3bORAHdtbyyXSmje6NlTInb6Ekgmb3JyPOTE0PdkpxOvHfpCV8Y8mRu7bOfDH/7wbt7xPXnVh9RNQqQ+c4A/p5B2wIr6IjzGgb/mqEir72bUu9Tnxi4i2hgulbD00aJF7WcqGklPRXj0YeQcETJe1eH7/YiylEt7DUWvtM+R+B0gI73YuPYnquneUh+R0xwrjfm3vvWtm/PNqY9Fm60VZCvq2bhRl3m8CJUyegxApLKIXg4qOqDf5ukZ0SJbDpycQDOLIQeZk3BlUDT3SwUtSu365GFTnAVz/m7+H8vmwpELRS0NHEMDa2Ass1ga+C8asAerBblF/uMf//jmCc773klxwA9C0Obn0v0sVp3MZwEEhpERC5VoUs9pKm0kMsZbbXEHKgO0vkNmSh3xKvJkoWxPi+ZYzN3jFajwD5hLg2pTdw+5Bf7I/pvf/GYXhepebdfOvPwtrhElv9tw7xpRg46/LnLlvkBeIJF8Re0mEXVdwMc1RfBE8YA0oNl3ACWCQK/q1TYpkggioFi0jl7z3NIt8gHYAEvtW+iQEvXxxAfgEAPySBtSDxDq1EckoqPiaxuQpX8BUOTGHh4Aq+PbyUO/ZNVXALZrii65H4HSH9pHjk5Ea09LAFp6l71zbNE9rqNzYI4M6mAzbLCT/YqydPR/hMR9ebgj0ROs0UmAvv7uwAGefSRKPZGq0lO1t3062ijC2r4Rv5VK6b1+CIgHJIv4lMYZKIwkRcAjZvUh8kAuYLrUz04/JEeAXr8V1Sla7LP9USK7yldm7VBvKVft9VFW44beXRO51z7OlqJNpb6xReC5/ZS9KseYbD9M6Z4zZUt7+l15UvaAd3WzJ/3Us5SQDXZK7/7q79LxEMmIh74zdorsaLPr3/ve9259m+zKUR+Cxf6Nx/k8MDaMVALp2knexn0HZRSVMQ7Jok+yuwhohEsdbD0yrLycUDl6XNtR89qhPDIp0xzq1fjwXQ9PjmC3h7AonGcbaq/IlbaYR/zGxjs102e2pV0IqvfNd0V0Xc+BZS7qwc+RvsgPmZRRGjO9liLaGNC20o1dNyOw0+FQ+nljpLUqXUfKWrvozndSBKVDSmc1nzjcSLvJNp0oHHjaMtMM1VUfPLF0Lhy5UNTSwCJYywaWBp6aBkSwSrNr4fn0pz+9AZj2AFhAeZ1dJxULyI6gWCQtxKWYAV8WMxEsi6B0HAs4UNRDSzswoFQX31u4p1exqEZpKhZo75M1sFsKkQUViAs0B5xLq/PZXi4gLbATESrSlOYC5ZE+BAthcNiB/4iH66cXtsV9AuYWbt8VvYmcqRchBJzpT1m85cANeYv4BdBFnRAYbaCLvMTtLWkjt7oiwYEwMpeapM9EXXymNwANCHUNWTqogOzKlgZURIUeEByADliJ5LVHidxAMRIFFNKJ38iMQPqN3IgCG3O9dpMhcKh8gDPCBNQWgShNLO+2vgwE1l9FteqfyG46bm8QPfdA7VLL1Ou6AJt66DpCLwIQcQzsis4UvSidqT0jgfCAIPnzuE/yFaibQK/xGHAF3MkS4ck5QOa+i2REehsP+lYEQ/+RgZ2l++ysiJl2Nd6KPLqfTugDWVFPdpjdF1FRnv+iZx33XVQGMJ970IryKlPd5CCr8vQ7mbMNNqEctkfvpX6l3yI4CIZ/ETtluLY9QvT4hje8YbNjbVKPNgHgHXHuWu/VQ/677757swHkMHuqvcrwH6H3fZHtHCCR5QiDsZEjqHnHWFJX40Z52fscH6X0sgXla3MPc/e5gzIaF8iikyc5bszjnCteI8xFGtkwMkSGiHz67gHExou2GpNFkopWR6z6nhz+S2FsLOlLf+rTBteXEus1O5zzcc4r17bHsvE+5910j2Rbq8z5xnkPdPe+MaLdPf6j9WyWNUjWIlhPDVasq4+IBtbAOCIdvZr59DRQBMvdATmnbHV0tgXQn8UaCOF1tVjnme1ZLBY9ESQL6p133rl5Bd3Liwhs55VUR3sMLHRFByIEAc0iNkUDAqwBXeUFNHhUpbcVabPQu889gCdQAPA54ILHvyiO+y3IE9RaVEuPKp3u4osv3soHDHmAAYPkDBhE1iZYCAAEQCJZ1edeKXH2CpRaQx/+yJbui4ooGwByvDSyVZ0RT8BEW93rtVMZI14RB2XQFYApagWAIo50QxYRNYQ3HSsfmFYuMgwgdXiFtpUKxxa0A5gRdUDEpTd2chg5ShWL2ATG0meRGDpyTSfLtZeoQyeK4k3Pd31Zuk8nLep7wAqg9R3wCDAWJY0Qax9ZgUevRWhLWepUNfZrPCCIdCT6554iPmScpKPoWOXvE6ycBRH36cGfBK09UDNyUp9mh6XBaVOpve0PsndNnxjHRVJLkyQTnSSj9vstMjXHSvttvHb4RWC9A00iLXRhbEcGlYPIFDEuquv39O07ZED/I+XmnCJSrmm/jnuMg9Iba7PxqS2IlHK0xdhla/pe1AIAl0Kmn/Qbx4Uoasekawfb67TN733ve9uYyFnQfqT6sggPGbQtApkzpVeyRNBmlM37yH3pzcZoZL59cEXYOxiIjvTDPBq9fXulx2l3z7hzvbIig+yWvs3dkWdzv/He0exsjL009orAtgawS2XQOb1oh2uyCfpo/LYvrujpXAsa0xH+xgV9FfnzvnL7fRKmxnKp4giWOiLv5oE5f7MF+3ynU22upE+QrIUjnx68WHcdcg2sgXHIO3g175lpoGPaI1gWMEfwljaS1zdQaSECOkQ+St8r0mBhtjg6EAJBsjgBODzQFshAK+DWfg6LtHuA1Ra/vMFSDTt5LWARcC0KRQaEz1HHka8eNKueQIEyeaGBpoBsqVjH0mCLOiDD223BVsatt966kZwZoWhR3y+38iOuEYBSwQLFjszmbQ1wFYEBSpTh+w5+UIb3SBbwWXu0vRTM7teHwETefOCx1DbXSJ1ps7oN/Npkc7i+QShdo2/1Qafr9RwjwLrn7rAN35O1wxGK5Egl7FQ25WkTAozsuA9YCgC7P+91JFQ9RU8CRn4rMqDdpVa1D4cd8cKrpwM4SrMrogm8altHN6uDnpFN/dvz24B090aSi/pEpF0v9VRZAckis4HC0tACppFJ7YgsTQ99dhT53Cdc+pN8APB+ipQ6qk97yGscKB+hMEbJWgQQeG5PlDLd29gEsudJijkM1BGJbZzoV/0QyHYt21S//TzNI/qzgxSSfRLQnAsdXY6gI4XKrg/pvAdje8++1MveOzQBYaAn7WkOoQ/EApmiC7ZODx3FzyaKZGQ7IszqdsJhz6nqwIycRepsTE/Hyz4xiETqC/Kap9ia+yOgOUPUSVfaV0Qxh0pEsgiR9s+5opTJTu5rXmwfZs6n5h/fmxvaa6VuzhJ2k/PENWxBWcYW2V2jX0svLTJMd6Xilj5elM9re7JKE1RHTq8yD+acXCS3ebaoI1kiV80Rzbnk1cfWITqMyLORorv0J9VVhH5GfrPHZPj3v/+9cOQzgxnr7kOqgTUwDmnHrmYdHw10yEUEy2J2ySWXbAC7dKZSfgIIwP0HPvCBDWAD0MC3BSpP53e+851t8bVYImMiTIBN4B6oKLXMe4sjz7K0oNJHgBlkBvgLWAR+ZpTIbwhchKColkUS8CiiAwhIXfTdTOsLEAVi80BH6MgPINq7ArhrF6/oBMuVUUpJizw5Sw2aEbfAWF5TYOXqq6/edEK+IiV5x2uD+9rgT59OyHKUdWl3+ikPr98jWO7pPuAmkOQ0OtdLe3OcMd07Xc29fgMC/RYgAsyAVd8B6vQxj+/uocFFBaQiab+olVdArH10iB1bi0Dpk56fE3CaAFHb0yu5ikLRmf8IcKREGe4PzLK9Dgmh40CpNrO1SIC2ApI9R8f9PdcpUkfW+sheQymyjQ3lRUACjgHtbDsAF8GKTEY4pk3O9NVpV3RQdEObu9dYCpBGsPSbf04RfeZ9KXeupRckQxlz3592tC+qaFgRmMaLugPTxn8g3ftS3Ng323CdunqAdVGx9JHe6MOYBvqlCuvbTj5UrmhUz3Eil/fsSdTUa04AbdTvpSrqMxEvBzkA3x72TYfsDkme0SJjx6mLorkAupNRzSHmA9ez6SLLkUrzZdHkZudJlsmSvrRHtFjULOIQqacXsheBoh/vI6x+c622igaWgqcvm6sjaEWe2iOYE6c5UF092qHUZPW0R6s5KPsmK704bEU0v5TCGZnTxg5G6bTOCBZ5SrktYjaPoI8MTjKvzkhV9p09llbefY1/vztNlN6sT3SoHrZIf83B5lCPFOn+Y62qi2AdH6yxSjl8GlgE6/D16WrRcdQAglVUKKAmsuFI36I0vregR4p++tOfbhEXp0kBTJ325XeL8ze/+c2NeFkMASKg3R/AG8Cy0HakbwTBou2vtCeebhvZA9yRlIiMay2kUoiAjR5g6TqEq8hRAObee+/dwEjRr4ib18DeBEba7XkvwJ62AdpAmNPE2vtRWS3QefbzmAaKfd+1RbIC3uqRvgW8AYfkBnr8Tt6OK45YtC8NsATQeGEBjTaVkxXwKZ0PsFBeqW4+99wsdek/J7Jpg3RIBEr6oH9gVD/02QEkAEsnAGpfxz1rcw/tpUfgBkBWdmSiNKDAIGAWWU0f6You2AI78a8NQG57+iJdRY7IGbnoNMpkCtwD2aUL0ZeyRKlcl92R3XXkZ1O+7xh87+lJecgV3Rc1KlI0yaD3M6Vq2l77hWZqYMAym4w4RT7a2+TevO5F18ilrFKo+p39KMfeOmTFNe1/8VraFmJZKlevRQjbP4mI1ZeNn6JhdEY/pf9lu+yNbSvL/f6bcwLwRTCKChnT7hEtMrZFtLSHXGxevySbsoxR9RtL7WFSZqfbibq4l/0aw1IE3/72t2/2Yiw7pZNcpRFy9oic+dPHnD3Gn3HgHvNc0Vnfp685N6WH2hTBjuTYn5rTgUyd2lrU3au26F91dOQ9koig+b6DXpobSzWkq/q9+bM5KhJYW5WDeBR1LB1R26cNud+YRFyQrLvuumvri/bfur/xp1+bj3J0NK6LRJe615yvDcmWrhob7s2xVqRbXf2Rs7HmO7+xGbJ1oE/pwfWR9kiNbv6ckavZj4tgHUfAsYo6VBpYBOtQdedqzPHWQAQrsmKRAZ5f+cpX7jZhWyhb4C2Knlfjui984QubN7BN/hYw72+//fYNgAQskTUgyYIGRFiUA2UWsjZoS/VzTSecqVfqWnsG2jdQ6pVFlByAmIUU6ACyLcQIVvtH1AGcOIkuEBqh8uovwJdnvpSxt7zlLdu9gQMyab/TxirL/QGB2T8BgQhVhDXvazL4vQeOApba4k96FJAaWUOKAuVFfoBihKcjyyMH6iqiBUAhKHSuLfQkotCGdVE5RIg+9VVHUdsfBnQ+/vjjW1oQUm1vHdLFs6+MIoLkAsLbqF/b9R2CpS1FCLQ7vQeSI4+l9vnsvxS/QD3dKLPnF9F7BKtUN3IAapEIZZCvk8fa60K3CAe90mephq7rFM32VrU3pyO5le/oZ7rPfkqBzS7rt+rV1iI82UlOjYhVr+7N017k1neBzIh892dTkZ5AdddHsOi334o80V/RnohCh4x0gErP/bK/bs4V3hchco3+qQ30W5oZwsIm2WnjuCgx3UrXc0qfiAz52KgxgWCZV9yP5JLPwQQdeqJdncKpPNfQRVE7/ep+JFpfKk8/mY8+9rGP7R7ybd5Cyt2HrInmKIcsItYixWyCrL5rn6f5pih87dbfbC799v3sTzaC5DlOXJ3S1BAB7yOK7tcPRfgd606uHupLB/TJpopUFanJCeC1tLsiS807xmrEWT9GhPRhp0G6tshc/V70jGPG+KenIoyTJHXSYmmqRfS1sTGSU6LIXkQq8jUdDtN5FTF3n3qKVLqendG/rAP9ZY8VGbSXfcz9cfRu/uvvP8zjC0ceb+CxyjsUGlgD41B042rEs6WBHjSs/AChRdzhFA5AAIYsuB1XbeEDhACtT33qU5s30yKfJxOJ+d3vfrdLA7GASjezF6tFEYD3HzApBU2aFhks4MAaEIRguc4C6h6ytChbpNv30QNB25hvjw9AxQutTN+Tu5SSPJQTvM7IA2BBDx6AShaLdsRP20Xx2suQ59Ri31/e0BmtilTk0Z6pZKVX0Tkvud/aO+K3ZACu/LmmiB8vtn0l2ltaXbL0bKz2X3RiY6l1pVxJkwHURC8BEH0ihQnBYgOAuX9kCbBTbg8ndS1ggqhoW3tDAkf6CPlhF/pQ3b5zf/s/AKEO+GBLecC1NfAV6fWbdrYnx2f9qo8n8C4lq8hU6Xv6pge8spsOUYgodzS2MtVd6msHAhTJ/PnD/2llAAAgAElEQVTPf75FELSztKc86UUus6+iGcpjB0VaJvjNNktz6rW9MpH8GdUqdaroX1FbcgCeymzfWBGsiH4RE59ra9GtuRemiKp+6fS4Uhdd7171G7eRJp/pX5+QEQliM4h2+4VyULBJj4ZgH0irP/3jHsdsu58TxZhWbieMRkCkPpKXTRizRXPU7Rp2AnAbt0iM7xCuD33oQxsA77le0gbZJb01V7F3e0G1U7+TRdtd00mrIr50E4GauovgdPADXauDjD1jDznhZBJNMU7I6ndlto/M3Cg67LeOnBd1Q0gbTzmelE9O7W/8kKn0vCJU6i9inlMnsiLtdUZ7lZNjJNtuTvJZWUWvSkfUhvZoJXMRKmWpkz78l7LaOtRY3F/3sq/mt/pJuTnH/GYuM0cipdKfzWHaqg/95VxCnEU1p8PvGHUuHPlsAZBV7kmtgTUwTuruW8I/2xqYh1zkPWxh4mG1eAeY24wNWEqPufDCC7eUMgtkD5z8yle+su1JKVUJ+AYOkAFAxrWltZTCoo3KtvgBSC3mAJX9XkB+G9T39520uR2RsmhHeoB3vwEvXkWcHB0fiI0AlTYz00MABYu/6AbPOr0ACEAZwEAGUTrttOAXRZkEK6AQoAZ6AmDe5912XYBNWeqQ2lK7Igd5tnnM6d7v7U1xDXAJSNhToBz6dE8ECwCiCx5cf5GGNvYDIHSMbLS5XgpTILY9SYiYftSuommBE9cUNSND4DDg5Tr24LrAFRmLgACEdKn+TilUD73Ru/u89jwodRSlKvrkPiRAu0qvCuQGtsnVs45KVQwUR4TmXiqy1n8RKXoGvgOxgVt1BfSmbUWuS+fLi8+2JimKPDV+ApARTnaYB346RSLtM1oSwYrsiEyLCtFZxK9o4LTNvPhsIn2wGwSF7Xtfn3sN3Ba1KY3S9x0fz/b0H/v1F0hPn6Kl/oBdf8iLCIRoKRnJXoSMDZpv2Jr5Aogmh4iKMVF6nO/0cyTZeBWtUB5nAIJlfjPHGM833njjNv4iIsjY/fffv3skQTr22n4e17cfzvVF4xvXOSvmGCilzncOuJEtUD8bHzl/0lVHt0dY9au0Ns6n7CT7opMiRRH5opj0oQz/5DeOul8bihpxghhHyVxb6ufSEMncoSLzIdDNbe0hU1cRVmOTzouWZYfaVLpw9UXoGkfpxRhp/lJXNth8RCayaxO7QtLNWezP2sYW9b/fpTki9c1BkfO57q4UwWcbhazyT1YNLIJ1svbckvs50YAUwSI3LWwWIIQIMRKhspACChZWfw8++OBGkhABR7rnMQT8v/SlL+1OKQM+AluAuz8LMdBk8W3/QYCjKEiACMEClkpDAwyAPBEGEbWepZSnFBAJQFiw28dkYQXKEMP2N8zFeio6omWB5vEHgMjgcxEz9fN8RmYCAAHHQLLv8/SXEqPeIl5FHdqr4BppeHTVb6UHFeXr1DtgR1qTNmsroAnsayfAWKTP9a5BsAKb5PJeH/K+93upg77Tl4Af0OJeYATo4lXXfn3UUdFk8Vt7RbSPvBHHPN3K0ifq7/h8/aFPtROgZDPI8nyoLJtha92rPPqhS7KUhlaER5lFG8gZ8Y3sRiAmCdR3HX5RFAzA1ybt8FeUB7gX1WjPX/1cZCjyUD9nU+qftlHaY7+XPlgKVzZT2p7fyZ4joT4g24yERRCyy8ghmxCVbK+UPla2e0unjVDPvS+RQHt/qjNHhn4uOtIeoSKO+rgobUC8Uy9re8RCGdksedvrw57VARizU3KRQ/3swfedqog85QgI0JemlhOiEwjNHx/84Ac3XbZn1H5LacrKoBupgepybxGejqhHEpTR4wZKHUWyOkG1tqWDojTNV34nH0fGWWedtTvRMjtuX1aOBZ+NBeQKmRS90tdFcNlBTg39mN3Slb9SaclhvjDWipLSQ48niKAVXcoBEDEvYlYUim46+l97/Putedt46PCN9sBGrNlF9u66shO0qQhnDoscCo03ZRY9n6SMPJGsHopuPtFmqabtr2M/n/3sZ0+57bbbdoRPOZHV1oVFsJ4TKLIqOQk1sAjWSdhpS+TnTgPzOVh5vwEZKYIWKnsEihRYaC3SUu16COdNN920izoAFp41BVgVLbDQWfQthjymFlAEC0htr4TXQCDPYgu36y3mFvxOqyMD8MNTHcguv57WpNG0AV6dwImyEYOeYdUCGsmKzHhtYVen49mRrI5I74ACskhTsjdJOwGA0riOVWakqrQwbVCG7+l6AmmL/8te9rJdmlPllbYWYetwgsoG8HwnBYs8dCDdqEgYPXof6AYM/e4fSAW2EGrlA3D2FiFYSFfETARAuUBmnuP6EDhTpnoiFq6JVGkvoqYOMuv/SDDQnQecvei3yHekilzal1cdeOs4aLp3PZLX/poAbxGlIpcBr2SMDLVPqiPp9UtOgfbEBFLt6eBkyG6mPZXCVDrjfmRsRjKKSjXaA971UfaorA4bUL5xGUDNPpQxbXemrUY26EAkyLjiOEHQ27c2QTUZqyOC6jO76LCU0vzan6O+9uGQRT9k4+TSVxG5KWvyp7eiRHTu4Bd16hu2Y8wbB+RWFpv1vfLZqN+876TMom+iYd5HILy63kmo2v+1r31ts1npsQgox469WlIW/dFBJDdHE9vtURZsjxzpjMzIXsQgElsqZem5kXrpj5dffvmmv/reeNDuopXqU47vH3jgge093Web7FZ9ZHFtqYzq7DRYOm7/m3mWzKXnqYteXK9MZTXGyRlpiixlL81dOaHomV6KBJVyWrtKGdVPRXEjg9l7/TcjwEW6+q56S0ds7fJ9GRfes3VtNl/QsxTsnDXk/OQnP3nKLbfc8n/26+6vvotgPXd4ZNV0cmlgEayTq7+WtM+xBopgqTawDgzxqlo07Z9qg3seZqloFnoLoufD8Azypkq3kIo3UzaAoPYNWNSBCxESQN3i2P6PyBIwBMRZwDu1y4LZMe+dwMV7XHpY3m9AsqOG24dAFvfwYHoO1jwWfKYFTsBgEVcncmlBLn3Egq0uIMGeJ/uh8uTnXU2HeUKLDmpf+zvaPE8XojWAFcIhPQrocUIX0hNQBRxLp3SviE/68n0pO9ruN+UBKd6396CDHiKv6lYugClaqW97kCoyqo9e85rXbGBT/2tn0auiFqVG0guddJw8mdRLh3N/iDpEhXzXA4W1sZQhbUOSAnl0rQ66CAC6pr0h2WVE2rWl8029B3AjMKUxFg3S9zMKUCoUOdoPk62QQ2SjPWuuzXYi2pE2bZunmxXRaKwVxSnKW+pTEY8Auj7zXRGw0vPy/CunlM0As9/0CWAcwfIbYtWpd34rVUtdiG7pY5EFfaA+tiFq4lXfsgF/RSTcz/4Cwq7Rx9m9PlNOjpJJGIvq6Q+21CEFnBucMexU2ci5eQP5V25H/atTGwFm8qi7fjGeXFf0uwcFuxapccgBZwn5pDtzcJBBOrG6yaKtbLQUuiIkym6eKe21fjA3cHboh0h2MuawIHfH4EtFNtYiUggafajDGHWveo1pBL+HLbcvlI7osUNm1JsNaLv7c5SxaY4o44C+Ss3LceK60vxyCrk/B0N2PAlQc3BjyrXkVUdRKn1fxKnx2byZDZQSrX7yTAdFZWfvydmcmx20v8p1HXrSPGK/njVJf7nuIx/5yEZY2f6MOE/HxSJYzzEoWdWdNBpYBOuk6aol6InQwD7BsqBa5EUvLEpADU9+URxEQAqaxc+i+/73v3+L8iBYX/7ylzcvqEUxj3SHIwA8PaDSgt9zsizS8/S19k2VEgQcRUjc194iC3GLYPsIIhPqaqEuBQawuvPOOzdiGPkpDarP7dlxLaByzjnn7E4jVE7RGYDHc3MAvRZ5ZbXQBx4Cmz4DGmSy6HttDwf9Fm1RJt1JawECvJc2Rz9FAtUzvdoRFKAwUEt+9yAzgIN71REB8b69ZO6TFqVN+gKArV6y2ocH5LlX3wNJpYTltdc+0S2v9Ev/ZOloc/2WR11fikR0fDY5inzRl/JFKCNtbMY9PUy2tES/R97ooEgaPXdyXIRner3zkpeGFagnB5BKhtLKlEvu2us3uv3Zz362ezRB/emawGL2Xx1Flvxe1EtZ2oBge5WKVkSL3AHiSBTAqe0dMlFZHWZR5Ef71R/gVk6phfqdTWiT/iGDa9mK3yITXumlk/LUyTmib5EDtpJzpD10bEy0oLJdC7yro1M4c04U3fBaVFKd5MxW9K20Oftn1FeE1Xv20Z7NmZbpUAzyKKM9OvoyIus+/deDZ9lWe9rIwqHimX2IERJT6pu5qqhMkRL6QvrS93SeRIzJzlFBRn1nTit1lX7ZaVE+0TrzaPZLf+1h8p4+1IfkcmIVuSkNsAhSKYvGfU6p7Lg5ihzak1Ohfqo/6MR3OTOUWQQvu4tsNr/mjMhZUtpzBNNrY5QdRAAba/Vj0Wu/6yttiHxpc/U3x/Y6yV5zBNmUR0elUcvM4CTQJk6666+/flvP5prV2tV6vAjWiUAmq86TQQOLYJ0MvbRkPGEa6JCLPPSBO0Cj9xYlixSAbSESvclD7FlY0mqcqgd4WpxmVAoQ6kABYKIj1RGyjmu3OHbIQgszsBYhA646XrdUFYut93nGAywWzgC392SOxEWwSvVrIXVvaUDtg/H5mmuu2cglsEp28gCjACfQBUAFCOcCHdAO2NS57U9oTxK5tA2J9Adk5/UvFRCJcR/gEinKuxvZmmkyRQbILx0s8hbZoxNt9FoEkDcb+OyQAuX6rN08vmQBxjr0gKzAZwdmAID0UXQxIqJ+eukIdG3xxwY6fQ/o6kh24Jn8QKjogXt7PligNYAboIp8F/XRbnL7XntKUYrQRLwD+dmq6+leW9NRqUoBZGV59pVI4yTURV2MiaJjRQCKPJWulvfd91JBRQk7NIV+/Smvdk1Puv4qSlj52uH6oqt54SNc2XapU8B1YLmUtQBv/ZduJyEE7tNVJ+YVUShdkx1lJyKR+p2+jX/Xuq5DHALNtTeAHfAmC4KF7BjDxjkZOnmUHtqXSFelovbogEC2+8ihbnbhnsaYuutHOnAvpwrZ2+9UJJj+Av9kFW0qla4+bg7pd22URtye0aKr6bfx5z5j49xzz90iS+rmsOhxCWR3TQ8OR/5KSy2K7HORXK89JqPoO/1E4MlujLVHbkaJik6XVqjd7WtjN8rRLu/9m5eae81Pyk625vKiqu7N1tQdYcrRlS3PqJf+bjxnj16LbtNLEd6cCWTu+8r02fxtvkWstMlnJ+EWqcz2ZnRNXYtgnTB4sio+4BpYBOuAd9AS78Rq4HnPe952yEX/efgBv6JF5awDHhZVADMg37Hi9mVZDC1ugRbg0GLZPiBAHLgGJiyQysurbGF3belWvXcvoA548Dy2ibsUszzV6iRb6URFbFqUlf+Tn/xkA2yRlwkka0/XK5d3E6hrH0N7y9q3Yq8FIKMtEYDAhXaQKbKlziJY9JqOABRtAhg76lj59pnkgY2QtX9CXUWxSh1KBgBHXcAL4paXujQ5wKJInf4pkqH97XdTlu9FzxzyQW7flZbkPvoNtInk8dS3v6kIiqgHOToREFkVQdGP5NEnRRtKa1Q2mdmK+1xfZCRAnI4jfuor6lI60gRj/TYjROoJ9Csvcsnusr3ITQAasXC4BTuPyOTBn6DSd9oVqaWnygjw2e+DQBQVdeR2D9WetlSErVdl+1Oe6yJJpW0BudlJ1xSVq51dW1vJSoelXs6Ux2xW/9QvIkCcDEUljLkekxDYlsqmzOxbOcZKpwqWcpYt6uvGY+W+5CUv2fZgGevsDSBmF52M2YORA+Tkc0oi+SICbESdHfRAN+rKyfIEgN7qZgPmOjL5a8+WqFHOkeZEsmhTpLNUukhDjg2OBDJHrlyfMyAbLfpzySWXbHMdO3Of9mkb2RCejpvn4IqoN4YiKer1WwQp0tA8ZD7LCRWpbb5o35e2FH1lY8qMVGVvrVqlktKxcjr4o/2XyqEz1ymj9E11qb8IaOO+uls32FCP6UiHZTzktCCLdkaCm8eKsvo9GfSjvuNoMD/efPPNGwku5bVo80oRPLG4ZNV+cmhgEayTo5+WlCdIAyJYVR25shDai+D4Y4sgcJX3GNgRucnDbsHyZzGLUATgAhAWvDahA0dFVixqIlmAfHuJ1ON6i6pFrofXqs+9HWGurvaiTEAAFIms9LDZ0ruALil46gr4WpTdG1guiud39V199dUb2EF4ekaXRbwHbJKhI+dnGtgEyEXJtMmCHpCYx0cDQ6W19R4YLdWx/gES1KOsohlFCLTFd9ILgRyyKQtIo8tAf+mJAIw/v/mbm/QRKUAISBadVKeyA13K5Qn2mdwib147yIDNKKOIlfeBZMTC0cmlU6a3gJi2zZTRUq/83j2B42lnRU61UxsjON4HPgOZkaGIpGs6GCBgpZ+LernetfZq2FvD7iK0+jrQHQEkX+Nj1hm5EpW74IILdoebuF6bRYDp0l/ErTEZEZgEKy9+dUVaIpTJ3zgkp/tnW91TtCsbKTrNduiOregzr4i0MRth0V/Glr7mBFG3MchxErFTXymfHXKQLuz/c5gMoOu+HAJ+N9aNL7alnhwTXpVdGqSx1H4yc1aOA/0WMaAD85h7zF/kzBkUUFcuJ0D7mjpZ0Xgnl/srD0lRT+OiVEHfFV1Tf/OU++na9aVFql95PgP855133pYy6nM6pC9kxPjJYeL00kiEPmuuKEo55+H2E6ZvbdDO7DcynlOEnkqr811zQzbSPqoiZqV1FkXvCHTytzZEjOhFW5ShPWSbkbjm41571Ib21deloBY9TYfZePu+9ENtzBGUw0r76c//d7/73W2em86Ixtp4XTjyBOGTVe3B1sAaGAe7f5Z0J1gDIliBQCAgcoBQSGHy134HC2MPFQ7szmhQi9z0/CvTQmvhbUM1gFnKm5MHLXB+A9LsowCYSiuZEQKyIU+iGhZ2C3SArAhUe1UCwZ1WR3anggF++ylQEasZedMuYA258n0e0IBSm9PnaWl5hIsGlqZCH+53YEgefjK4tz0gkYAZsUhHRSqAsNKU6BrgKp2lNDFApFRCv5Ghgz2SJ5MrUgGItFcO4PJPT+6THlp0sOjQJEcAUylc7X/RLv2J6EUkgfKAk+iofVjuQ9QAIHX2vBzX5QGvXZHiIoP1Q4Q1MB2h7bjnohHaHBiLgEQoSo2b4yBikywOQ3C4C7ncFwmJxPRZW9qvmG02HvQHfSIUM9W1fmIL3/72t3cHgNT2UuAilKVERRDI5K/rAtXVqx/mA3j1Z89uaixUFluIBMwj8O3J1D+i15Gens9k/Ioy+u8QiZ6v5p6IRiCWnGRWp/5/29vetu2PRHy0sbS3DqcgU1Eqv5kn2EtkzdwS4eK8QfTJOPsi8tEppskSGfGZrfawbPdmz8aC6zrEg+xkAPz1dRGhCIM2l5ocGcxe2U7EOJLgGmQSuVO/a9XpvxS5CB79chJ1mqM+YD/mqZwCpfylyxxQbEQb6w+fI0yNjWx2OiU6mbDDbuiQHBGWdNiYpX/9Yf6q3CKEbFybvEZsmy+bl+ixaBQ79b55qYjhjDD5vbWncZVM6US7yNv8UT/84he/2B3UMolVsjxRz8KRJxinrOoPpgbWwDiY/bKkOiAa2I9gBTIBGnuQLP55yC2SnvPSPohJJAK27p+pPhYyC3N7OAABaTwdnAAs2G8AFFgcAQ3EJk+x+zuUQdkWWveSy0Jfipnr2m/Q83iAB3uDLMo8mzy/HeGevAHziEryl+4SWFY+UNMBGLUREZXGBDDMyFjAOxDhc5v9Z53qiygWYfBKZ2TWJoTS/fqBHFKcIgBFNOjOPZ2s5zOQ2aldpcC0ZwwojBwDit4jcN7zPndgSMek02F7twAnn/Vbh52Qg12U9qM/ew5am+Qjt0Ae8u5aILoN9w0JskT2J9DrPV20V272m/sDzt63EZ8u3KOPpDNqEzKQrUdQikS5NmJaO//0pz/t9qxVrrqTafZH4K70rMAc/b7xjW/coqHpKVvQHnIicfYz0l/jrn1jEax9W/V9qVrZIBlyTiAgIofuM2YaJ66Z6a29D5SyM//KEWkiq/Gqn9kTPSrTmEJsjEtjzu+l4ZXeSq5ssAhJBGAeNpGjxKvxonxlqst3ZPE9u4s0mR86FEIUTZpsh7G0Ly5ngraz24hyqcnq6bEQ9b97vTcejHtyBsLpuzRl35c6VyQrx4nr56l2M0qubP2hPeY9RLiHmdtn1dxD79km3ZYu2Dhxn78OoclZQff6tH4lR5H9yGMOiuaa9lYVWWKDEchOUnSNviCHv0hLaXquL2rpfnbmem3QfrppLsgG0nk27rUoI/1oK8Lfs7XSY9e3zvh+EsjKiWTmmNNf1iJ67p4cR5O8PdHfC0ceELyyxDhYGlgD42D1x5LmgGmgQy5mVIKIFsarrrpqAysW6PbwSJECLIpGzMVpLlDzvYW+zc/AivdIFLCPnABoERFgxW8IWQDTdxbtPN+ujUBYtPPiqjNwS2ZgkLyAisVaPUU2AtcT8AR2/WZBB7jaG+S7DtqwaLuWTlyjDSJ7vk+GSQwiMvQADAJEFvhAtfuUHekBBjohrxPc2nSvrVKWECFtaQ+L9+oBMIFd97uu0/3ajxC47vji0oUCzNrUARQIQWQicBSQoVsyaYu+6NQycnjvO0Si+3oGV8ewOy5cFKt9QO3zmBGqIk3aFVAL4JbiGAirPyfRLxqjj8mjT0RggPEetFqEALCN2Nd3wBx99PDmIg6RgMDpjFCxC/2przv2ukiUo7hFb7ProrRkjySR2TO2PIepQwUiSpOABhiLVgDIEczIQ+lr5JbyK4KqbwO16QwZUZ72lh4XYfSbNrEFtmRvYOO/lEDjypimU7/pYzZAjvZwKY8+AsR0EilMnkk2a4PfyFWal8/GQHsH2THbAZbZMBkQPf3pu4hP45K+fM8mvPd7EfZOCqSXIiylHhYRI3P7PpMrGy96Qh9FWujV981fOVOybTJzOPU4iA5hkCqa/ekD80COqObn+qqUaP1sHnItnTRGcja0/5IOm9O1P8LePKkfSjfVT2RvnixyGOkvTbtxWDvJXjpydqbe5sIecj3nybInWjvcT5YOMypVsghnkd/ma9c1N7eeNCdnW7VdHfQpMj3XgH2HzSJYBwywLHEOlAYWwTpQ3bGEOWgamBGs6RW0ENl3ceGFF26gqU3t9mD43LWBPwtsfzMFz+8Wyo7bLlrCI64M4LXTxYqQAAIiG+7ltfQ3PZAADXAOWFgoW1i7rigMIAXsAHyAQQAigKzMiGIArKgEQIkEkAlp6FQ0wKRy1FdbIy7zuwks0ifwh5T4b/HvkAF1kKM9AgAfYBcIah8GuemtI+drB8BFz0A8gC/a2P6VwK1X7QfktCPwEpD2m3oALCCN/n1HbvoOeJK1TffkVxZ5yIq0dAyyNvTMGeXkDfeKCJId6CQvXQe286hHWNpLlR1EpPa9zjPKQ5aiU74vytl+P/eSGRjrGUSBvIgc2R566KHd8932IxDTAx9Rat+f9iaPPpEaGOiNlGlfe3IC6PpIqmDHxs/9XO4r7SowGOAsWkRXEyy7XtuRLEeBu74oRJGlonylYkWOIhTaIRps/LdvxxhRFpvgaGAfZGYbzReBbO3sgIupp/Rd9EO9pRU2notWNZcU+SnFkE7bR1PUVKqx+oqkFUXUJz1Qt7HLRpFr/RZRQACqr8iQenJ8kLPURfIYd+0dLT0yG5qR5fqvCJDPUmZf97rX7UiZsdH+QPp0yp3x3n5Jv7XXSB2l9+aAko4752N96x79EzmM3M+IYe9n5DVnQW3R7hwH9KFO90XmO52P7s2bRdZLlXSde9jMjPJFgIrIKxuBz3FAh+Z1c1PkMKdf2Q/sobbmaFNefR/p0gb1iWZzuOQoyR4a461n6xTBg4ZaljwHRQOLYB2UnlhyHEgN7BOsmXIBMNx4443bgsqjavHyauG0COVBDLi2MAceldU1nZCH8FgsESygTA68hdLiF6izGJdCpezKUL+6/YaAOYAhUKR837u245jdy+OeJ7tN++SbJDBSNNOqyFA6TQtyEYzAYB7Z9vn0fJ0W9+QpAnPFFVfsjigP0AJ7QIdIW15v9bbBm65qs34o/THyWHSkU7eQFvs4ELPKBIQBzfoMwFFu5KP0KfWoo/1mRSF8bi8Eef0FvL3vNDf3tnm9TeTa6eTI9skAj/7Vn03UvlLC6vO825P0BMBKYdqPIs0oJtmyqfpkEulS4VzTno/KD9wD2k6fBJqrsyiEa/RZINNn7S0VzvX6Rbuuvfba3aEf2XZ72maanuvJqr9+9KMf7U4srK7GQqlPOQiK6mpfUYXakB3S+0UXXbTJ4zty+tdm37lP/zYetUt7yOR6YBQo7aS8Hr/A7jkMAOJOBlUOWervojqz/2Z6pXbMKJzfIgOl8Wlzpz32YFiEimxsj24QZdd5db/5ihxFwFzXA5VzZrDP0n/pwNgr0lpKWnZWJDaHRfrJQWDc6c/mQjIVZc4ZECGOgJgLL7vsst2+vBwvkSzRTJGWCB19sFd1NgeRPxvW7+Qge3OVPmsc0wu56mf6y0aKuHXQTHN4dlfkrzaqS7muU56y9UlzSoff5CApjbj5vhTmHHVlRGgP0mvemLJpT3ZrrtGu0kOz19qTEybi6d7SYtm0Q4/aK3cscjWcNwtHHkj0soQ60RpYA+NE98Cq/0BrIILVYhIIL7//hhtu2BZj6WYWQcecd2JUQKDFUUPzEuaRDNwAYxbiohwiUPYWdTS1sgD1AINF0vU9s6WUFbKU6sdL7Xrea/WVlkU+1/kcgLT4a0MLaYB7RiQC0MpUn0W4CEr6SD5lF2mrXY899tgunz9deFWH+xEswAHx0QbpTOTq+Hey9mBl7S66owyEpSOqIzRATpGlXgNPyv/1r3+9yU9P7gEeI6Ltxao91RUACp6etjcAACAASURBVET7XZmAZF53AJRu3JMXGljUlpkaRkfaC8AieT1fqvQw+mufSJGpUrpK9SlCFOlyr76bJLmITgAqG8zrnn1GPrQjz3bkzecZGYo4/fa3vz1Fv/YXeQm8BQi9uqf2ZEvK9ABbe84CoYHEDg9o7AUkk1vE6J577tnKLZKaPiI9yZkcfmcXsz1FV9mpo8DZXVHTyC1Sri99X/pdjzowFvQru0XsIzNssv1P3gPEiJU0tQgpe3N/hzAUIW6McQhIN51RqkhwY77xnDPB911fCl9Egp25n27ZnbJ7jhQZ3WdsGA/KIzMZ2X0pmb7vwdvtM8opUT8UifF9kaFOy5wkv6hK80xOIjZaJNXhFg76aF9hDh/9psyHH354S0NuDOQYmXs6I8nGahFPfdaDv7NzeidvTqHISum0ZG/Pa3NfY23aeiSx8VrEW/na2CmH5rbZV+wVMWp/WYQnwqXtdIZYORFVu4rGKrP9e2TxvbJF7LSziFr6yylRO7yWFqr9v/rVr7b7Gsv/aaFeEawDDWGWcCdQA4tgnUDlr6oPvgb2I1gWoZl/z/Pus0XRQiRdpfSiQHFkapKK+V2Lv4WzTdQW0Be84AWnODzAQhlwjFgBCsCSY4t5x/MIdxJhJ3YBRqUs5iVVT2AVAMjDXWpQpKeFdZLBPLal9bSXgSwdPBGgcq2FWn3k+ta3vrXz7k9dFEnwTClgTlTN9UV20gvQ1/NzZvoL+SI1gAVg1SligY7AWWCUXkRAABd7b+gIGFGO+tJ5nvkiC4GyAFAb233u3rz12lD0pT1edBzRIJM+Ia/9WB0FDzSSH6hP/vog0t7rJEMRj2PZGRvVljzrkeNIU+3Luz1toGunHbhPmzz3qpSryMHwbO/2BU4QOu0Pgbj00ks33al7RtLYpvYrtxPxsr/a6uRLJG9f/sboTIGM1EX2lNW4Klpz8cUXb5HjTgqU8qc/pAMXOY5ERtbI3cO1AdJStADpTvQjH7LC7uiLHTXuXa+OQD4dkB/hdugHAotAFI2bTonGRlFxZdbXEeoAtO85JvxpizlGO0UhtaEIKYLVvrGI5Zwveh5UUTR68NeDfkuz9X17KskXmXGf8iILpTBrC7k6ua/yzXHXXXfdNr9MEkNvf/3rXzdHyXSApQvtLQpLl8qOWOegMKf0PK/moeY010ZsigalX+V6H6GZuk7/dFvUnx3TT/NQabJF4bSrsthCD1FWR+mW5rxIJCeAsaOtvm+PqXLUbzzRq7J6TERjpzJaM/RFYzLngHnJYTLmtfR5rNX6id8Wjjz4UGZJeAI0sAbGCVD6qvLk0cAkWIG6iJNFyfHMUn/8WcxEsCxYc5EPeAbw+q1X5fQATAtcqS42d/PS+649NwGEohzqVT9QqIxOpANS/PE0F50p7cm96rAoT89o6YTum2C0930PiEWGesCqNkZGXG/R74hyCz6g6TlJwJyFXjvIM1NPeGTttwAufK/NgEmnogEsyKRFv8iQOl2jLepRb+mL6lCOz8BLnnOySnGS2qbNZ5xxxo7YAjPK8a/eUqDmCV8igq4rXa09YIFXevJbm/zzJqu/EybpI5lLL9IO8vjTl2eeeeZGoItmFGmKNNSPAVX6dP88cKO+m6C7fvI6iVbXluo57aB+6jd9I+Ipjaj0tpmy2BgI+DZ2AuPawGbPPvvs7fhtcqTHosT6WT3KiHSmqyKIyi2Kln4mgfI7WZTd70Uli/Qlq9QthEa/lwKGYLFjkdOcCu3XoX9/xheb8EiFPP6RaERZP2sfQGxcVqZ+Ml7dH+CODDVndLR7h89MEtv+wCJq6uwwFG2LsGhLKXDaSJ+dZEcXCB/9ZDc9U4m83ateY6uDJYrMdJBEEW33Fv0tUoYMKCcnVHYVYezeyEtRnMYhsuCh5l6ng0HE0P4/8mt382nE16s+89cc0P0z6qzP2suZTM2z+k0ZRZoi4pEnfdApfjnW5lzYARhlDJSK2ThqrtT/zYveFylvLFR2e6jYI/LrfrJ0EAt5lWNebs8bh1VOgTmHzEh2Mpfura8Q1+nwWATr5MEtS9KDoYFFsA5GPywpDqgGTj311H9PEhBAzAPKK2nfBhCBDNmDMT3xk0zMFKc8hu0NCahY2AIBFlDAhIcV0JLOoz6AFNDxvQW8FB/3ASFAuX/13X///bt0pxk1632guFSTFtiAXsB4Xq9OeyIidBEz9yJHHSIAFAIKFn1y+SztpPYFKtThO21zyEBAqf05pc7lDS9dB7Ckg1LpSr/zWgqOdnWKmHID2kDHvffeuwET6WnqKI0v4uFebSnNrPQp93SNe9zbM23mfqE2thddaQ8WMNODpQNQgJe6fM+WIq5Itvb1VypVaW3pCoAEwnwPEAb+I2OB50hUnvFJNrQz+57RqiIr01FAx7/85S83e897H3CujKnv5HZN3npk2kEppW1Nx8R+pE7bIsna5HNRBGMEGERwKr9X5bh+krcIZmlc2boxduWVV2523bPRig5ENEoxRfRrhzHLsQLoA+pFBkoBZQfuQ8DJ4TppgsCycWGMZJfpunFY1CzS6LXf6ueirdrc3r/ahCSpi1xs1Lzg/hw0xoa+7MHlfvMdm6Mf9l1apHmmiBCnTns51WsMuH7u2SGrsuiKQ6N0whnF0T/a2P6g7BNp1w8RnXe9610byfU7GY0l41fGALvpmPr0OKOAlVm0NnmLuNNfJDky3D3tIWscNR9m2z7TqzHrjy1Ut3Z1gmvOnhxa2XqER3uai9lcEdQIXRH7olA9V809HbnfaY9FqLxysLG3CBQduKc9chG+2qUedbrHIxH6vvFbOXO5XimCBxS8LLFOuAYWwTrhXbAEOMga+J//+Z/tQcMz6tRCXXrR1VdfvaUQ8eaXArYfrZoL1fT0u679C8ornc9C1sZ6wAZQsuiR48UvfvEWtQIGXG8RVW+LuPL8DqQ//vjj23XuI/eMaJQ2U6oagFpUa6aFTICShxcRUo/UtgCKBR7QyWPNUw/YtRcLSAGES4eaOqITACqvufqVD4hI4eN5B4gCvBGcwCZAUmpP6WR5wMlV24uA/OUvf9n6S3naQsZSkwL8RdkiyXQM+BU5ylOP8Lo3MKyvye33SEBgVX+VqhSYy7stqmVDv99dT6/60X689g1F7LMh9cyDFiKD2j4jNLUh4kJ/OQ5mypDvZyRoRqBKmQJG6c/hAuoLlKWvSEL3ztfKl/56wQUXbH2aLO0lITsd+D5P//S8z2haNsIOfv/732+nGc4IXGXok3TWd4HVCJHPDoYRnXWt/tNH7NU9EdCiH+7Tv+xCGpZjrZGVym8Plr7znX4EbEVxOwxF33XqoLak4+qqvye5jciWAjejikUwlFOErOdasfEcOdk4/fuOXdO/9pIzEK6vjeH61Pel6XqvHv9FeYpw5VRAMNQb8cyhUBvoMOfEjC6JKtFtBMAc66TJ9mQ6/IfOs3flRhoigRHg5sWcBkWl6ne2ox/0d/s3i1DTofeRZHrLFovA+zyfoaVc5eU4aoxmQzlCGjf0WZpoTjiyl55HB0W6SufjfPOvzMhZ/a1e3ynffKNvczikixxByRlhdI8/45vz5Mn8LYL1ZLS0rjmKGlgE6yj2+mrzk9bAPsHKk2fBy6PO641gyVkHtANFk6S4bxKKPIERCQDF4tcRv0UW8tgiGREZiyxvuO+AE97hDtkoNQ3QA25K91G+z9UHzIuWuD+PKY9wqSmTUPY+mckpsgL8I1PzeHLve7CoKBEwWV0icEAwsFJUocMgtAmAkibYAzNFBJEuBAiAKUIVSJ9AB5nMCx6Z0TZ/XukTeGwfh+jL3//+961P1Kv8UpjysJdSmSeaPJHVCKvXAGfpfUV0AsBFH8gFaCoPUNNOdQUw3VcfuZasCOzLX/7yXfpQR5W7lnwBTOUEWouKRmxc4y/QG0HJJmfEKQDX9YHeAJqyAXZ7rzoIovaprzoDuZU3ywW4AWZ20RiahwjUv+Rso34HDxQB6AS9ZCeL+xB4JCtC1Vj0mZ1HNKcOJnliB29605t2z6xiE6XwBj6zgU6t9KrOnsOkrREd/RXQb88TRwki0hgvkhvRLAJSWlfjLrsKuOfoiWCpi16U237LInE+dzql33M6eK8/pDjmpCAnO+W48V3RsGxCfeqOoBYdRYr0V46N5jT6iPzMCKnv2WQnD0a+itI1V9HDK17xilNe//rXb/OrOcThP3RcylzkSTvTZ2TF+Iowe238ZQOuc5/yOuShlMwIfPabw8T3/uprsnYUffbUfOAa9TaGmtOLUukXeumz38njLxuYkdgcaObf7pvyqb+5Un+0JzA7Sha6bz5xf0SSvqwF6eC/LZZPzCELRz5pRLEuPEoaWAPjKPX2autT1kAPGu7GQGRAwUJo87qN+vfdd9/uaO/AUqSqyI9yKqNr2ivhcwv8BIJ+96DNDm7opDLXn3766dvCPJ/7VJTGPYgYImUhtTC3FyKAGokAqB599NHNs17kYwLm5Fa2skQfpP4opzSYPP0BH2SNF1SblIsI5ilXR/UErKSLieAAHB3nTHbgTBuBKqC8QynU294cuqFjwMI1QJT7/DuAo7Z32t/Pf/7zHSmNYLk3MFQEqFMWld0x84H2Ij+Rremd7zt6o4/0HGBvMz8w2/4R/QzkFOGiBwTLYR/1V/tVlB9Q8hqgz6aSLaJRpGFGa9J/JKrflBH4z6GQLSgPmZDqGbAvfWqmEUW65oArDVJqoGdOKTMQHhAsTbMIlnv0fSR0bvRXdt79yCYAfscdd+xO8gvEk6dIUsQg3UwZXUffDruYBNs1pXwWZWbb6hddRb477a+oaml4pQqWXui6DoqIqNQWnyOLRdzmnFFfRaLVHxCep8g1l9BraXNsX9Sjvi2tFMGiG7rjMDG/dPJoc0l6Tlfu6VRT5RVFiXy5njyR8BntcX1ti+yRNydBYyCC4tUce+65525RU/anPjadM6S9l9pY+myEJqLCvouOFrUqalg70332VPpz83fzfiQyGzJPlZ7pt9IYa3d7qFwfSXNNGQNF6lxftLqIcOMs4t0BJRHTolKRLJ+V22EjPpc1MPshwpwDLQcCHfzsZz/7P4/qyHFyrAV0RbCeMqxYNxwRDSyCdUQ6ejXz6WkAwQrUzKiT0gJqFkzHO0uxa2/VBKYWxkB53uA+l2bTM1tKG5lREAv3S1/60t3pc4hKD7h1HVAE5NmPkBcd+XCP9LVkaZ9FezaA+8C/BVlUokMY8gjn5W0RtrgDaQ73CJT4zmIPJLTJncw90BhwQ5jIBnQBb5PEWfSV72GiwIW2tP/KYi8ViMyAKSLV3i/RLZG79l8Ehjqxq2gHIkjGyBUdAxBkAj5e+MIX7k5768AA/avt9NFzgXyX5z+w0z4OYAmISZ/phj2UlqUcutA3SJ+T4ciFELZ3TtvyJAPyyOQ8qr2ImfLpO1KXLZK5FMYApXuU6fr6MeLS9doWGYlgBVADlQFV+43s7QsIToeBa/O2748XbT3nnHNOef7zn787eVOZHXc+wag2lD6ojyqT7eSQ6GCMPPFFPkSInBDZQQQB9wlUA/lF93JokKc9QWedddaWLseWjY+cCxH3xiF7/de//rWL/nbAjOuV1cN9i9YZB+y2cUmubERb2Ge2mk3PQ0AiO5HmokydpKmvm7Pcr48rUwru7Fd9pxxEngMB8aO/CHp2RZ5sJzvgAKC/Ii++N6f0gOWeRRdBzNlU5LQ5tEhz0aDanEPJ9wgM4muOLdqS/Wt3p3oqszEYgchxoNwOpSiNuKhfxCdSUhvb+9SYaLwps2eYRZyb0xt/5Iiwqbu+SB85Idqb1mmK6mx+mc6ZItzmPXVEiEr389q+vGy/A1SKXhfVI2t2FOH2mzI7nr3+ms6VxvRc32yrfHqr67praeBwa2ANjMPdv6t1z1ADpQi2sBYh2AefgBhAMBfPmfozF6lAaIDFa7n9eV8D5gARQGZzupQQIN1CzHsOCFWH68hg31NpQYhXnmTvAYL2NQB+pfYAQsD8I488soGsFuwiJIELr9p43nnnbYTAYl6kIRDes27as6B+izbyZ7M9sEn2HlSat1dd9uUoT7tEshCjCKjFHhChC6ABKPP8qjz+rvM7PZYS2KERgUVlAPPql0oWmUJC1Q2k0V2gStlkKc2ytJ36z2uHaQAn+obu0rFXAKn9X8r1L+qIZEgpJZt2+j4vOd0G2kR76BIgb78EAAtwRuICQu0bmeQhEFWfTjtuaGSb07Me6JqRhgCkfX1sJYDXWNgfatrW/cpG+PWrctgZ3RVJ6EADbSlli6wAf4ec+E2fsRF/+st3RUzz4PsOeS1ld/bBJByTcE5dpiO2jhACtMo2RrSpMcfW2bE2RsKLGCmjaI6xR2b9qE6OAu3fj24ru9RKbTbOHDQgOh0Rnqlj9BiIp0c6JHN6iSRE2I1X80gguciH/iejdF6yRXzIUoQtB1BjpiiTsow7n8lmf6hokzKNd2nCOSlcU92TbGlDqcJ0Rk/+emhy0RNtm9G95k/jInLivpxDZC8CXWSIjjrAIyLTHsbmsPYCJm/pzBF0emO7HW6TA6TTWusT103H2SSizUmRxepyb7rJFsiV3ZKfPeZM8P2UK4Ll++biIpg5tYrapb/GfbLcddddu5Nw6685VxxjSV048hnijHX74dTAGhiHs19Xq46TBvafgzUXmrx4eQPtS2qxK5IV4Wrhn6kWeatbFEsTscgCE8gI4KMeIOu0007bRa4iWaXlWVB5j4t8tZ8A6AHIlVMaWYdbkFFEAGkBKmxsBhQjVpGjFuKAp3RIIMr9E1xHMhC2UrryTqsDwCCDegCvvOdk7vpSAn3WfnIBFNqBPLovcuU+etAeoAkA9pt/72d6mFO3/NG1Z4uRIc8/4uqhzm2gL03QK4Cv3bUjUDbT64pK5jXOW8wuIgMRB6+OJneNY6bVUVQsG+lUMFEFRAzJ0x760E7fKTevPWDsHmWxQb/pm2wxMKZ815T+WHQip0ERkQAlvfotb3rADzn1/CFlFSnZB2DVkaffPjr7FMklckj2IjvuLWI1AbIysm+kM0JXZC5wGeEN7EekHWLSQ5D95rrAu2saiwHr+nHaJRJv/4/+r77ST/UL4ttjBcje2IlcqY/s2pq9dRjGbA/d58jIfvQlAqd/m2vYb2TBd8ZTdtBBC3MfZWQbCSr6HLiPYKoXcWJD7Q2LtAbucxbkAOp3bTBGyKR8B4SIcNMVvXCs9KgIOskms5ecFM0jpeZ51Z6cDvVVpLC+KnrZ3Nn1kaxJktTd4R6uLy3V+0ha5bQPVPmVkZNCH3CS5AwqKjQfENwcUrqvvnK/OnM61M/Nr0Ue00VOlohPDq4IYkQpO4rQ6Sv92SmPZQj0GmmuD3Iu+J5jwrPlZpRxLqUzijm+XzjyOOGNVczh0sAaGIerP1drjrMGnve8522nCEYujlV8gA8Ys6DOqEvgNUA3CYnv8mwjQUgV4AJYu89C2uIKlAFqoh1AS3UEvErNc3/pZm2e7jABZViUO00MaATGel4TEvfHP/5xB2ojgJHEQKpIBJIAELRou6b0xjzopeQoJ6KiDJvUgVNtKHWG3BEDRNFfR7bTRYSi6FKn/rnfPrOiIZGh0pcAVPVHMOncc5O0tZQ+qUcigGQETCIHQKm2zD1SZEmGwGbAOf3k9c0zH2kowmSzvpQyvyN+ZA9YFqkA3EUA2FQ2pO9F2joSWtvJ++c//3kDx65zCh5C6k+7lVv/+T2ZS68qyuS3ADf5u897QC8Z6MPzwxBz3+X9Jve08Qi+fhPV4ByovwFR/+y8KCqddgDJBN/ZPxl6HyB0XfZT1NBn/dG+IqmgUhobowC9NqSTyFW2GgmItGkHYsjeI1hsy7gBRpFFRKK9YV7n/iCfOQ06ap8c9iMWXUiuSXKTrf5rjBcJTde+72RNujHOETllNx9EipVJh+wtXdVWr/ozBwz9lfoaOY/QNH/53XfaSp/uoRe2rV8jWOyYUwTJmrZYhM9c1bH4ylZOc0oHhNBDzp5pm0XY2seXwyDbY+v+imQpzxxLtlI+IxJlDNQ+48l/80qRO/ebl+wXJae2mUvqI/eU8hcpnJGiHBza2ZrSvTlt6LW5IzKWM8P30xEXYUzufiOHua99g+mtfszuszXtV5bDLdh09e4713w+BslaOPI4445V3OHQwBoYh6MfVyueJQ1EsCbJmgtMYC/vqEhIi1ivFsfSPXwXOXJiHqBt4QfypU9Z/C2SPZfJvcBcoIh3GKAGvpVjoQQkArsdjIAwIG3ki2jN/QWALdAXsPNqoz6Pv/QlwLBjgvOCK4tsPOv2nOUhdS8527AdcJOKB6BYuCNdZLCnymuACkAt+gYQAGgAOSBKDu1Aonwmi+9mNE7Z6gnkklN52h0wD5Qq/8EHH9xSodKbaJx+aw+KNtI3EqDMyFonllVPUSnXBapLVSrqQ94iBh1GwMuv/3pYaP1AnuTSP/QbANdeBAvYJ19pneoBiNRPTgd2FG2jh1IPSy2L/AVi84IH8iZ5qR9nNNQhAwhq3vZJ4iKY+lX57nMCon1kpYKyFREZnxFF99ORthbJDUw2ZiKo2tJhKT341330qs1t+i+KVBSv5yWpp71NEeWIaEQy4FtqZYAYcXVoTPvCtIGjg+47ga99SjONzf3Jmq6NZ7bWwRD1Sa9kcm2Ermh4qWlkL2WMjvUFO2FHxo52AtftFaOPgLmx5G/u96FTzgU6RNLqi6JX6kun9RdbROS0hSzNI+xThDUyqJ30xKGiTQhK46r5y7URbWUVESInmy7tNjLkvuZUdh3ZI0OH+RSFjaw0rzaGI3sdDNL86bVDdchrvkVWzI3q4Swwxtpzqu+NCUTS9cqNcBYpSpbsuFTQGTFtTYjAdKhNxCjyVSRRGfVpfVkmhWv0C4eaMUOuxmSEM4IVCcyZ5oCYGSWMgEUGF8F6loDGKvZQamARrEPZratRx0sD9mC1qAQg9z14PkdCkCaL7/TWzoW0siojz3MHAOQRBqB5vkv3ANp4n5XtvXQ5oKV6AwjAHICDYPBmt2E/8DZJ00xlA4SkrAH+6i7tJ2AVyLJY2xviYAhAKTAJRCBUnY4G9AImgcOIQKlTpRiRDxgA7ErFIXsgxG/0oJ2lzpGV55sMgQr1Ar0AUSmFpULm5SWrMnqGTlEb+1Lsw1JX0SmArGPb21tXFM19M2rlfSCXnvdTJyMhdK/dZFQWMKpPAzdsAdhFONucTi+lPbqXfdGtPVAdjJB3X/kiXvq95235TV10URpaoI3cpTCpG2BmX8qt30uLSkZkBXArMhJA2/eIq4PTwB6mQG/phJHt6jZW9Z866HqOp8gEWXuEARkjrtr5z3/+c/estdrovvYGsRcgWN8nt7qLYjRXKLOxOgFlkRHRQ0RLe9iKsUIX7K69ZNkGfRYFkIIamXCvegHzjnuf0aHmhwjEfsSmfmELjaXuKfqNCCibDTWfuFbdPWg4gF70yrVspGfYpSf9X6paB0OoJ4dG5Uf4ELzzzz9/k00bIiDzxEHf55xo3mrfZGNJHZHf5tJ9J5XPbMEYcU3kuLkqnWtr+98iwepvPm//a3NkUVFjx1jyKlrp1cEndNjeKteyA2l1zQnkLrVVfer3OeLInsxfZEinfovYkCPSlPOqfi+duNTIOYfnhFM++0Sy1VGUOp0nU6StMaOvHn744V0keq57jZH9te+J7xeOPF6AY5VzqDSwBsah6s7VmOOtgQ65UO70MPe+BcerhQpIET2y2AVOW+jz8gZKW+SLGrzkJS/ZgEvPMAECLf4WTCDO9cCE8gIkpSS1x0K0AMjJu9n9eSIjKe07KPIk1aVjpz0fSnmllyQvOZWLYAE2gKvPERcLNNmrK9DVZ21QX+CCDMCY/VBt+kfugGygNM9vqXWuR7Y6ctj7okIiCdrKi0/3iIvP6iqN0PVkRU6A8gAwUIm40DOgr73qjCwqswhP0TO/l1I3yYi68vLv/17KEgKoff5FFACeojN50HnEXU829ev3DiopKjD3d5Gvzeyl+yi/iEskIRCWLSarNgDLbfivzwPKXqV2OsUtMhlhiuwEyFwrwnHZZZft0v5KuUuO6XQo1SzAG/hnN/TSkdONC8TNX0QNySo6NaNo+g/4TTdsy3/RjBkZCWw2npXHtiMDvmdPdPrqV7960xN75pSY6ZLKKTJaFA+h9n3jnZ7J1kmgRRUaJ8nic9FUZQXQ59xDRuXSE5mL9qZTbezZfNrAhorKFaUrZbHxE2Fv/BeZaRyyO+W3n43+s3v2dvnll2/zoHojWMC+cprrmhuU6drmFmVqS59nWmQRrAn8zRWlVpcdEEFPv/oq3Rf5buxHQJKrlNfSSHtweg8gNnaRLvNLe6HMRzIRzCmNBTYbedLubNV7/42DInbJrM9LV52nKyZnBGuSKdf7U2bEr4NFmreKhiqnaGHza84uexZFG7PD/7SWHoNkLRx5vIHHKu9QaGANjEPRjasRz5YGimDloZ+kKJDaIpYHEgBs38709BdtajHMa5m33EInXa20FYAH4MgDC2AqI/KDSFnk1WGxBOT8F/lSPrCSN1S5wIDFfu6hsIeg5zM5vCAgm1y1mRyAszSZvPDt6QGgyNuiTc7SyMjoMxIUcG9j9kUXXbTVrd5Aq3K890oWelFGxDWi0j4PYMk15NU+9dBjBFe7fQaK3Msb7aALADAg5zdRLPW1EV0qY8S5/UF0Wirb7FsytH+kdLwJmLtWfU57BNIDnO3bi4Cmq/pO23qAcw91VgcbA6SU0yEhgWIytoeFHpRZ+pLygNrkK5Wu6FsAtkiA7/WRZ4fRbSTGfYF9MpTyRkbPLGKHbMZ/oDJHReOpqFGAO+AZ4I1cZWfKqi/IR0ftuSJP5EYf+q1TN+kLSJbqpf+zoSIlEaDqL00xIu1zB13Yg8iRob84JpDhGXkKvGsrWfU33aQrujReimpE1nIycwAAIABJREFUchtv+2Qv+ygVL7KaLtkWW67P2bp2+Y4e2muo3CKEjRffdQJi4D8nThHcCFbgnF2VBkeGnDbZhSgqIkpnIu1FUuYcWl/5TvuaL/S396XITdKeTURiSy1sv1iR4saadrOBItjub8zVv43v1o/GUvZTVFAZpVh7L8puriUvOdgAx5TyIuad5tpncivf/d7nrCmy3Rhlc67JOdY8qpzGUv2nrZGvnADqQJpLW66uIoERrE5dTff33HPPLi18zlf/39q6noP1/2lo/X5UNbAI1lHt+dXuJ6WBCFYkakZzAqgzImWxBV6Bqvl7pGp6Xy2WAT0gAYkASkVd2hTfHhOLoms7IazjxAEmKYHIVqlnAZ3SZvJ2FomxsPsOsBK1AoKKeniYb3upZrSB3K5BsMhY6pm61AN4uz5gUnTAa5GW0hPponSeM888cwMrnlukbN8H8EqT6hAIwI6HnhzaTX/tT4sEAIUB16IQ9m/ZYxX54FV3/HUpZ/RKRvuF8sarW9mAirJ7kGhe+8BPxKCoV3oKoGhrnvXaA5x7jlgpT+5RF/0EirRZ+yK7yJQ6lZUNec8+6IS9tSF/RosmAItE5AgIbM6BoK1F5IpeKQ/ZtPeKfBGr7MN3gWey0bXDDvyRT39Wl9/pYeop4JcnPtBa2mgn6QHudJDO01EOh0hj/Z/e27dCHmVJFxRxKFJGlkleingVjSjaVgRFBOOqq67aojMiWMB1B7zU70We9Jv+IWPtZkPsjG3V5tk3kdII1+zvnB3pzJiIfEbE6aFTF4ukdHiLsTCjJ2yuxxBEVES51GlMz0ij74wTYy9HBPlzqmQ3jY1sL2LTHNhJha7PaZMzqKiPdnWKoPuK3uU0oO/IU3sk6y+v5PJ7OvfdjPrk3CrKOGUtotbhP+ZWuimKpW/NpXShDq+ItnTReciRsiPb6m+diEgVtXJNNqo8n3My9ZkOI52unWRMne0/rA7zSXOVttVPyslBlDNCH3j0QgQxG2temBGruQ6OeWPhyCeFJtZFR00Da2ActR5f7X1KGjj11FO3UwT3F50KacFpkQxgWZSB8v0IViAt4GKxFj0BSi2ggGx7HCyA7aUIEORRVz+QJuoioiR1JWAWkCliMaMZRSXc60CFPOteAQRAoeiScgI57lOONpWm0gEWebQRJPvClAOc8GJ7BQDat6K9vgsU0pNDM2699dbtIAvABZDx2gZ25EH9vg8U93tHS5Mtr63X/lzHo082gLjy//a3v219I1Wr08IQLHVoA4AasNO32kAGwHKfoCgngBhQnoAt+/Ed0vDa1752i8apV18DucqVvkZ2Mtrr4Te6ApTycgfqSv0rHS9gF4mLXEbg1a28AL1+KPLnt9Ko2rek/KJydIJ49wDaHAMBrzzs2uk30Tn74yJRXvOy+z3gG+gszRNwVK826ysOA7pQPt3QXeTOPe2n0ea88d5HGGpjwFrb6dK1IllOF0wfyTjBZNG16bBQFsIktTVQTdYAbOM6QK9fEBb10r/79bvxVwpqjhj3luYZScmBEXkgX+PT9ZFqZbSfT/s4LYoA0yf51E+HEU9lk6soKFnpvz1uUlEjKEXw3Ov3SGxHnec0iUhH4vpcO7TP+6LLZCRTZBIBjjwUxWm8+T6CFXnRpiLnyarOHDilajcPT+LityJZM3rY3sZSkY1V86s+67ROetL2oo9SUXM0RKr0VWmYOVMaB9lJ0cr05HORriLLEVdytadW3aUd0ok+yY7olixznPktuZRRmmepnd///ve3e+Z6FQHcJ1h9Ht8vHPmUUMW6+KhoYA2Mo9LTq51PSwPzOVgKiFC1IM8FKWLjN4sjj3ve244intdb5ABREQ2/y3+3z6XFLw8jYAGM+StCphwgyoNoERkLfSAmD38pSe4vRct9PNNS8vwpA5DyHcJVetz0mOYhBYQqq6ORI4MADTKGIHQKWeQNOPYHsKivh6F2mhwgDfD2MF1AIr3lLQ4YBjCAB2Xl2UagvFc/EEQGgMh99BugbV+DqJ3N6h1WAJRqU3tHAjWR5PoiMkA+ukrnbSQvEhKRDUj5Xd/ZZ+cUMrKSs/TPDrUoyuYo6Ei0egLmwB4ZA2QByaKEGXn1RRzcX+SyiEigG0DLtjvko4MptNu+KymVpWsG0AOHESu6APKlfUYEtROo9VvpeO6fIE2d2h/BIjsy53O2HXgs2sSWjImiqWTRHrY8CW0paOpXR6SdDFJjee0jwxHHY3npS6PSBmP1ggsu2DkT2JYyShGtz5Wjr9hphzwg7mwIkSg1r7GrDZHOyEQ6nhHC+rQIUOSZs6WUSbacg8XvvkdWO7HSZ9/nwHF9qWNsKxKVPdBtJ+flTChtLqAfESVf6WyNi9pRhKXP9bk+I0uOBPfl1ImkkLd0xRxVrmOrObiyk3mYT6SmvU2NjUncIoQ5SNTD9rWf4wdJVk/PuvJ941IbioZHYmZElEzNv9npTJlVjzJyVDTH5iBoLqH/0r/ZWiRX+UWlIs1F+CJrrinq2XzuM7k5m0T0mxfm2Gydm+Ov77resvi0Ftd109LAIdfAGhiHvINX856ZBo5FsFqAAmKBosBDgNOi6eSx/gJeLag84Q6MKBVKupHTqGa0yj3KCXgDBQCbexEE6YHzOPJAlcW/fP+ZOuN7KVKOYyev6BAwgNyUxkTevKJ5tC3sLeLKK4ICKNJD+wbU2UEJSIy2IU+l9gVu1OF3ETugHCDoWVmuIRMwqi5ADjFCSABEBK0oF1BJPwHtUp6QOumPgBGQDkhoIzkC1MoK7Iq6AU9k0R7XAzDKbb+DNubxJpO2B0BL8QnMBoIjLr5XFvLRvrnq0VZl5eXuJMQ88u17UhdPOr0EQJNpgkY6C5DnofZ7fwGjvOV+a5+KayKTrhOlEb1qPwmZJ4iMCAd+pQaKSJI9MBowr30BzuxGuxoTReDU0R6VQGl7r7RJvyF+EZiei9ajA9pjqA76ikSSUx095kDbOTUiQJGEdJ+uAuM+sz/PxULOEUH3doJcIDZCST6yRcIiWEVDihrUZ9lNclRvc8qMjrDLIlquMxaKUrYHKycHnfUMrA5woMP2KZGzw1ZKUZv7NOmtvZTKcp+/bChiUvpaBydE4iYZLwrZPOraoqVe595B7xGCSGj2mX3QU5HMSUyyJ9dHAL1Xd/X3quyZwqp9pXimb3V0gESHgsxocVG0SFIEVhuVn3Mh59eMxjVnpM8yBFpXckh0YmJ7AfVf9Sg/gjxJsWu0pbLJWdRN28wtt99++/Zd0e7IVHNXjro5f7T2PXHtwpHPDGasuw+pBtbAOKQdu5p1fDQwTxGcJe6TrOn1zsOXd7VnY7k/8mQRPf3007col4UUSAP6kB8LnUUUaJseVYDA9w7REAXxOiM9AfZAWuDLgqs+8qgD0XDilfJLAwGYWmRdy2sLDPYsLeCqhTqQ4nq5+8ovQgRcR8Y6vcyiHsAINAA9PagVuHN/nnEyeY8cIagRIsAWyNBOZLSUHNfQU88bAipEB3r2js/pBnkpYlK6JcCkfu0pSuca35fWVX/Uh/UxnRT1C0TOKFYA3fWec+aENfojn4hle2jaa6UN7EW5ZEjngcMidgFo/Qb4lWpIRxNwqn8Spgh74DDgHmEjWxEq9913331bet4+YXT/jNRon31lHsBaxCH7m+Mmz316CeRGaCLabGIeFjAjG6VppRP21bgqitRzwQLoAXOv9N6Jb3TNzu+///6dngKURYgaF8mMqHiWGVLMecB2srHpZGm8sh3yaE9EEKEvQpLs6XOmk3kfOHZ/10RSIxB+a49a+yCLikSo2Db52GfR1yKnkaoIHb0V7eqUxggGeem5+SnbaU5Ur36OuLhenZGxxnckqMcCRBbcP+0xm4ncB/yzmchzc5l7S00ueto4rX+aN+vbWUdylSarHnVEsozV9s+5v3am08oslTMbz+lR6mmRR+XO/VLJ3FjPqdP+t/Ya0mllpfP6IEebsVI52ky2OfbN3xwoM1V2Eqzm6/+2mq5DLo4P1lilHD4NLIJ1+Pp0teg4auBYBGvfozfTdyyagW/vLZ6IAnAzvdFAGm+/xdQeDsTHP9BmgXef3wJuFlCk54wzzthelTdPlWqhDfgUkeiBtMoDZCyoPYRy7hsJrAAaSBXgKVKmjry5pUm51ncAiAVceUCY70SLyKwt0rW8aj8yKI0v8gFsiTCJQkQIlOV9qSvuc2KberVLelzgCTBsr1cHfBQ9o/d//OMf233qRVrJ4XACbVMPgNTznOo/bSU/kAJE+b3IVLoO/AZk6u9Iyf5eHKYYqbniiiu26E4ee0TXwRHaVVTAs7EcGa/8Nvx7Pz3qZAisaos/oCvvf6CcHQauihAUWSGTvzzagdMIveu0H/iiK7/3W9GwPOtFNK+88spdtME1RZ6U1bVFJ9JJNkWOAClw7N6AnvEQ6FWWNrse2XbdTLGK5EZOG0PZbJEG6bDqYZOIxKOPPrp584tYlDIWGQicArmIMjIjuqecolPpJ5ugg/YsAt9kQOZEao3LdOK+bLC5Y6YKTsKVXopKq4PtGIvsJkeG+uilPXWuc83UpftKqfX7TD1VPlmLFBUpVX5zjbIbz/oqmXrmmjEb+ddn/ovwRPq1rTHfvqwcOBHoons5WiKZzVk5XbLpIkKNmciUehpTrokYNXaLGvYb2SNzHXLDHthJD0GfqX77cikvh8W098ZGfdx4apxMZ11tirD2TLzGTf3Ra9exMTaQw2G2TRvIZYx873vf264r8tq81hK6v9Yda2ldBOs4Ao5V1KHSwCJYh6o7V2OOtwaOlSIYGApI7S9K05OblxKILlXKd6Iup5122gZgECz/HXIQ4AL8Sj2SyveiF71oi9IESPIw56nW9rzpvgMKlIUsdFiCjf3q8n0AJRDRPgxERLqR+y2wZChv333VF/DzewdFdCiG1L+eqdJ+CKAUaetELt8DtsAKIqRdkR8ySYEUEQHGECrRmUhdfdAx3PQDZEROAV/tQxQRGWlgru1Bqz2IM7BRP5EP0FOf6yc4m6QkOytNK3Cdtz6QFqkG5K+99tqtH4AgpJDe/re9O1m1LanePpygNyKCIGLRUBJFwYYidlSwJyJ2bHgx9lTwDmxZdiRFRbAAq4ZlouCl+H38Fv/n8DKZ+9QnM88+c8NmrTVnzIgRI6r3HWNEzE5PrM2Sv/6B2C6wAfIR0SMZqgygTJiUPoRwJI8TCssHSGa55jUIgAYga4dAmtMN6zNIHPKRrsnZQSKFzSWbvWXlufIkJ29T5SIcdId49ltYl1AzgFzIk3ZOl7Wvg1QcHGIfXyDSi5urNwLlsIP0EpGMhO/hKLwOlVOayH7kvP5XXxVWWx93PL3+ATDziPaM96vVxuVZ/0SUjUO/AXVA/EiKu8/rZSxGhmoDoB0hXrLKc9EzvK7mBXsqe04bJWtpHfagzPo+4sUzZS6sjzRv9Fdb8aB2n8e8+vBWCYcrHx4ZBIv32FhnVKCfJZu8pkgTImVs6LOVfQyTYwRBENcYQIbmBfNre0ebHyofoTEfID5LkJFPfYoXzTrBM4pcmzM2nQiE+jnSVvnqW3/XXrVtxi3GNuVXr3QsoqB9uL103Xyi/+4aal5h7HBvPYH/+9//Lhz5vIHHld+90MA1MO5FM16VeFEaiGDtIoOMWHAW0Nzl2SpNC+QXv/jFBxuJAyEIkmObN6Y+ANKCGahpIQ2gd8qdP1ZXFmsWYh6v8g4QtqDmKcoz1sKrDNbi3TPlaPjK7Fn7OWz0DmQACbwTQsWO3pZ0ETBrMQ9cVn4gMKAaKBAWk4fE0fPq1Gf6yVMQ2auMZCikUB72jADA/WbJTkeIKeBV+b1gGAAvv4AxghHArEwEAZjigdzT/IA0h3UAPMpdYFzbd7+THj/+8Y+/9oMf/OAmZ3uxkj2C+cc//vFGuDo50ElwQFbyayvgrd/CxYCn7nWt/+QDVheE8hCVZzpNJ4VRCuUsD+2JGEX+0pN9YOWnbOOi9ipktZDX9Idg9FztkJ6AduOFR0Q4lE/EIFnrb+UVeLTfLWBbH6jsiFPtbg9UsgVAy6sytW958fQFPPXLPD712/pVJMsBJgB8stB1xoHGoD1VXhbcce+Vr95Aar+TJU9zn+mRfMluDxZiUTvSG1KC9CLLSAKCBBj3bG1KX/o8nSLZ68XwQnAkmaEAyVMfYXIIL49ZZdo7p49VbnNIOkpW/a06CoFTF+GRPJoOiUAYzEv9Xm/ikvpkTN/y0HeF6PW5UQOlL23yVU9zqz5nrCKQ5vqeaR4qr9q6sYC4mtuNnZ7hNUa+9IX0j5gyPpjzlgSpszbok6FBmGb9hy7qX7W94/UzOAgNrA3UD0Eur+rwox/96KY/c+BxDT2ue0dD4pCtC0e+KABy5ftSa+AaGC91813Cv2gNHEMEWe6ORAt4YY3c+xbPFty8UO0DAuhb4AJ2ACCQtYdaAFKBdAs48Of0uNI7ujdZWnAdSe5EPV4VIUXAa4t9z/PetCgDd6zOAE95IzwsvQE58tqrVR59Xw8Ca3LAgKcrWYBe4C4AENkJ0Hq+sljdIyj9ly7gA8CUNgATIGf1Ln9ej55v7w2LfDqvPukQKOQtq749x9PR/UA+8Nv9/umndMKlqmfXAZfkrN2rU4eL5IXsPUrJ0+ldf/jDH27lfPnLX76BpCXtldEfQhKw6q88EUr9Q0iUMDCguevSCL9MvvYPpY9069j75CgENd14GW75kQFYr47IXPfe//733wii0DReyshzeS+A15bp3jH7Ecz6X9cC2xGArvWZdy8iCHAC3Eiv65XNu1s9+keYq28y1KaIV2S20NEOW9kxKH/gtDbJO8STa89Q5eepFUK5nr10VjqnzykzvdQe1Uv4nj1OyWoM8DCqG28xMoXMm1vWO+WYdd6XPnnJ9NF0lX4QQkRFP0GEeM94vPWFftd2PFjJF6ntn1FA3sICEV1Eo09konv9d40HCwlhkFkPFu+NOW09o4gXjylSiOAaU/oK7+h6gc0f9Nv4b56ozdcgVN7JufNy+SRX5agPspds6R6R5PHeUMPyWrLdb6enNockbzKQu/YutLlxWz/LO0qfyWGelr6yei2GEM+jt9yaehGsF40urvzvuwYugnXfW/iq3zNpQIjgMVRCOMda9e66ZpHus0U9sO346QCKxRAIAl4t0CyreUACoYAGIFL6nm3BjEyx0rJcAucWblZXZAmYAzwCkn1nmWZ9rhzhfoFKhClQ1SIeaIw87qEDyVgd7W8J7AkpTGZ7YoBtJ4YJB6xOpWfh5j0CXLxwGIlYAlz+vD7apnQRB0e5p5tkcOS7fQusw+oIrAJP6Sa5epZXByitXAC256tD17wQNeJQKGDpCzFLl8kZiHdEf88kU7+BXjIng3fiKJu3AtGmh/INgK1VPG9N6YQD2isjdLBnAnDrPVhvlbwBtnQTkahOiH9y1Sfq28kqPI/FHgHl5SqPPErJKrSptopkVw7ihuDypMqv8ur76Quh9m64Pc6aZxNArS/UNsYI44F+kw4cniJMC9mpXxc66X1RJhr7WUpv704yIEvIp2v6tjC78jEutP16rxBw88V6KY39yGN1QogRJGO5MtxDtGoD33nWjEdtzeORXhzMkoy1cZ7FDdWr7RFahifGmO71nTfJwRw9nxwISXJUtrkpuc1rXeuetOnFHIVwVsaSVWTCdUSm9DxgPJjCF5Ha8hEOuvP+klSk0VxgLt++Yd5DNNWPbOW98xHZ8oY6fl/4ZWWn+0LQG4NFCzQOmitqa3kaP8mV56q242kzT26IoOceh2Rde7CeCWJcD99jDVwE6x437lW1Z9fAMURwrX27CFlw1/IJMO0zFtzANNAJMAGlAYeAh03miFkHPjhVT+gLoClcp433gQfHogNZgE9lKQ8pARiB157ZvUXl3TOBnepkX0bfS+edR5GFyvW+nQABL0CHayBnCBnrbSC0dOUDQDgimlXbKYdIJZDvN/lYktOlQwzSP49Tn8kRwA4sdRohj51j28lVXkIwK6/vCJmwwEAM/ehtvH/9BqLotnq1vy3iQJbATsQib1yy9bzwt/qBZwG/2qG68d5p20BX5In3sPTpNss2EJVeIgWlsw+qfgjkVRbCIYxz6wUo89DwulQGAinUzl4PJBsZAniVz8NS+/c9wFhbAM7pUBgeAlSa6o2gIXHao3qSp2fKG2lId0Jmeb2WtCDF5OJtXS8uYB45rq0qT1sjAdU/ucrH/jekFUAGnp1Alz55pemat2M9QrxElVs7+d33+hjvMW8mIwzArI7IA5KmjbZsY4BHVn80NtOdwyw8X748yowVSN6GE/ec8VK6NRoZb04Y7TejU3mY+9Kh/YnVrz7Aq8Swsh6k0vMYJTtPrDl057nub3uYo4XtLnFa0qW8PtVr5wJzL++S/sQYx9ixnkNeWXOc+cV831hPXvMbvfebt/GNN964eW21JSJ4NBTqw8rwew1Yk+bCkc8ONa4c7qEGroFxDxv1qtLz08Bdx7Qr4WjhQ7BaiACiDflaS3RWR1ZxAKd8Awe8AizpLaKRq14sbNHrnrh6nxEH4SnCV4SClEYsv3AyJLAFt/TJHdBgvQW2K9Ox6A47EH7SPV6HrgWa7AkIzJdXe40CyeXdSXoB04hW3hyW9HQJBDsu3cJf2emF3J4hM73zOK2lHijjfaqMyg+QBI4L0ytMLELbX8AknVUPYE0YYZ649RCWJxLbJ30iz97fVbryiFgjO73DDIgEaNU3UOTQkZ5tH12yRs6SM7mc1lbd02vPJF+HpSCohdd1KEP66n5pq1sb3LN2R4ySu7z1WcBMfRC7dAMIIl/9znJePXlbgFAeitIgocLFAs28CLwmkU4eO6TiSAJ5Sus7pRVuVT3ti7JfKP1UXrqKwCZDBxQI17N3C2isDqXvzzHflY/s1Q7VW5v1O6ImbNN4A1p5Gru+gJw3prKA+dV1slZPYY3IPA+NPiIsF7kAmvUbJMdz5hhjRl1Lh2T3HUniTd35Sx/aazxOPGr6ESLDy4vkIfPpvzb3AmvvcTK36iv0yTjkPiMTkqofVT6jg7RrECFv95B013pWH9eP1gtmfPN28aAhncpDIivXeErH5VW+SFK/+1vDlzVCGt5zciFsxn11qM2bM9XT6ZCNgfphOv7+979/85jzAK7HzJpy18qpzx0JVukvD9bzwxtXTvdLAxfBul/tedXmOWuAB+tsYUGu1vq3BOv/Fp8HJ7wBoBazFsyAYYA58Mfa2YLZ90hKYKsFuWuF3/ViYmCoxR5YF5oSMLQA8zABvJW7oTE9Y59KZQQUNxSOnABToKF0LeSBuwB6XhSW2QAeApf8Tk1scS+MKjCaTD3f98Ik96W7QqvKO7ALULDibghL35OdFTsZWK0RHns4gA7WYmFOvA79jmQFvrP0spgH/jbUJ3kQSYAI4QNM7cnqueQI+ADa1bc6ln/XX3/99Rs5sf/H6WvlhWC29yhvU4Cp/wip0yfTv4NSqkOko7pWj4h2/xGo9kfVZyIWAGTgtqPsa6P6TAQTudWfa8vqwcMgvAuoROS7Xtn9lV9lAa/9DjgDg8BjOvAi50LweEy1OWJfnZO1fmafHFLF25GMDk+x+V+YICJe/umjetYXha8Z130iTsnOk5js/TsApnarbwpdjcymV+2PxPd7iTiZeTZ45cjHQGJMSm9cMxwAx7wZQi2XBFYPJMkcgCQj8kvWkAMEiEfH/LZeDkYVeiufHYNIHNJTOuOSDOpcG5CPl5Fn6ejtWWOV/ljdywuB67f+Qz51Kl+Go9oG6UUizT37/M7XPaOeyLL5BNE1T9rbZX42H6dX/dxY1I49u3M54tU1/dx8pm+mI57P+iWDS/VszJjb09G3v/3tW7/n+UOGLZdna9njLqUXwXpcTV3pXjUNXATrVWvxq75PpAEEi+VyPVb7fUkWYsJCuOAGARO60nMRJ3urEAXAwaEHAPSXvvSlG9nKU9ECKhwrcB5YQC4A+/LjBQOqkm+vFVbYglxZgV3W6coEDoRmBYojhIGInrFvQ4gSQBgYSD4WeiAOaOGhIYvrvFh98rh1z2EXG+rXdWFovgOmwL96Jkcy2e+GBCCFAfPeydUJXOkWOeIJqj0qO5mAmsrgtQAMu0/2ZGLJbk9MJCSy1P10+NnPfvZGMpMBuS1vL1ROxg7ACMTzlgSiOl2xciMf1T9wnbyRMqfn1TaV3R8ia19GaYQZlkf1rQ8IY1uwKYQKMeIZrG71twhU+enPyYOQ9AwCumFXXdM3yicdCw3llQDU00tt0jORy75HlErfuGG1B0hrk+phX1P1L4/Kqf6BzEgrAoy873g0bu2hcngDr2T300M6rz3Lcz06wH0yO+AjMsyjo48bX8he/RNI33mi76Xd8W0c7HxRGqGmCBbPmLG/QLr+oV+vlyQ5HPBCZqRIvmQqP2MpXfOKIZp0gSClqwwX/pAF+db+6zHqt7Zaz1NpeLV5xNZwxfOMWJUegRFqyKiFQHa/70hQMiVfv/V/xE/99GPhz+aEyiWXfWQ88OsBta5oe0TffHUkjNWRTpfM93xtz2tr/s+Q9Z3vfOdmDOM522iJ47r1RIvj/yW+CNbTaO165lXQwEWwXoVWvur41Bo4ew/WMTOL1II0i32fFlGL7y6QgFRAMQCJaAhrc1pe6QIyndTWvSzxXeu5wFDkqP/12gD6pWtRFRqUHLw6Lbq9I6pQvkjaJz/5ydsibX8Fay1Ax9JevQAU1nXAnMUa6K1s4U5rMbUJGwkEAoFC+SBhjrrmBagePF2ITroAdoGW6lie6ZasLO/CtSIZb7755g18t0ehdJEgFvv0EGipzpFMxMNBBfZM9BwPQvpALLomBC05auteNF37sV6zSPMIpbeOcI9gFU6qTSIWle9wClb6ZKiM/vIa2htUPWrT9Jc8e4R5ZZR/deaVAUaB937rS5VVOY7sTw6n1vHylG/NAAAgAElEQVSOVL4X7CKwQssQCHuoEHJjQzlAb3qLLEYAnfpXmFMy9bty6vd56pDrgHdkqjYNWJZXek5v6fBvf/vbLeQSGVhvD/JXnZyImcz97vnyqpyIQtfTXd/1WfVJB+XldQJIsrFonFa3dGT/jz6/c4TxwWOy8w2vivFdefUVIWz6X/cZHfQz7+Yqv9pD2dp95zBETF/tXtfqWxH+8ur0OuHI2xeMofL1OoXaJtl4SNfTiIgwaPAEdd3801hc403l8RwhsNJ2r7wiqEvEkU0hfPqBPaV0Wtvor7U9j5W21mfVRwQCMlQ+O8dtH6FHOi8Pa4I5Dblb4r7rSvWsXo3J2sMevN7t9r3vfe/BiZXI6hKzZyFY8+yFI58aYVwP3mcNXAPjPrfuVbdn1kB7sCxsx8XIAm0hXSs2cGIx696GAW1e3es/8NF+GSBgQUHPBvIKD+vZAHGAoJPXApl9dyBCZQIFgD/yspbi8mnxDxjlGWhxDvgjCEJMkJOu9wfQB2Qry54ReQsxko4Xqd/VCYkMXPJysBoDWpGBQHXAOXDjyHYWaboEmpS9oBDhA1DkTd9AfM922EXAu+/pVr3oIn2mjwXC5ZMHKOAnnG7B75LJrgOO6aF6ffrTn76B+K7zlCFyQF6Er/rXtv0JF012bbsEvjTIc/pFMPaY5+4H+APDEY/y7Mh2L9qNsAgdLO9kq7w8R/1FNLyLqvyTrcNNAMn0Ljyu56tT9a8fIYnpkpXdYQhdQ4AR2a5V//oDAO1odce6B9brt0goOSsvw0F6KI/e01W9qnftXSilfT7JzNtY2jy5QmHt5zHOyt97wdKZEwmrP49YeuJRqA5eTKvvlWdlJIew3mQREoYM6c/aePffAPb6aL/rV42V0ptz0n11k3fpKpOXz0uZjUXGg8rmfTF2kRwELh0Vglpd8wCnU+1NF8hWaQqJTpZIsvFoXDF60JFQwHTFi7V1dp3ekQ4ktnLLu3yEAtaHGIYQVh4dZexYNEeWDy99z9PlGpcYcMxv5n6/9zpj164ZDHRbDyTLtWQmizHVteqV4aT2KJw2z/d3v/vdm954nRHd9LH7746GwbNFc9er0h/WwgtHPjPSuDK4jxq4BsZ9bNWrTs9NA+9+97tvLxq2qCBbj1MAAvawZ1grLb6BpcBi4KuFXPhVi3uL53ve856bpbLQDy8TduiE/UM28Tu+F5BtYS0/e1BalAPXwv0WWLGyAh9Ct+jBHgbAizW5PIDBdCRURsjLWk95j1hveQEAr0hAh2NEOjvgw0uHKxMw5gkARJFBHkCyCDsSwpeuAKZ0HrmqrMhD4I/HCXhDRtItcKlfIKJCNtOBdMCieiMMlVOdauf+aqPagXfM8dWIHb0uiRHqJG9hnEAlj1SgN4CPjJdX7U4XlZ+3K504eQ9R067Jlt57Fiksfwc8BOwrF3ArnQMryotswum6V//kLUMA7NtbGe1d0S+qS549IZD6QgTK4RuOF6/sSGrl5vFy7DsPV5/Jrm/xQvDqdD1Z7HVK1xG8iFv6SG/poHYq7747MCS5G2/2v9lzJOyr8ZxsPFhC1AB/3qkF5jwhG0q584z3IfE8G7/JL0Su+kSMu5ZsCHS6YkTRZow1yArZkREezepZe0Q411NWmTw++vtf/vKXW/kIlXoz3vBmMoww2JhHjfHmwfoxWRA5sje+HSyBhC5R6btn9C0kxByDSJQPcqaPkI/RRx7mPfmbe2r/8tt5z3zK2GOcM4jRUem0ZXnw4CHcldG4bO341re+dYtwcPDNEr1HrVu7zj0q7dy/cOQTKOtK+upo4BoYr05bXzV9Cg1siODRgyW7hxGptVBacPc5BGuvtbgH7ALhGwIXgEM2eLTsnQAqAMGAAkIFGPP6WOiBJSE43T/mx0ps4ZeGR6bPrvlsoV/PEGuyE94C8Dbkl5alHahEjPIKRHQCEAGawFsnKLq/bbHAsbSAIgKRDOkToQoE7yECpfvPf/7z2s9//vMb4I/kpIc8OZE8hMJ+keoXiAakhOUBv6zeXh4NtNFt4KhQzABnz2orIVpLahG09b5pa8+xovMcVP4C5foEL07EgwWbh3FDGasDT9MSpK4jfUh1/ShAnT7rmzxKyQpk9730AGtpgUUvNy5t170rLZKVhywd12Z5jljy60e1w29/+9sH+w97PqL64Q9/+MH+GaC35wLzGSTs2RFS5RATIZTp2juE9FOej+pRPvXD+kT15gmqr3Y/40dkltcQwapPOU4eOF9Aj7C7p7+UPzBuvAHA2peueU8ii5Gsrm9/sDdT30ye5AL+EWPlrFcnvSCxPC9Lioyznq2vIUgRkuS1H6oTMPsd+G+MGT8MK0i8MDlzo/nV+Kq8xs6///3v2/hxuAUCxHMtrK+66PPmin5rgzWAmVeEDSYjQ4pDJPqNFDM0bXrjEgHbufNoEDrOf5Xv+Y0E2KVL2ydHc2TrRLI1h/3iF7+4jQ+eR4Ry50vf6XXzvgjWU4CE65FLA3do4CJYV9e4NPAQDfBgHRelu0ImLMbuAwktmmcLmfQWuwCAMLrAT2FPWd5bmAOa733ve29Ast97rDSQXT4bZgQQLQAAlpLRxn1ESHjZbla36AI4Fm1y2swdYAmACjnaPFrws/oHZp2Ql2xrlQUsyjeQ2ruzArL24XzkIx957QMf+MADUhbAX+u2vAA3XjPhM4FlByCUBhmr3EDfT3/609u10hTyZj9O92121168JwBpaR1jT7/95kFLNp6lnolgFSLIss5LgYjQbXJu2Fzl98xRd9smyA0wjfxuaNDuE9P3kpH3sz4UAVpwq1ykw0mSkZcIjvef0RcCD2AC3ryCdFNZkdGuBxKR18qLtH3oQx+6haBVjw6VKL/CRx2lXr0qu3ECoNYHkwvQdGqbkxbTV2Sk9PWj0nWvtvPy4cqPrKh3bV75wikRUWQBcXSSZL/r7+VbmupoPyBg7pnkECKoDt3T9ggUnRrX5hlENn2lh3S0nta+y7/ve0qi/rFtjdghV+mIVyXdIUXmG0YW19MnIl762qhxH5FGstWlsZ6Oyp9BhyEFwekTYRGS2zUhu8mBLDrMgTcUidHOxhTd0bExVHpj2HhH8DOOmCuRydIjs+VhTugZRpXaXht2DdFTJt1re7pWJ2MFGex3+fQ7Uv+nP/3pNiYYS8h4lv/DFvyV4wmAwYUjn0BZV9JXRwPXwHh12vqq6VNo4F3vetf/W0tqC9qSrRakR5EnwPJoRdzFbK2dLLC79+N973vfzQuTlbxQqBZ6HiDEBJARVoZUIR6V0aIM/ADppY+EqAfrNLBjke7T/rAjuWHVRRD75DGwVyg5hCsqq+d4eng6hEYBOt0PRARuP/GJTzzIA/hCAIGwDYsSigaQAE4LPgNKeSUiWIBQehJ6GVADhBHSnu+50pen0LRkF56lHbUL0NT1wvW+9rWv3YAnYlO6iEG/9+Wmlb37UIDP9HWsF0C4XhAAUxttGBLSDODzuNZ2tbH9KJWJaCgj8hshqg4RX96x6uE4aG2DuCN9wDFjAFCcFysCY39few4jOUK9hCx68TAgGXnXdqXtfWO1S9cqG7CvDnmuCqVy3fH8kZOMGMByefOmdS1Z8xj8/ve/v+WXzOnWeEGStXt1rw9VXs/n6RKaWVoEf3WyeW3/1oeOxg7eaV6f5ojqYT4xzoQI9un0QCGmwDtS37PCPZGFykcc6Xy9WOXBI2SPknmPjOYz+jHekaT6z5IPHl11Xs8u8snAYk7rOsMOb5E5mrdP/0UKjUuf2ogOS28/mP1cSyj1Se2l3Oqf/tYIpI9YC5BbnuolRObrDW/kibSPLI9VY7A0Dg1CipeMPcnS9xQk68KRT6LgK+0ro4FrYLwyTX1V9Gk0wIPFMmkR9dsi5rfFacvaa7uwWuil3d9ABStwi2bW8M9//vOvfepTn7qRrRbyBWr9tqcFeerT+2Ja8JdIAeiAwC7uvAwAAnDDsh3AFTKznojABk8R0OwIeuFwSCow7+AD+wnIxZsDTJGP5bv8kwGIBIKQBV6nSMLuewAEA5oBk8ptj84Pf/jDB3ttgE86rWwhZdU9GQLZgGu/A10ILFKursonax6yb37zmw9C59rX00EjES8v3KWfnqkOyYIYAtzIKM+BPsGjsf0TudSH6UH/RLSRuX73h3DQe7LII89Mz+eBKD95IX6AOYKlr5Uu/dlLyGuZlyMikherfpQ3Rh+2X6080433+kTIhOmVRpic92Yhc5FoMhZWVf5di7hHpBwmgijq17WpkNUOpfjvf//7YN8PktGnMecQAkBbqCUy7pj/9eQhautNWoNM9S0/xDWZEABej8a2A0oQlcruurDFdF7/Td/JrC15WHlZ3DcW9eP6gnv6fr/1P/Uo75331iO2hgd9HJlgcDj2b31Q/5G+uplv9G+vK8gAUP/s2fSxBGvnb0SQZ8z+Sf1sSWZ1qn3NScbjhjUihj3ffXs0EVM6NZ+ZE5AshNBYRvzIX7/+8Y9/fOuH5thdV+R7XKv83n71NGviyTMXjnxOiryyuV8auAbG/WrPqzbPWQMRrLOFCQFikVyCdVzAjqTrYfelPVqqkYeAQmGCX/jCF24nCjoVDRiUboEukGxTOw/GXTJb4PsM6PJirEU58B2wAQoCEgA50FT+AUJ7d5CO8gUWyqNnS+ddSEAWzwuA4/meBS6BIBZs1mJ59qx9bH1HQNfSHeAMpP/5z3++ySH0zJHvAE669u6vnmfFFu7lsBAvpUVueGk8w6v2jW9848F7awKHgaVk7Xlt1CePFdIkpEmoHou9Z4DQJdnAfLoFhtMdktUn0K4c+QLwykW0ePMARp64Pp34V5+LfAGRlcloENjvtLPapKO+k40XRV9K39pDCGL9KT0FhHmFvMOrexkiykd+fUZukBQkS/ig4//tIavsyqq9S1v7BdZ/85vfvPavf/3rAQmnZzqkn+rOmEDXiLeT+9JpMvKM0bEDITZP849xQ//9XnJTPR1dz4MpLLW+Vb0az8mQjMaD8cpDSXfGqFA4pGk938gSeZcorueoPIXZbTidNAgTufstPI7hiZHHPk9l8yoJT/7Yxz5225f0j3/849Ze+jEvm3nPHGKMLTExZjc0UnsjzvTGE9l1+86UZSylW+MN8drxRiZtXT71WWTOfN7rBdoruu95o5dd+qwx1pHnvCwes7tw5AtW8JX9y6mBa2C8nO12Sf0WaeDowVqPwBKUhy1kR4Lluc3L82vRdZ8l04tGeVey1LaXJ0BRGBXrs5CcXWRbhIX4IDDIUeDnjHQlE4CxXieAByj0LAAISLAMs3grD0BDnHouMBEoZW0GfoCo1cuSz/XYBKSE1iUDsFp5wGTphdIkX78D8YV+/frXv35wnHjl8TT0bHIF3BEVpKIy7YXoOxAJbGsDJC2yEAmIdHz9619/cOAH72L1La1P3hCHcgjRXKt29UkG3kkhWuu1K/90k/y8TuWpXftMLiQwvQiBIw+CHampPGVuSF06QHy6n7wdzFL+3sNVOwt78n4oXgd725CIygpUei9VbdVR35EhOtIfGRK0B1Kjv5euuiQjObsWse93bVKe9u6pb/fyFvzud7+7ebz0b2NjyWt1S8/lgZhsGQ67QDgRivSDwGzooDGzXpbK483s06E16TrP9npsu6/PN8bSn5NDl+ymb/OKcMw+7WNzkMR6c7aOdLCkaucM0zUCzROmvyHl2ko64whJKh9jPH0Zc10rr/pJYcR5iDsEI4+jF4c/zLCFVGoPRNFcZbzxzCLIyePAECRSiLA2Xi8WAnVsz9LwHNeHhE0a04UB9l6rXqnBs0+na7yw1rwAL9XDVtwLR75FeOQq5uXSwDUwXq72uqR9izXQHqxHFbkAb0kXgHG8f0awlIFILClbbw3AwYoKqGZx/8xnPvPaRz/60VuImXcHBTwCVIA6QoC48HyVLyKS3OtBAZoCl5EMHggyI26stEL+kpEll/dA/Xq278BiZbLEVp76rTfGXicgqDRAM4szsKHswE75Ai/IJ2Dm5LH24fzkJz+5gWLHG3evPwBVeT4rS1hjdUEOAVd1097SexnsV77ylQeErvaprex9qYyAYXuCaluHEiDRC9SEQlY3IWsRlT2qnP61ZXWM8Gh/AFdfo78FceVdWeko4qOdtQdZA/KFPAb0C9froBYha3mCkKj6Ek9FaZO/+3kdOnEushAZLISvT0QiclWe1U+YKoCvTxUSly4RhMiT0x4ro3TlU7/gdUA+A7G1ZYcGpK/qG4h2yiHDgvAwnlaeWt7T5AWkefHSn5dTA9XJghRrh57T5kgWL5E+b5zWRsL9CpFMj0iSflleXsDc9yXftfWSq/pb+nV0/t///vcHB+fsGFBPY5wXmTxHeXceZIwhR89qB3tLm8eqS+3fp32f+rm+Wl68Qd17/fXXb2S5PhDJamwbg9ufVx5yMDYJf6wMhi3kMjkb9+YUY9Icpj+Yu/pcr+CO4ebUwjrzLDqAxVhtfP71r3+9vZKAUWjnEvKvB+siWI9ara/7lwbeOg1cBOut0/VV0kuogY5pX2sgAH/0Su3Cth6eo8drVXC2GK53BoDaz+63WK8F1DNCyQKreQ16AWjerYAkEBUwKL2jyDfMBpkADAABQAJwCgAoq7SANguufSLIFBJC5tXBeqDWmr/eFN6b8gkkAyDSe8cRggPgIIn2oPUsazJwmywBlED1z372s9v9/iIJ8klfS6S6D3SxuC/ZS7f9FgLGq7V7wtpLV9sko2OshUSxjtuHlC7Ks/zSdVZ6HgVelEBoQA3YFA6qbyAytU314n3QP3mDkhuA7VmgF/nuubw5HRKRztL9kr36HuJUWT0fyep69ekwiq7bq5fnqnLqo0Ij87KUJn31H0Cu/MhS9YhEBEY/+MEP3owJyVx+CFgyObFP/YX8VV5/pUfqShNh9CqBwhYDt9UjXedBc/ABcpN8e8hM+rbXSn/jiUp2ZSGKvFWIgX0/yLz+WftUF/v/eJ+O5L0y6icIVnpqDuiv9kre9OPwEuUyBvQ7GR00UV4R3Dy7EUseHV4943aJoYMX1iu6RMr4T1aEQX+zf8o4SrfJtPrQz4xZnkrt2fioDhF9RLu+EKHm4UJWydizyJV5qbJr83TOc7XzuLBmsu5ckg4YJxBxhKx8kW6hf+aw8ijfyCyPen3SWF1iZc45ksaHLa/GgTTH38+4NF848hkVeD1+PzVwDYz72a5XrZ6TBuzBkt2RMCFfS6rOFr7j/SNB2/x3EQQqkCzPnVmxWXSX/HiBbYApcNn+rcBpe17Kw/HXFn/gOiBQPgG6AAsiZZ8UzxnCZl9E14EnYXQbclU+gAmLL68cSyxiV314mtLDeqdYk/sMePcZweiT58kBCpVXfXbvRvkK+et7Hpdf/epXNyCKmLHAlydvBW9YBKN69mz31jO2IVzaPV1mUQ/oJ+dXv/rVGyBOrtJ7N5iQIO1bvoFEbcpLiGg7IjwQ7vQ4oFCdgcny4D2qXWuXQFz9od/AZ+kA8NIng7081TeihNikYy8b7nt/Afv6Sd6DwG35AcyO6Bamh6RURsfw8/R0/c0337yF5KXnynNIRd/zcBUqWJ+ufSMOyVz+HRainSq7/uuFwfpc99dQkJz//Oc/b//JVvnJ0mehWQA7Y4L+qO21M732GylJrsZZday9qg+SYFwnT3npa4C6Md2neYXhot97P52398j4SfbKSiakNj1VluPGzS88LN7/lQ6SASnrN1mrj3GfzLzHvMXII9K+8xFC170MHshC+Rk32y70zOhg/tMePLY8pA4rKa9kR2jNOXTWfQYZYbfmFx45ZJLMa3gQprhz1hq+tK+9bts/agtGq8ZSr4goBDAdOOGRLNp8jXz7/Tktc8+azYUjn1WD1/P3UgPXwLiXzXpV6nlpYD1YS6aOhGgJ09kCuATrjFwhbvvskinfj4ROvkciFtCwgV74H9AHnAcgvGTVS43bJA+sAhFCq4QXssgHLrzrKTBq7wlAwjOQVT0g5FAEwG/3UpTXEZTKh0eNp6J81hINHAJ6Pdd3ByywDgOLDiAA7ss3oPPGG2888Mhs2A1yaT9G+XcMeJ4VYBbhrKwNw0yGyBMAmey9JPVzn/vcg300yZEe02FlRBKqkxPgeLh4UegPkeQNqn48JdUJ8dlQKhbxnuXV6HtllA9dyzs5qqPj9auf0MJIC11XRgRr300Vae03K/0e+Q6Ml3f16V59Nj31SabyjPwgXvVX++Equzr3x3vEa5icPCD2i/Eq9hlZ8+6lnq+MCF3/5VWIXO1bmsBv18oboTb+1U371m/oEBGq/EhedU3ne0pd6YW/6XO8qLwMCI20xgXibCxEjhrHQmnTYbry7re+R8TLly5Ki9z3fM9Uz2RwgIjwSx7dyi0vJ3j6vSGqPW+fFTLLOIMs8UbrU13nleINR/Qbn9Uz+TZ8NfmRmT4rszkMuaIbXiZH+dfnql9GieplHuVxS2cOnUn+2q1+6dUNeWLrG11LNnKYA4WBdnjOzmt5p/QVXjskip4YlnbN2Hn/IljPa3W/8rk08GI1cBGsF6vfK/eXXAMRLAsgEvSoKp2RpDNy9jBSdiRhRw8YQgWELdESzhVw2I3+QuuEu8ljreAs08AbKy5gDrD0bNc2vIbll+eq33kbeEHogLW5T+FCQCVdA18BJtZq4CcPCU8Ma3fAa8F9eecpEs4TKRACtftIdt9IYUEB7XSQ7I5GDxT1H7gvn7wmhV/+8pe/fLC3AsGy14dlnW4DYuoW4fS+KwRGyGH6ANZYuktTmBaAWvk8W4FjhCOglxwBNZ6uPdSga+mQhwYJsV8rQhRpAhjz0gVEqzNy0GfEwxHo5RcQTbbCFJFRJy4icZXJk6EdkZHazoEbwH9tJNS0+vE8VY69SfogAwKywyuS7nlRSqv+PDFC1hA146NPIWUBbYSmOttvGIB3aAhvhL4k7K22qazk7RCaQioD/7xYxoNwQwaC9F+78awggggID6XDFNJt3x3+YRwghOWnnapPcnkZONmdvFhekY7KR54RgW0/BKYxVv+IQHqZs71eyWl/EfKD9PY7PfXP67dkSN0RmuRBynmkhcw6GXG9ibyH9Q1zgJdoVzYizluNDCLHS6AZVqQtTfpziMmR8Ei3hg191b1+I+BLyJFUa816sh617ryN9y8c+TYq/yr6nauBa2C8c9vmkuwdoIElWM9DnDNPlHzPiBkSdEbQdpFeQmYR79qCzAVmgH3X/CFmQnUQMeFWQuaE+SEMngMiyCzdElOgozTyLV1gJZkWgMgHIAdIAJ5AGDInhGnDl7pf2Ygf8tF1oB0oY3Enq9AnZQKbx/0aSKawKFb+Be90zdsFyG9fYJVHmIVNIibaYskBkNing0wWDK5MgLQ2QaQrj3dxw8AWcGoTZWs3+WsDFvj1RiLq0ujH2+9cowMehQW5vIK8OKtfegVU6VU/Nk62zsd+Jg+kRZ/jbYkEIdH6vfwQgx0f6kem6u85bazePFhrzDiSQ/2Ql0t+vCPGNuIifZ/JibhrM21JV4wx2ouMxqn85YvkyNc4MH7ISc/rXUaEV0ZEYueunSPoVp9AYnnXtJ++uW2zHkHymof0EfXdcvTZDQ3UhuRg2NJnt7/vd/mv/s3P5qg1lp2tCc9j/XlBeVw48gUp9sr25dbANTBe7va7pH/BGkCwFuyttwgwOHqcFkwdSdIuzvvdgrzptyzXd/E983TtfUBiAcAu7A/Lcz1hnl9guiBsgcY2iTQLqAGrI9k81v/47BLQJT6A0FE2ddtyAMDNCzFAxDbNWrS3rRckr5wI1oIl5dP7EkXg33MLfJW35GR1vm23+liQrB/Kd4n6Wsf3/vapI9lZkqXNV1++A/6r55VlZT+CVM8umNW2q7sjGVg5Vh9nbSEtHajntivZpQGEN+8da9LL+zg1rS6Off8s7bFNz/S0dd52kxZROxKD1f8xD/rf9t15avvgWftu+52NPbKctdHKeSz/2I539c0zkrhGguO8dabDrdf26W3vx1l67uoLZ8/u2Dxrr8cp721Kc+HIt0nxV7HvbA1cA+Od3T6XdG+zBhCs9UxY+I+L4IKzI8k4q8YREG1+QMISkyUMR2Bzdu+MkKzsynNtgdURNC+wWNC05OFMH1vGgrrVx5Z1F5Db6/t9gdNdOt96HWVYAtW9BdMLmO8CoWdyHeXoWR6HLR/h6pp2PgNkR5B6BHzkBFjvuv84AG7B6RFIn4Hl7cP7rHZXr93Tpr4LkM8Ix3E8bZqt66Pa4NgHj2Nx21n7HK/pG2fAe/v9kqAnmbruGs9n1x9nbnmSsnds36XLs365/ekuOe/qc09CPI51OSN+j1Pfx9HlMc2OgTPdPKrej9tWm8+jyPfj1PUtTnPhyLdY4VdxL4cGroHxcrTTJeXbpIFjiGALIa/QkqAjGD8D2Udwf1ywj4BSWWcAYwHslr2EZ8HvhuAs4DwCoKOMR2C8AJTnZ5/Z/O4iYqu31YHr8jsD+EdSujo73jsC/mPdun8MKwP6j8TrrA0eBtiO1vatZ/3nGAp1Bqru8vRt+x3J49kwOSMqZ9ceBRYfBvyOQJRcdH70NtzVtmf99NjXH6dfbNuf1cvY2j6nnDMd6ivdOxLZfe6MdNxFJs509igSsGWdja+7pskdG9Icve9nIP+svDM9bR3P5hRlPk79HjXVPy3BOspwppNj3YTc3jXHPazPPKoe9+j+hSPvUWNeVXl+GrgGxvPT5ZXTPdSAY9rPiMMR+Pl9ZrU9W8yBkuO9RwH3VTPPiL0DwMcRTJSnULNjmk27oO0Iio8g41EAce8v8SufI4Hp/lno1V31WY/PWTss8Dnme9aWGyq2+niUZfkuEqz8Y73Pfm8dj7LpI0eQvsTwrjTbTx4XPJ/1vTMgfyQmx3ppY3XbENW7SBR57yrvLGTuLvKiHmeeruM0dTZe9XX3tr7HfiCqt7sAAABHSURBVL06OyNYTzotPg8SsmP1aUnAcXw/rB5nBOtJ6/0k6c/mlkfJ96j8zwwId+lgSd7zaq9HyfcOvn/hyHdw41yivX0a+P9mv2osh7pRb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9396" name="AutoShape 4" descr="data:image/png;base64,iVBORw0KGgoAAAANSUhEUgAAA1gAAAGkCAYAAAAsUITjAAAgAElEQVR4XuzdB5RtS1X+7Y0555xzzhHFeAHFgKAggogoyXsVFQPIFa4iKor5GkAU0wVFMQsiKiaMmHPOOecc/+NZ4/v1N932CX1On9B9ao/RY/deoWrWrFmr3nfOWbVutVufpYGlgbNp4H9OqnpudatbHYj+P//zf5tx2Pl5zP/d92zP9mxbWf/93/+9fZ/t3u7xPa87TI/zminjuWQ7Sln71x4mU3Lsn0umqYtztWnW5/7DdD+vmWWf7fiZrjuqfSqnsmrLbKfyknueP1e7z9XOo8p5odez1cP0Ptu9b5tnssOjyrCvz+7f77tz/T5qvev6S6+B4xp/l17Sy17D/z/RXPaqV4VLA1evBtbAuHr7Zkl2dWjgxBKsfSK0r87DQGbgdALDMxGUfUDtXgRsgttnf/ZnPyAYE7RfKFjZJ2EBWt//9V//dUD+9glDpOF82nUmPR1GRhyLdJ6J9B2m5305zpcAH8eQmETjTH079UW2w0jLmcjEcch4vmXsE/HD2nYmWziM5FTvUcjiuYjnYWVeqP2fr14u9rqroW8vtg3Hcf8iwuelxYUjz0tN66JrTQNrYFxrPb7ae1QNnFiCdTYAOZVwWHRmgsbOT6KwDyr3Iz3dg3wEzrtnRsH269kH9mciRvsRhwuJQBxW975xTMK5HwE5DLjvy9vv/XsnwToTmK9NZyNoRzVm1yfLfr8fJkfHJsGa9lB5h5HSC5HtqPecj40fhSydT/0XS6j2SeH51HnUay6WwHX/xZZzVLmvtuunHi6EfF9t7blE8iwceYkUu4o92RpYA+Nk99+S/tJr4EQQrMOiKxMQHEYmzkSSgOkJLPotQnQYuESYHN+PchT5IEfRpcO6K8A/zxUJOwzgzbZW7/M93/Pt/u7v/m6T4TCSdhgR2Ccuk/RMElJ9+/UG3Of3PtGcbdrvo33Atk8E9n+f6f6jDIHatR+pPBNBOhMJOxtpOW5Ccyabmf08+3ef+J6pn8/3unPp92yE60yRyX2Setw6u1hb2beP45bvXDo9jvPn0sH5EuWeKb7/8z//80C0k6iT49DrIWUsHHmJFLuKPdkaWAPjZPffkv7Sa+BEEayzAfpJFICD0vcmEAEinvM5n/OASCE6z/Ecz7ERl//4j//Y7nF9pKpoFODhuPMBX79f4iVeYveP//iPu3//93/fwMkkaTOyVbkBZdf5U777JlmL8M1rI1qOJZPviNokT5PY7Ke/TWKVHgLD9DAjOvukMTnTjWun3JOsTHB2JoI2y5mE97DI2ZmA/GzrBIr9fxgxT+5JnGcaZOcnQD0TIT6MIO8P2cphAxPAnq3Nrt3X/z5gnnqdJD7CVfuyo6nX0l33ZXC8erPfSUZmmuzU7SR5U86ONy6OAtrPpNvGQn0y2zLHwWz/HAeu6dmQPNMW93VzWH8epR37z6zzufewts++2reF/bWj6X320WH/P9dzPdemi9rvGdizbp/gH/Z737YO+33pp7BLXsPCkZdcxauCk6iBNTBOYq8tmS+nBk4EwYp0BAQClMAAohDZABiAOd+Bqkl6kAif53me59nOu8+1yvC7a5WPNLnu3/7t3w7OASMRk8AJgjUJmWv+9V//dffcz/3cWxnP+7zPu5EzZQVe1PPP//zPG6mbxIVsyg/oJq8y+0tOZStHXYHg5HBfRLF2TqCsDvJFGiNXAU/lOlbbXecYWdWRnvJ604X/039grLrJ6i8wp4z+DwxOcud/9atntq1rZyRvluN/MvjbJ7OV3/X1uT6YQHuCbzI4nz1MUjYJ0CTl/R+Qj5Q7Ti79rtxJkCdB2SeN2jrJTgSj/p/td+8kSerZJ3bTRvSn89qYDSjf/9lqfSiKqs3VV/2NxWmfE4x3f/qKwM6H3CSUtc/1+mhfz/Vr/TdtLZvteZHjxBhUjrq1ddqH8VMbkq3v6SQpHXiSmUncpv3uOw8mMZ0kZL/d9d8++U+OSapnX09dTL02jma59bU2v+iLvujWn/pSnfWp7+woYjZJX8+g5J/PZ+f2x+S+I+hyTnDHUNfCkcegxFXE6dPAGhinr09Xi45XA1c9wZoe6ybygHzA36TuWCA2AgB4PP/zP//un/7pn3Yv/uIvvnvhF37hbfJ/i7d4i42Y3PrWt97ue7mXe7kDEvQv//IvG/CIZPzxH//x7sEPfvDu3d/93Xcv//Ivv3uhF3qh3Uu/9EsfAFLlfc3XfM3uFV/xFXff/d3fvXv4wx+++4Iv+ILdG77hG+6+7/u+b/eJn/iJu1d7tVfbAMvf//3fb6l+5PqjP/qj3ad+6qcekCzAB+l5kzd5k917v/d7717ndV5n9+QnP3n3vd/7vbv3eZ/32b3TO73T7sVe7MU2EPTLv/zLux/8wR/c/ciP/Mjuz//8zzdwNKM2L/MyL7N71Vd91d1P/MRP7F7yJV9y96d/+qcHhIX5qOtDPuRDdu/xHu+x6UZ5r/AKr7CVo32Vp0z6+K3f+q3di7zIi+y+6Iu+aPdnf/ZnmwXSH30o/5d+6Ze2Nt773vfefeu3fuvujd/4jQ+iey/4gi+43fP0pz999zu/8zubnMB7EcNIZcBMH+onn7/+67/evmfbsge6cg99+ESa3/Ed33F3u9vdbuvPSKRytJFOgW3H/+Ef/mGzBb/pAJkM1Dvut7b7X1/piyKPk0SRLRIzyUEy3/a2t93d5ja3OSDCz3jGM7a+Ifd3fdd3bbKkb7JEKv72b/92k4FdvdEbvdH2v75+gRd4ga0d3/Ed37F73dd93d3P/uzPbm1x3zu8wztsuv6Zn/mZ7bq3fMu33O5n4+r9gz/4g00v7PvN3/zNdz/+4z++6Y4etfVt3/Ztd+wdUdHfymQ77ifvm77pm+5e+ZVfefdjP/ZjWz1swB8ng3Pk0Zaf+7mf23RiXP38z//81o/KVwb7T6/qbpw1tutX4/aVXumVdn/zN3+zowv1IHkv9VIvtcnmmPLIpjzl/NVf/dVmBz7q/8u//MudscDWIvl0rBxEV5m+yeyaiEpEYxKofYIxHQD7BCJSErmOTOcw2ScokfrsSJv0dw6D2jTHQe0js/boF/+rQ9/Ts7bSozHNxunIWKXj13iN19jONR7pgpx0+Rd/8RcHY8IxsqSjGanXDmXlhJhOg6apSOHxTluXtbSFIy+ruldlJ0UDa2CclJ5acl4pDVxVBGumsaSQjgEOpfMFPPL8Aw6BU+DzIz/yIzcy4jqk5tu//dt3v/d7v7eBKWAVsQD+AAOgDEkALJEMgA4gyfMOpAGxQMbrvd7rbYACQP3N3/zN3fd8z/dsABR5A+CVI20QSHmt13qtDfACPgG2IjKAyK//+q/vPvMzP3MDy4jKN33TNx2QNgCJjO/3fu+3gdfXfM3X3AATgvLUpz5191M/9VPbcaDJdyRkArSiTQgO8DQBD2B117vedXfnO995awsQDLyTXfsAOvrM468OIA6BpAu6Q1IB4Kc97Wm7X/iFX9h9wid8wkYqAV/3q/Onf/qnd9/5nd+5e9aznrXJOgFr0ZCORTL0N12/2Zu92e5XfuVXNt1FYqYnv0hL7Soq8c7v/M67m266aevH2vC7v/u7G0mmV3rRv77ZxvwAqIHUQLBrfv/3f387XlSniER6D2wXCWFXyXqHO9xhI1j0os10gYiwOwScbpXNdgKo2sxWfbMfcr/6q7/6RqQce5VXeZXN9txHr2REOtgbMsy26EN/koktfdu3fdtm4z4f9mEfthGVr/7qr97sD+hmX4ixPiYHkssu1cGu3PuABzxgI21f//Vfv9kBIF507/a3v/1mS44ZR2wBMf2Wb/mWzR6MP+0gl+P6uOgzXTW2XZsTxFilczZknL3sy77sDmG9+93v/r9SeenkB37gBza5EGz6NyaVQ290yB4iH/5/9KMfvXvrt37rzRaMLzK5hyyf9VmftY0H/aXfGle+i+5FLCJN2lMUV/3aYZzpM/p0vd+u12796+O3sUI39O2b7pXBPhBX/V001bMFaVTfr/3ar21OFs+6nCXswW+k1rfxr33smVOGo0Pf3+te99rO+ZCHvP099rGP3ezKM4z+6IFM6iKXcU2H+t559sZ+/uRP/uTAYTSdEIdFLa/UhHcB9S4ceQFKW7ecfg2sgXH6+3i18OI0cFURLE2ZKSn9HwAA6IGF93zP99wmdhM98vSHf/iHG7gBThCBJzzhCRuQA/YAnB/+4R/eABiABKwgF8COP+C0KEve7oA54Oa8cgBEdQJG6vjCL/zCDeg885nPPPCiv8u7vMvm2Qfc7njHO27HARJkjIxAFoAKcCFkn/Ipn7KBbYRFNENkTH3a+P7v//67N3iDN9iAFeDivLrIBPxoL9BZut2M9Kk3gqXN7/Zu77YB5yIw5EDe6EHdT3nKUzaQRzfKQSqBsFIY6dW9AJg6Aabf/u3f3vRPV/e///13r/3ar70RS8SBvoHiIlZ0NsmJftaOmQLpmPq0Rz10rB1kKRKV97xol2tc39omdoJgAc+AsY9rgU0EsJQmQFo79WugUvsRBERFedoBxNI1QpuXXhnZZSSqIdjv0lRdRx7Eh27U8aM/+qMbqdEuALo0TJEmZZOpCEbk2jUihNrCNpT/Dd/wDQepsOR1v6gEgqVvfEqV5XD48i//8q1NynjEIx6x6deYYKtf+qVfuumI/X7zN3/zplNgH2nST8C1vmRHr//6r78RENEvbYqUaiNS5Ri7JZN7jE/yImhFkRHnCHZOh4hcUWhtQfiUQ06yI27GlYhum75EBl1j3Is0G1v0pf1k4hjpozzPhPve975bpBMJdR2ZEGkf3/qiKFeRqKJsEegi5dM50LjrWr9zECibLfsdkTR+ihw55lmknfqHTGxSW3yURSZ9TU+/+Iu/uPuhH/qhg6g6+0JKXaM/PZ9cx46KaLMP99/jHvfY2s3etS9SSM9f93Vft+n3uuuu254P+t9YFRFH2kSp1eFezxBj3/0IHwfQT/7kT26/2ZrnYc+r0isvbsq67HcvHHnZVb4qPAkaWAPjJPTSkvFKauCyEqz9CNXM4Tf5BrgRn9ZeAGW8zCb2u9zlLls0wDkT/5d92ZdtEQGgIBAAjN5yyy0bgAFWeVoBzl/91V/dygE0AC4gS9QAoQHuAAq/gZTqByLc/7jHPW4jQu/6ru+6++zP/uwNOCJKvl1LFmAFGEJcSklSx1d+5VduoNp5dYuuAB6ADtDvWsRRVAGQAu6AJLqIHH7t137tBmiAsVKdgBbnS8EpepK3OEKkfF5wAJc+And3utOdtogEPSFvyipCRxfpj3ECfe5T/2Me85iNZPFuS1sErB3XHlESqWjJRSag8LDIj3IDXEUFIk6tCaFz5BJoL1pZxEuZAJ52Vo769BHiSj8BY2Tr+7//+7coBSCuH5xXr7ZF7EoLVB5Qytak4rkvvabnma6VbLMPtE/5Igtv8zZvs9mXcqV8Ig5++780NTosjTSy4Xp9Qlbpez4RQTZR1Ja9SP8TvQG6EULXab9+ZHOf93mft5FOsj7wgQ/cbB349Zt9K4uswLX71PuBH/iBB+sURSkQJ7p75CMfudWBBLRWB1GTIlr6pz6jN0RbH6nL+DAOlKVtRSG1Vx/4pFfEh+x0aIz68yy4293utqXQaotrERZjH/j/iq/4ii3CZbyJgNKblNu3equ3OkjDVC/7/YiP+Ijdx37sx27XOSatUrtKHywiNVMHi2qW3qqtrV0jS/fO9YbZxrRR97m2NNbWevrNHpWpf7SL7pDd6lK2SB77RGg4OUptdT3yyRlERv2lXpE97XEvvSH49Gj8IKBFFT1j9A2HS84BZSJk7kOWjXskSlmOq0+EkL2xQYTPs5adeL488YlP3KKtnExsPqfHjHA1AZaGOSPEV3Jy/P/qXjjyKuiEJcLVp4E1MK6+PlkSXV0auGwE67BJc59w+W3S5vV/u7d7u81LD/ghSICKdCtEBFhwrbQ6aSsABZAAtAArwBNgBXgAZkgYoAzg8Vy7xnHgAUECRpACJA7IaIMKXQUkAuwABY83MvS5n/u5G+CVcmMti8iTOlurAAwBQAgUgAPMiDwgIcAH4O74ox71qA3sFF1pIwFtA5xEnZC4ojSltdGFuqqvyEnrKYpc5PUGmHmZAbLW+NCxdpATKeLxRmjoAzgG6qRJRY7UBfy1QQZdAbDSy0Q9RA3aMEB99BWIaoMB8nQsMDWJUyDUMQAbIW5NSOuAIjGuZRtF64ociPzd737320aZa/POS4OkU7YgUgcsRugiCUUk2IO++KiP+qjdV33VV20kb64lUW6RF+UXwfBdmR1jsyKu+tGHvUqvBEZFgei/dKvqL11OX4iaslU2E6FHxL/xG79xqwsRoitjBKhFfFq7RieiGB/+4R++kSjH9d/111+/Xa8/6cI6QeRFxArB0j71iUxmS65Xj8iSiBj5RTZLw0XiEUdjLDtgA9qrXqQmB4boXW2NVE0CUsogPahfHfREXrqU3lb/FvGiS2Ae6acD45PekFukoA+dIRHIlSiOCIx6vuRLvmSzYzpXF3v3Px36bq0Xe2QfEcJI10wfzKYdowv3at/cGCS7KaKlH4ypxqz7choZu9NZIbrsOYUUamtRRGXSseebutiOb3aTk0C79NP7vu/7bgTL/8rmgDHefXvusn+EW1vozxh4/OMfv/Vv6+/YAodSkWTPNinDkV/3WY/X86p1YORBtnKW7Pd9tnEYCbsC0+fCkVdA6avKq18Da2Bc/X20JLyyGrhsBCtAFPjIU+03oAY08DSXWmMCFs1BTBAoQIeX/GEPe9hB+ptUNIDZ5A8gAtx5cUWVkCbRLel5PPtIA+8vMMPjDSAAoCZ417WJRJEiIIoMX/zFX7wRKyldIj8AI7DJ+wsgASmADGDWWonP+ZzP2QCQzSSUb+0DYKIdALJ1JKJhAB4C1k5n5HItQqBM+ilVL8A2oyn7wJ/+AK7AXIQKeQKuIqPA08d//Mdv17UWSBsBKDIG1gBKYK50IuBHO+m+9Ezy7adLBZp8Rzzy3JNZe9skgW0kc6Rbv0f2ADcfunZdBJuMbUzgvLYA3wiEa2sHW+JBbw0bO+CFjwxF3gL7jtMDgmVjjzaHUF9kNpI1CVW2rZwAND2LqgH7dMmbD/QjHGwSiWSfEVkgNGDJpslKdrpgnxwQ2o8skttGLcaP9NGiZGyZHdIxG2VjyEcRMsBam6T7AcEij84h3dZMkeGhD33oJrc69DfgrTx2j5wA7PStTe7VDgSIDlprhOzMFFp2QHYEqz6cxCfA7Zhx7JnQuEJCEQdtQYy0L5Kur0UDkU5pjiJY6kaktEGEb/abcclpwrEx13lJ+/VssGZP/xUBTUYytxtoKajkyNFBjiKq3U/+HDalzSmvceF+OjU+9Qsd+6MjduEYJ0wkk52IGNE7Uuk5kSOB/umNHtvJVF2u9SwsTZVTCMFCjNgYGdTnt2/PVPUg3K19o/8nPelJm62xHePO81NWgbGifHrl9GIv2TO51etDLnWlJ2XStXunHfQMWATryoKDVfvSwNk0sAjWso+lgbNr4LISrEhWIgErJniA08Ru8vYbOEBGAEW/S29BZKTxAKuusRYAgAKKgBdg0AQOKDgvYgQIKId3VlkIBqDKsy6FRooQYNJ6HGUAYxEUQOozPuMztmOIFVAgDUkZwF5pTO3mBxQAuh/3cR93sDZIWUASUAp8iIS913u919ZGABng+I3f+I0NIAKHZAfUisoAJtrhU+pkOiy1MtJFzrk2qEgK/QBVwHTrsoBo14rEkVEd2tXW8hGhwKI2Al9IAp0C+2QHkuiltK/pkQ5YtVkFcKgOXnned1E1OgyYuhfR0w/6RR/6v7TFGQ3TJrK2kYc69MlHf/RHH0SYtI/O9WNkGakWtVMWeynNi747Jir5AR/wAdvaJQQ+0JcDYPbFTHVN99pBn9YE6e/0I2VOKh87BEgB6EgxOYHq1mXRkfU41rRoGz0YK8qlF8CcnPoA4RVFjHDWDsQHkRaZagMWusiJoHxykBcpQZpFAYFrERC2SPfGZw6P9NuOkvTGVpBJumLngL41W9JPRda0UX8hPUB7fRb51gf1rWP6yLhWt/GuLnoWnTR26EMbHNN+qZ/SJj0PbLrSLonsQcRwPnuksXFuGKOcNvQtWmz3T/rSD0VKG2+ThLe+M3Kt/ghNY3beP50gMzVyklM2j0wbG2Rwv2eB9okORnRLj9Z+41Zb2VBrINVFHn3MFnJkIchF3+iDo4jO9VNExrXskh3RCTvVlwgzJ4s1YXRuF0ljVpo0++68+0S5EPScG6VYRob1Q8/pCJfnKrtvZ8h03jPtCk/iC0de4Q5Y1V+dGlgD4+rslyXV1aOBy0awAqEmWhM/oA1IlNZnMgUy8toCIkAkL7vIAwADdNnAoPUIgJ4JX3oegBG4CXjx7qrHhI+MAS/AJKLFC8tDjiRIJwQgAYXSbQDXFpXbBIAMUqPsniZ9iqxAS6lBQAMwAcQAhDYC8K2NrVMA4ETWPvRDP/Qg/QfwRnoA0dYaAU/ToxtJCuTvExgyk5UM/V/qEtJKDt+tlQCUAWgES5kAkzJbs9Ni+8im6wFv17W2hw7pS5kiLFLIJohK1kAS0OQPWNRXPvpHH9NbqVL6yjVkQCZE9ABBeiIzYoyYTQBbHyiHR/2TP/mTDwhy3nngTR8jywC/KGHgXlntChdAZWuIBoJVelV1BtZLLax/IreRMP0oOlkaFvl4+BEEYFQEC9FAIugEgaXryCTdcgIg32TQt8i9PkBwySOKoI30JrWr3Rq1w9hSp90q1cvWcx6I5LI3oBmo9kFOgHoR26KHbRcOBFvbiEQpT18aQ21Woj5rtsgvuvb2b//229hFekRn2hBDXa7JVvRdEZgI1kxDbQzSiXYiTB/8wR+8ETrEog0nkH67IrYGCVnRFuvCRKlm34l2iTBz1tAvOxeppCO2QddFm1oPVzSLndBxG4bQD5KqT/zfMyji3po0eq+MopuNCf3EDrSH3hFhfaXfjQ/E13jonXuIJ8KDFNIl/YrqaSMbMlY4QqRZ0wsbaedR/aCfkafWjTam2QCHh4ixstgaMkwX+k39ZJcWrH3SMNlDz3ay0CtbKcKrzMgzHdBfeigVVvmi+tplfNJZ6YRXwVS5cORV0AlLhKtPA2tgXH19siS6ujRwyQlWQLtmA65SAU2uJm/neVEBGUQAATFROw9EmHgBeOAFqTEBt4OV9VTuNSEDViIFM3pTVMS9ygayRVvcD6DNNTNAGO96m0i4lpxImPUZABVi1PbuzhdBAVCQt8Cg34BM3mrRBalSygMQkTcyWExubZgUmUgj8EHe1vjQQ9GQokEz1cixUteAdLus2dChXfiAM+tvSk8Eupx33Y033rjpy29lAnjWcJAFoENurKlAnuZmEs4DbdoBCAJxyIvjRdoC3qUKpW8A1r0AlKghgA9c0legDDDX14B06URtsY7kWbuGRDsHJLbdujYgRYCz/8mgfsCwd5C5F/hGaIuUsMP0GHmVOifih1y3vXn6V6f6Z2pTsmd/kT79LUpS1BWZBobVT8dt+6/97Jx9KpvMAKfy6KqohP7Ut/qETbLbUlZFQLuWDblHe4BeBAJJ8SeNTj+5Fphnn9qC0LpHGi7Z1O1+59x38803b5EPa/ecQwCyRYTbWi5yA+MIlrZ8/ud//kYAsm+OCv3eGib1+OTYIDenBHtTJrIQEXGPMS51kw7YlDb4X0RSZIq+/R9ZkAbYDowBe84CKZOf9mmfttmZ8unAe+kQT1G4SLRzRVzIWHQ5AqBMzyA6cm3tosecHMpqPJcmW4qgbyl2rbdqwxfPSXXQIRJDhjYp8Qzy4TQiq4iUZ6G66R95ZxsIkjGsTdpLl8aEdYH+yKfcPmQRFUOg6MU1yvTsUKZ+7RUVZR6wRzpwnb7V32ToeVF7Sv/02/XqLXLtnDaxLc4I/WIDI5/W85V+O6OBl2kqXTjyMil6VXOyNLAGxsnqryXt5dfAJSNYeagn4OQtBspNrr0HxoTPa2uyLb0uYgIQSK0DMkzgQMenf/qnb2AN4La+aRKltmZ2bURlpvqZ3NvhrvvyngOqomcRBWAGoQIUi4S5R91t+MBbDAyXXgh8KK81MNKy/A888BqTj1wIZNsZF60K2AfifdMd0qPM2hFQBTy6po0eHvSgB231BHgCT6IwgL06AGrgiCxSx5Qjvcq1yJV6pKQhXYhH68AiowEl/YiE0CfyMNdJkVe5rUfzrRxlIFhIGWCof/2VAtlaLoBQepr+1Q/0165r1otZK1PErX6OZCJY3nkF4HUMASEngCg1TNm8/+RCNNswYgJNtmpNkpdIi2hEBABnx0WXEO/0UjSrtDE6cIw8vQcL8BQ5QzhEr9gL3SHn5OudVr6BWoCenSsHCXWcnfofiVCXshBr14rAKMf1kQIkjR5FKwP/0ud8jEFjiix0YUdIYF2Ezae1RQF96V+iVNYvKasILl0bBzbTaEt/38aSe2zEEVBGDPV5NturFdJXETPlpx9yOm8sIF8iwcoQ3WFXdKJca4QQMBEqY4xMSCGyoA3qUq7NLPQrIk42dmKsckTQh/6mDzL6K0VWX7dusBTeSFTXkKeoXOdab9hzrXHbukXjgY1HLLMlEUL1eQaxP88SZRVdt16ObVtnZ7MJdWsnoq5uDh3PC2PIDou9G46TBXlSP2LXMwjJNy6Me06O7IQ+PBNK4/a888xG4KQJlmKoD4r2a0MRqp6xZIlMs0vOKw4WsnJ6WD+pTlkGxnjbwe+nWF7maXLhyMus8FXdydDAGhgno5+WlFdOA5eEYBW1CjQBzDyTgD2Q2YTe2g0TbeDFxIy4AEMmaADUOfcBP5/0SZ+0/Q+MfMzHfMx2HuhQtom/lJxeJhsQL3UngtLmDy2WB6SAS2tk3AOIiTQAnYA5QIGAOSclqAiAb8eAEqmGvslHJiQCKNR+umgXQdcjDBKOUw0AACAASURBVIAeXURG82YDUpED5yI+zreWqYjPTDvixQac3ENe+lA/8Ch9TNvpFyBDEABvcvbSWBE8KXiAlOsCu62JyAuvfACpNXOANqC0D6SYdfckN931vjHALSKRh9r1SIzrEFyykBeQRCREy6SJts6u9KNSwKybQjTpp13u6BPx4J0HvvUHwgmY2/K7NXZFJ5QFYAK2T37ykzdgW6qYvvAH/CsroF3bJ0nTDhEUbdFW5ZOf7FK2SjfTdrK2cx1dFfFSnj5OP64jfzu1AcjailiIiNJnUU8yWmMoYlXKKrsmf1FD97NToN0Y1Te21y5iEhHWv6Kw+uQhD3nI1pZsMADc2jky+jMG2SDyQE9kZmO9oLhNFtzfGsCiFnSBeLi2lEnt4HCRKuoZQUecL+yDDdrxsa3gjRXPlRtuuGEjEX439qU6inaJZnI4qJ/Dw1b2bXJRP0YeamPOAOfZVPbn2ydnQiRJnfrZp+cKW2rM+9afSDY52/CHPmxigVyyQ33m+YNotdEJxwDSpM3GM7LdNcaLPqYvfck26J5cnDCcBGxBvY1Rzy1buhtziI7olOeqdEMOFNdrA+JHb8owTnqueI7QbZkJjcnSI0s91n595rdxgBQaI9J7tQFB9HoLJFk0rXfvTefTZZwyF468jMpeVZ0cDayBcXL6akl6ZTRwyQhW+fa8nCZ/AAiIA8xM1CZX4KBUH80v3StPLwCHKJiAAS7nASb3A09SkvICAzHt4gcElWLTbmXkUZ7rJmgqygPIAFfABSAIvFmkX2RLfUWqnHccyAMMWjwOjAB85K9tkUqRFylV1heRH5hC5tpgIdIJ8JQKVPpVZJOOHGu9VxE1ZQAtPMAAFUAqUoQYAr2iUbzdedddbz0Z4OYYrzPgH0AsRTHgVapYEQ33a5e26B+pQRbbT9JDx2QFviKR9OI+H+CProtktnasiJAIm5Qtfa8vAUfAUsoTYKzsttGO0JMTKUY0lTcjmfpOpM66nBbqI2JssvcfuUabtQ8xQZhFhZAjgBLR4WkHBIE+ERP9HMlNjkA3W7vnPe+5EUN9pXwpjuwMcZMqyWZFFJxjT76V1zuq8vork/7VL/JoPNErfVpzBjTTETCsH1yrbfpf+qyIly2zyVtkNPKGKNCta+kGKYz8SWH1YVePfexjtzVNEaza2xgsYsGGRTZm+l8Eha0A1e4J3KszB0jvkvJbW+mDjrRFyig5egk2WyldWL+K0iCJ2SHignCXZhrgly4pJdAmFwC98wiovtbPrW8jc3qng2wUcWRbjRPlRqLc03PG+Xmfdrqvrdtbs5ejAlGiF+3Tr2SkQ44f5SM27YLKVkR42GEbY6jbeJlR1daVtkGPZ4copCguHRuHpZLSpcgeUm3zHc4aemc3vfdMOYgPPdnggv48K9XtGScVURu1rU/jQX8aU/TA3vSr9XrsVrsQcTZIDsfVRV71IZvNCzl8LtOUuXDkZVL0quZkaWANjJPVX0vay6+BYyVYAS4AEcACIE3wpaaUNgaoFIUy2eadN4GamAHvUm5Mso4pA7CxaYAJWNlAkQnY/couNQqwicSpx6d3TJWqBlQWSYkMADP+yAEUSBMDdJSvTEDI/QCJ69o5EMAp/Yhs6syTDvghXZWBOLShg9RDdbVFe2lRERNgqTVN7brWbmVAHBmRsdYiWatBZrICK+oFXHjrrflRBtnIIg0MgSQvUARERfZ803se9xbl54ku+kf3dOe7DQpcQ0eOtQ5rpgtGjLo+k9c/pRTSLZ0Ax8AeMCj9yNbtyI70ocAu2YC9Ij4iUtZORXrUpy3a3Ht62BGd3fnOd97qRFgQZWC1HfwATIDQeh22oj7tYTO876KRIgKtywlgaxf5IxTslW0oX1+JAlmT5RvIROSQU/3mGALSNt2uV54+VKc+JR8bkkZFdoQDYaA/9bgnwi96SRYRKeuw9IOy6YPNRtbpjm57ZYE1VsrgEJBSqY3qZO9IvM1l6EKdOQYah401RMzYiSDWH8h/0ZT6oV340p02altr0ei/NX/eg0Vn2aBvbUR2/WkHm2Y3HDs25GjNj/ayV+uE6PkRj3jE5uhgs66THkcvyKtjrR/UJv+3rs7vyFLpi625at2f8zlEnNMmZSq/Vx+0TokMymYPtcd1nh1FFpVBLn2EhHgeIun6FLl2HzKqbz1zkcR0T8aeS+ppLanzbCTiUpRXWcqha/3uOdVOo3TouUJW40e/0Kl2i6hx5ES4e66WZmmcFvlWp7HMXsnUFv/a2U6Ora10XplF/HP4XKbpcuHIy6ToVc3J0sAaGCerv5a0l18Dx0KwIlbE9z+PvPU5RY9KhwE6Ixdz8XJg2SRrUgWuWgzuutb5KMcidiRBOTymJvbWRQBaRS5aJ+U7Ehd4bt1OQLjNGdoYII+u9BcgElmK6AEYzgcKtZm8ZAjQukZqSxtrBMwAK0Bbe8gE5CknQlLUTzuL7KQL4Lmd2ICNiFJRKXKISCEj9AyYAbOuJUtrpCobEHU9fRVdcy7Q10Ygyi29r36KVNAf8OT3TJ3yfylZbV5AB8oE/sjVy0lrc4RRX5AByLruuusO3p1DDmUCkTz7dFx6Z5ESYE1aE+AnAkT/6nOf8hEoQLFdJG3qQH7pk1KwSjclv+icvrH2hEwilrz4+lmZdKI9rQ0LzAY2XceepbW5nm2wLxE4EQlkykcqlr4RcUTaIkHAdKlTIgmANbnImL1qo7YjyNqnvkhBdkFP2mJ3OLLRd5HPSTxETcjo2E033bTJISKEyCkXuRIdErV4+MMffuBoiOhEtHMAqDPgztbpud3y9IFNE5CIokqtDyvFrlRRsrIXLxgH9MkgHbIoHdm0FRF+zGMes9m9Mh3XZ9aFzTVR+gBpRFC8z8v16rCpgvQ4Y70oYg6GHD9ky9nQWIhMuEZftA6q9NTsOedPadH6PhKnTjpCtNStj0t59gxCoov4Itvq8QxBsOgNmfXNRqTXIT1F/MmDbOl/fcmmESzlR2h7Phs/ItlsSbTM2kGOMraqz3IaNI45MqQJliYrFVlUbaZfFxHWNuNZGmGbYDTm6ZXs7K/nLPmNAWSazunHb7tS9mxKnks8bS4ceYkVvIo/mRpYA+Nk9tuS+vJp4FgIVsTKRAgMAPnAk8XzJk0f5/xvEgcWgAsTP7CQJxsYMGm2zS8Q1O5ayAggYP2NSRsgtdieNxXYAqYACNcABe2MFhFqTURRqAB/a41KIzLZI0GAjrUeZCZna3oQRyAJIDDhk8/kH+gRjZAG1i6Cyo8QAkFAS0RLVKm1NAAaIN7C+gCmb4CltCS/AbCiQ3Rb6h5iC9AHnOhPuwB36U+l7dCRtDXRHtc6V2oj/QdcgGVtzXvfBgZTZ0WsyK9ffdxfX7ZTnjLaPh9AygZKmSqNqA0B/NYe512vbnLrC4SEbIApXRZJoxeATPSpdXyVTx525V7yiXCwUXJHwJQfYeK595GexBY+6IM+aNODSJp1akU+lFUdta/yAvn6z/WIgqgXGaVt6hvngHzy9b4tZbZDobaJXrUZhN/AsShv22ZLNXV/G6I4XgSRLNl2feU7p4j6yV0EzP+AM13art15ZfgWEbJxgohZuwxWJtvN1qvTGFPOJKHuo4eiZzlc2Ld+do9zkfqIu2gKkO/5YnySU32tWaJXBLh1bPQtAomMFc1mU0iryLfrkDY2QFdIF0eE+1pDpB3kUIf7Ss2lixwjbCQSETlUn/aw0aLp9OMebSzaVSodOT1PWrOmb50zfqXg2YiDHjwrECztZpMibuqW8qf99MIGenmw8np2WS/ouaQeadZFnbVNe9iDdj/hCU/YxkmOqTbU8Ayhj8hqa1bpl/yuR8hF3cpIUGbk1Fh94AMfuKX6kdu5uR5WO0V2PT/btZOdiJQpT5vpk26MHf3R2sRLnDK4cOTlwyOrphOkgTUwTlBnLVGviAaOhWDlheZt7X0uWpM3vXVXkaXSioBg3lagACh03mJ6BA2AMKnn+e8dUVJ5ADZgggcaMbj//e+/gXHbN6vfNtOAjI0MgAaeb5MwcNG7gXqBrTUBojkmbuCgDSqkYwGU6gcmAnOOA0t9nAMaAXfpMdY9FQkqkhPpIAMQkdcboGsth3taKN8OgXm5W0eR9zuveADFt2t4iO2KB5gAoBE263KkTwXolO9aG4YAe9ayIaT1WUA38lH610whVNYkgRO800cpUZFr/YI0kElbnfenz4ElYNAHWAMKXS9FUJSmaKS+QG4AbUCz9Sfayj4AUO/m8Rex0z6yKgdw007HSltVdyDZdaVoSdnTfzz/PoCo6CnbtRlCmzjQfZHaiDS9RGZFyUpjVD67Y4MAMdLG3v0PSAKXESN1BxzTbUAcKSC3fhJ5EoFswwnyALMB0kAxPavfX7vB0bk+0Ra61b/KQQDVb8dDuiqFVVuA9yIh2tK41EblkT9ZEN3Sw/SH9nG6ZNcRMDpvHVEEJKJEB/pK5EpfcAywXw4WZRqP7nVfUXH6lRarbgTAuSJo9CZa5bnjHBnorLRFtokURiC7twgbvZa2GzEpLS/HgvaRwbXu0wfaoy42Qt+uJS978rzTjjYecdwYFkXSzqLS6UZ/eHaKrirTOldjRl/Rhb6kt6LY6kRKpOTpP44VnyJ9dKPvOQ9Ec8mmLrL7n7x+t8bO9WUYKE+KIjsUwWLPjaMiVNVF53TFkVAadnOE54INhUoL9Px3Px02ltzDXsnimVYU/xJHshaOvCLQZFV6tWtgDYyrvYeWfFdaA8dCsEzyACmAAPia/AGMgJaJ2YQpBx946F0zczc01wfMA0uuNak6B0CYuO34ph4ECzFAnkzuUoG8aNS9rgm8ADCIFg8uYOVek7zoEW8qUiY6Fhjg3QY8pJpJY+JZBRq8mJP3HkhByIpSkAs4A/4ALuVEKlpLQu7SEiMpeXaBg4Ct+yJZGUYpScBraXfVXYpXXn4yWriP7AEuZHeNtRF2WCs6pX3AsgggUGYziUB6EZm8xq4NSM768+CT13Ggr1TH+q1UtK6J4JU2mH24PxJb9Em9IilAWdEr91mHYdt55JedtZFARMpGCPe5z32248lNFwgWwMpG1EtHreUoylmbfStH+YB66YBeaA3gWZvEBorkAXrIOeKSDWsTsGv7bHZPB9Kj8vArh94RfOfoX4pb/a1sdq8NxlYfsilXW1r7J60LIAdS2X/pasrVtqKp/qcL7QGK2/0RICejc+qV9tVmFIFqBED01Th2jZRK+hE1oltjkE5aJ1aftqYMSdB+a/2KiLETREBZka5spIho6WCtrVK+54bx0IYpOU3cU7qbfkZagfaiR2zC2DcePAfYWo4TURU6pN+eXYH9xqWyI145H4q8RkCKcjWm3dNYcY/yI1uu8X/tN4ayG9/6GKlu8wvy5fDhXOBcqnwyqoctsgu61afaTseeUwixOm280vOHvlv/6Dz7RGid9ymi3FiJMLMVcnNatQmHSDibIkcRUnX3V+o1HdItW2eLRQBlHiifLtkWMowkar97SptVt2uQQZ/Scy/RZLpw5CVS7Cr2ZGtgDYyT3X9L+kuvgSMTrCbOiIGJGAgGBEyKgE/bipv4TPSlo5hQTZQmzoBKk69yAKe8ku4FIlrv5H/XIgVAlond/wAbmQAw4Em5olzAB1AHoFpb4Z1F3p/TO3F4a6VWSVspxUrkwzuUenmpOnpHkXU9AABPMKJFHhEr5ZAZ2EO+ZrpKHmDtDggEoGeUKw9tkY+IibbQQ2CTHgGyIlitQSolh/zWxxQBKxUJAAfei2a4XyTNYn9lIoh2onOeDJGsPPVFRdoyXxsAVCDHNa0XKyVopu4UrZvkLhuqvgA3oNfuj4AkIEivrasDGK21kcakDGl8pY7SoTqkfSFYU6dt045UAd76BUmqLwLLRWL1lTIAXBGvom3snG7ZVWtDyBwoJBsSoZyijnZrRLzYGPukD/WKNHpHFvAYeRb9ROa9aFWZyqBzRJl9A78IjjoB395TFpFXb6CVLvxPD8hPm5/YsY0+Adv+V167wSGuIoeIpahnH1EPUeJeAk4e5ZDHBhr6SZsC66XgIncAuzHLzkQg6++eIUVaW8tT1MI329NfHAJsA2kqvZQO+ou4kEm/WatjvNr4JWKpLeoQuRVtF8Uli/PWsTnXO9PaVKbIaiS1F5srq6gz4uP/mSJaBLE29ruImTqLqhUFbV2Zca1+5dJbuyaSgZ71nX5gL8rggCgS2Tir3oire/QVGT3LtLvU4vRpTNi9jzztyBq5axznLNEefYGktg6WEytSSi4f53oulOpsHBdxbjMd1zueY6HIvvrNLY2xHCr0aFx5L2LPy8ZvOjim6XPhyGNS5CrmdGlgDYzT1Z+rNcevgSMTrCbsJjHADQAwAbdOwQSNHABO0raAAiDXdy/6db0J1aTYy1FLFQLImsh5x5EiwNPHu6/8thbKLmA86K3XkYJk4rXoGzAGyJQF1AEM5LGGAzhpggakAWeTtbKkReUJBx5Kw7P7Fa8/UIO8IVel7GiD/4GJPMNk3QfuRQicK61lprcE+Ft/EhiPGLWJwUzPqz4AhLwIhvNFh/SDtRe2Yp+kWMqVtTQRLBEUAD4gWDpinmuyRb4iEORUV4SpawOy01wjj+qLAOYld53yEXNAv235tYXXOiKln5AYEYgIeelUESwRPJGvPupTBiCHjHvfkb7irY+Y1t/doywbAUjhlA5XVKioDLtFvNkT2ycDTzvbADL9Fu2RCmXbeERWPxTdYoOIPaIG8EaEyWO8aDcbbfMO9d7pTnfabBmhBDoRIHrPptxbei6Qy96dt36nDSdcoy3Gg/EYaFaecUxu672s4wO2EVnHjDc6RUpsde9em10UvdE+aY62r5fSlkMhkGxcI8wiyFK7/CYL+2kdWm0hE520SYO2u050ln0jHKW0qUdZRZyyI5FpEVsE3W6ZEbbWdiG91nRpZ2vQkFr9p210lANopjwqv7VfPf+KCHY8QuE3O3Y+ots3nRZ9jmDru140jAi5l8OKntmbvncM2XC/5yFd6l9R0NKblcE2lR+xoVO2qDz6s21/69E8J5BG10jf9AzU9tJJI4K+XedckV7jUn+Th2w2cGF7jcXsI6JMNmRQW/WvNrHTnm/phK30bOmZ1VjwuzWFRfm8M6sxOp+nxzRdLhx5TIpcxZwuDayBcbr6c7Xm+DVwZIIViAZMTPZ2QeuFtkiKSb01Kf5vW2KTIiLV7nEmdBOkCd8ka1IVAZL6Z3JXZu/AMmn7bWKWpoVcAeLe14NI+Q0gid4ASNZgAaJ2tEKG1NW6gFKeigwBQrz2vMXqzzMdKLvxxhs3UK4eL+aVNghIRABN/AEZIKP2T7JRmXVfHvwIS0A/EuO6gHObDJRWVDSnMgPugJIIli3HW18EULU+rNRHcqmH/h7/+Mdv8iKqwJJ3HgGZPnm3A8O1p6jc9JD7vza1VsWxUvQinnRWClg6K9JUe9wHULIX3uneJxbAk4YE+EfY2ItITCmCCFYAsh3tnNe/CDibYG8AZ590OyNYCBCwCcjmAGg9jfsAY20OoLblvyiZduo/EVmRLulnc90eYG89FxkiQ60zY4vsUBRW+fpP+ivZtZF9+7/dBGdKXdEMdSezFDn1GQe9SsD7rIqgsgVjj5zGWLo0bh1jJwi6iKexbv2b65Sp7/zP2eA9W66le/2nz7Wj9Tra5R1LUnpLCyslDvBulzx6jZhpBxsio2se+tCHbk6aXl+gTYggkotokMX4pEtEV4QwIpg9sifPEGNZhKsUOo6btjmPSOXgYEfZsv7wP3tyPKJFxkmgcrDQUX00nRSNKzqgZ23Q9sgD+TmX7n73u2/PJ89W8iE0+o6+rcFCIK1LY6uip23KoV1kbVMfhB15l86HLJdmF3Eho/uRtl56XRQL6Sa7NtN/kVJ9QuZSo3vJehH20juLzJUqrSx9pB97Hjmnvp5nMwLbM1Db1FkUMGeQMShDYUaujpFoLRx5/LhjlXgKNLAGxinoxNWES6qBIxOsgDBAKf3GxA0UiBCY+FrEbcIsF7+IDLDVRgelu/kNyAAJSBHCFaBpgjeh59UFjEQHAECbDQB/Jl0EQf0iE96TFPhV1i233LKBXIBdWotzUvus1fLOH0QRmAFqpBa1gBtQlDpn3Y/7RbFM3NocQcv7245h3ZsHONCeF1e76QWgIgNZlBlhAIiBQMCxtKS80cpuTUTgMyIImIhKAaH6op0N1YUk2Hq7KIHyRCwAbfc5p33AqAhRBGEuUm+dw4zKtW6q/i3aN0FnRKo0ntajkLs2u6Z7ag9ygjSTwV9bWduaGkkqVUjfa0PvjLLxiXVPpU/ql17iC9y7V9u1E3AjQxsZTLBnbR7bQpjYKBkBxTz07pMSx15Fr9oCXtQrUC1Cxd6Qc6C14xwC7rOldumVQDSCrBzguRcCq1eqHmBrzYkoHpt0PtsK2Kfr1riQUb2iP/oN6BalMM5ycLiXrSAo6jYOlEM3SA8byWFiPEjz08/sFDGjI5FB5Jw9sCF2qK293FYf0YNIQ+/vKmroOvXrL6m3/iJ/xhAQzr7YAN0r27WNoyJExpOP8Y+4itIhWHSqLe5Rjr68/vrrd14yjTi025+XTXve9OqE+so9jT9ydZy9Rrhbx9Q4pnPtawMVcuWQyRmhHOWpX9+7Vh/7rY/JL9XRDoFshS4RVgRLe/QDou1VC/pCHxnnnhvqVl9r+HoXoLqVrd2u73ipkcoX7S0C2RhFrv2vr+m91MbWnbk+EqWt+sq4K12wiJjrG/M9R3J++W7MFhXPeeW3/+vDyGPPDN+ItfRGn0m0jmH2XDjyGJS4ijh9GlgD4/T16WrR8WrgnAQr8Fu1eS+B2FKMWoMAJJgE22La+V7U6xrn2pHM/4gNkKnMIkxAHUAMtCIg0sYcAxwAC/UiWMCebYGltpn8TcC2agdwH/e4xx1scgAMSJ9xrTVYT3va07YypRuJDCBdylIXMOUlqpFIqVU20gDqgVykDkEgM/l98gBru4m936UOAR+l1ATgkTLRgFIXSytyj53NgCCbcAB7gaU84qXjBdTIkfdc+7WnTSYiEIAYAFn96nFtRNTuX3TGs80rjkC2O1wgvk0jyFH64ARirtO3EYaAb4BnAvqOzYhRwDWyIC1NqiewCjRb8wNEI8DA/EwvRA5c4yMSoR1F3NSLjCBgwD2CRRe+RetKAZzk0/8IFtsCWpUR0KZTZL40U+3UnwBw9l+kovVjSAt5ij42BpDIwGIbE+gr9UXqtMkW4l4KHcm1ayabbkOFIiStNSrtro0pSscClLWZwyGASybXs0dpc1JJRYZaB4RgkY0O9QX90wvyAtyLkiJYIgjGqbVaCKzrperRm7GFjNGZ4wHgbJu+1addCESyOQaku95YkJ4Y+Scz/XJ60D8HDRKnrUixSBv7aa1YOwzqJ+P+vve970Y8s1mOCTavr7LB+pw8dN/Yc74oW+RrpuSVRtcmHhFC97czXlEZMnseiUw6T4ecCTlskHjtI1drsvQ7XSBEnl304LtdLOmKfOo1HtvOv/Q65TtWqiKdkcu3Njd2Z2Sd/bbOK+dOqcr75KixlxMkojYdSaUFZtNFrHK8FXEsEqUMunGejGySXuobET7PUzbWPXPu2p/HjjCNLhx5BGWtS68dDayBce309WrphWngvAmWCa6JC3ADhIADXm/AV2rRBCYm997xBCz7f67RMlkCBu0EZ9LvvVKRKyDEJO23c+oH4JAQkyviY82UyZMX2ETvOiRJ2eQygSNVdhIEqni3gSzrSYBHwBJ4BSoBGFGCPNLWNkifE9kS6fIByIq6uQ5ALiVG/b2EdnqqI2wBx8oBxADOCAvCKcUPeACo/B/RmRGevOHKKyJEV+QFUoEq/RHw0l7tCGC5TzoXUKxf6UdER1n0Ype+opFkLT2qtMX045p2A2sdURuLILo+ys+TH5AOVEUMJ+COjPKyi0YBguroXWlSBPX5jH7pE2QFsNROi/g7rzyEHZjURqlU1tIBtI6xC9e0NpBuHZdmiuTyjJcKlofdGio6Zl/abTwgqRGdAGUEVLuRMrYZqAWqydE6LHaD3JJHf0WofSP60jkdZyMIonVojcfW25EHAEV82BZSI1qGhCBkNorwLcXVZi36oQ02OC0e8pCHbOMUMaIn7bKbouvUgWAh4sA927IurMieaKP6pKwZm9ZkiZYZb+6nJ2X0f9EPbWgHStEmtt8LopXdluaAM7IbSC/VmPyi6ZwS7WrnPvbXC8/VrT71iArZyEY6sX50rWcYQt07sCJT0yERofcdgXCv/vQsY2+9csDvro8QklHfTMeAtrUjoudc6bVtZEMOKbDGn773uxRFz6tSkhujRZKz5whQabZkzVbI21+RzxxdRRfJ3tjUtsameiYBam7o2saB363DUlfkqeij80UBI3OzrOnAcr4+7/lZNA25ZjOIvA2N0uOcEhsrFzBNLhx5AUpbt5x+DayBcfr7eLXw4jRwToIVSG7SNQkDcC1UznMLxORtbhI30ZkEgYLW4QTEXQsQmVCBaOSmc8o2ITpuUvVn8jRJt67ChA+MAtzO8/JLGQSIAUWRAHWKUAAnwEXAqaiSyb+NNbQLQHeudCpkQwTLDnA2FQCAi8Skl97BM8ljhKqoReCpiE1rkYpoRDi0W5287sA4EOwTcAmEtC6l9MKiLwCqNUiBlggAQC2yE8Bzn3qkbDkmJU1diKz2IZQAXHWTd4LK9EOeNvfIaw+4io7d61732nQe2CrtZ3rFp1dZ+T76LELX+62KCAUEXVf01H3+EAmkUv2930jbXMe7zdtvpzi2IIrTlurKpCckLGCrffpdlEs0hEzpgo1aZ4SscTCkp6K2+15zuvPXekJlIwM20aAT9uq8chFdRCJyGJFmW6J2znMSIJ7StdKpMukfgSr9kP2ItBqrSJxyOToQn6JJPP7Gh/EjoovQc3S0vohMS9oPXQAAIABJREFU7BsZdQwh8PJh0UJ9i6w4Jm3X+CM3AtgLk+lfXXSr33MktLlF45Bu/G+9EUKRXRn/bXYgaoYIkS/yr9/J3Tbnxig5i6zRFccLe/KnLLLbfRQRb3c69Rgf5KAfchdZrO/ZomOtT6Jzeit6U7Q4UqCtvR+LnPQYyfDtU6qdstRDp6UA96qKmQ2Qs6VdLemhyByd9Yz1rRzHikpF+v12rucXWei0Pmr85UxwneeC8WzcPPOZz/xfG/q0ZqzNMJItQpMNq791ksZI8pS5EHnrWVi0MB1H6HIqaXsp6Oza/5x1HFPWzE6S1bPrAqfKhSMvUHHrttOtgTUwTnf/rtZdvAbOi2BFGExyJjMpWUCNyczHhJ2XtWsDF44DAXO7YxMegA/g8YSbVAPq6iglhtcXqHCvuoA14Inn3zGRDAvsfby0FeBDhmwQwDMMRAMQ1hfxbFrgzcNONumCwIB3EYlikUEUwjbepTKKOigL0AYspCkWvQok5H0P9Adc+s7j7hs4IE8kbhIxKT4AgutK/XK+NBggO2DmeOC0cskMKFlf4jpgSORD24FG4DSg4VtUQwRQ/9AZjz8AD6hIrWr74zz2ya1u95CxCFZm6BrRFfpEQlrk3oL+wGqgKxBVpCBdzQhQhCzSsa+D+kGZiJLNKbzHSb9Uvv7WfultSBh96Pubb755A9nIvuuBc+vRXCOCxRYQM5EckR3X0Q9ST2fS6egx0lbEKrDod1GAgCjgh5DYaIETgFPAO9Sk1SFr6gbkyaetAVXrHcknQokMFB1WXpEoUahek6B/yE4Hxpo0Ptcid4ihCDRiYft+kSZj41GPetTWtzO9UhvYvPqAXeMFWTO+REbYraiysYiYz74zfsnkOmNT/7iebbbVvL7QTm0QRWqXPG11rfbrOzsQGguize5n12TyvjrPBR9Rt5w89GmHUP0zxwuCZeMa45o82Qk9kKn3i+UM0W+RhqJvOQAiNBGkSE6kGsnlNIlAd52yPfe0q/VKdBDBMtZLfet8TpkcCjlViirXb8rp/WD6m4z+WkfnuS1VVB36tTRMz7bsm/0VySWHfrzDHe6w6ZfDoUh0pLIx2fiddtvYZo9FtHIYkb3x0f85sNw3I2vp3L1tGKNvIm4RL31NxnbZrK6LIFkLR148zlglnEINrIFxCjt1NelYNXBOgpVH3gTFSw489+JOk38e3Dz0wFRpckmax9okatIHbIAZYBLIM+kDS8qf2x2b8Fvo7DzAZRE88O466yx6fw0PsffaSF/yXh4fwJWMvNg8sAA1oAFkAT62KZfyxGsOtJmkgdcWVbvP7nuiOwiH3yIOPgBD4GCm5rSuxHc7qBVtyTs702DoAnDkJUZIRAvohaccgPBXWqLIwFz3BDwUxQgQAtBArTroTORjRlUiKsijdWWAiwgXAup9WX7bqAD4b8F8Ucq8zcomn/5pnUpED9G1BgroLkUpgFmqYMRjeqvTCd2m16JfHaPTPNPaNFPw3M/u9L2NECKAAXSyIkRIt1Qz5SBQ9M4GERO2IeohkokoSpWkc6mX7mHb9KMO6WfOs11Rw1JFI9aTaDjmPABNLvZG340BW4r7HQAvsllUL/3Rlx3n2k6fDvSntrAh0SvtactvdfVeOXUj4PSBxIhqudcYUreUUTbO1uhVXe4pgtXmNN4hhayxMUCWfYq4shn3IxWBZeNVGqFPKZ7qVwdS5FuaqnLoBznWBnX1Hjv3Gg/6ylgB9NlrL82lf/1DVmOz8snNBuklou0azwRE+253u9s2nslAR9al0Td77l1XEeXIiXb5a4yTk45LL6U3fRcpYu+lwWa7yiRH9hBBns6GOS48/1qTVSQ0wltKdlGp0hH1pfRHsrF70U7E0W9RQpFO48AfWThXbMRCFv2ofuTPPaW0loUQmdLOItvKdV3rL2e0e25OEdmprepTRmNGe5QRiSziR565xq3/i+TrQzL4Zo9FfDnlctCoI2fFEWfQhSOPqLB1+bWhgTUwro1+Xq28cA0ciWAB5b34Etg0eZrc87yWw08cIM8EB6wA+qWzlUcPfAFjAf7SWQAxE6XJv924TLjqM7EiWNaFAGiIj7UppYJJTeONt307ACMixHtvIgf8bXQBNAC0vPXeNwQAIma8/SZmINEkT05efmtLgA+gGjBtrZa2zkhTBGdO4nl4uzYArc3+6MD6ARGQ3gmm3YGFgBQ9AG1AT8Qi8HfYovSAlDVEdJAH33epnpNgicaI2BQ9c/8NN9ywEdLSPWtXgKj26n/9E/CkSyl6gHjkz7lStFqTkYdauUW4AoiZM1nzXDunruR3X1G8yvLbWjk2UpTQOTqgS1EQkZFeBmzb8LnttP73kl12i2CxF9Ga0j9rJ3Ih8mS7eLpiI+wlkpmek993aa/pUZqaaIx2SdVsjV8EsvRadgI0zo97WgcTODVmWv8WeWp3TM4DNqYv26wCkbFNubRXhAUxJ5N2lGKmntZB0ps6vEOKTtgroE4nSBqSaWx4J5Z63NfLh8lYZMI3exYJFwWzQ6exZ7yyG2NOXWQo6oFgIfzIo7a1PXvPCs8Yn1707dngmWQTC3IgGWTyHDL+jTHPsXbpRLA4NiLJEdzS77RxvueObZWG69xM1dyPxjZOe/65NmJkDOVUKgLTu6akd+p3tqbd+o8+nBe1L6WankrnKzJML+4TwVaG5wDnif6zPhWxbOMX7bbulFNB2YgnwmUdXk6iiFBb2meL2WZk0fjcJzQ9r+aGF+7fj2qnkxw2+xGnsgoiVWRKt63pagw6p6+lkOeEmE6mI06XC0ceUWHr8mtDA2tgXBv9vFp54Ro4J8FqojOJ8YoCJgEm3mOgH0iYnkeTWbvqmQRN+CIBQGbeW9e7zncvIpaKYqJ1LzCgbPcWjXG99BZbF5tMAWU74Zl0vZfHhI8sAMmAmHIQCel9SJUoVmk8PNlkAqZ5iIEt1wMkCAHQIJXK2hJgA2nTTm12r0/tzkudZzb9RMBEHQBYvwFF2wmTA3DqJantOIcIOB6AAw4Dp0UHSo2JbJAXgAmQlj4UaOm7NTDAirYhCNqujSKBASrf9Kk+ss5UnaIqrulTtEbfWgemDaIJ6SMiVGSje7OtiGgRqYCi6/wB5EVqJsGaZl8Ztt4XXeo6MrS+ChlXBxthiyJ42g+M+Q10si2/kQ3rjdqYgj0GkrVDqlxrzGybrk/8RpiNE+SfDbFvhA+JKbpRtE4Zpe+xr/QxyUXkvF0c07Xf2lI6lnawGyBZepx62Y71dfWD+umy3Q7JajxbT0YO4Nt4YXutfSnq1logqY3GDSAOwBs30gORRcC9l1ojUI2hIjIR+CKhZNeOInTGgL/SEUvBQy6KcGu/39qnvQFofeOanDyRYuUhmHNXzDle2wE1u57kIb0VQUnWCHSRPs8B/9MVmT2z2tAjMsY+sh96QAJF2YpQRag9XxBPfeJbNNi4pnPtJS8yrvzGdRGfiJB+dq/Ini3cRQhFCtmw9ankQyrZO3Lsj770V7sqFo2iAzbjWxvU2bo49RbFyrmgja0jo6f6uv8jknM9Fr2R2V+Omuy6cV2Un97cS/Y2/lCHY8niXvdJWTWH1F8XOE0uHHmBilu3nW4NrIFxuvt3te7iNXBOglWkAmgDxvKwt8DYxJpXujVZJm/ec55iwBU4m2s7TOaO856aOE3YykBCeKtLR1FH2xoHtuwuZ52R8njf7QQIDEr/4g2XSmTLZQQLAUOuRDCAr4BBkRJtu+c977l54tVpQrYuyXUmcmAHgUMybJ4AHPDckxsAiThEGJQ3CYjjfkuhAnScl96FfDhOB47RFRBIF0BO4NZv5IA8gBW90W2gg35a18QUqp8uA1+OB3BLvdNn9ENX2g2wSRMDdAJR6rGZAhIWiSavdpdC2RbTwJ+UrSI26gzQRppKLdr3JAfS3DP1WVu6P/AVkY9AAZ+RDnWINFqXUzoSWfU/MCY1zLf3YSHzIlTAIL0iKM7d5S532ez10Y9+9PYHyCnDdemRrAiEMQEki9pILWQX1viJAAClgC2bipiLngQCtQ9gFilEUKwZcY+664fa2NhJV9kx3fTybrYaULXxAzuydjDQ3ThSbwQW+aAHY07kSBtEgV2b3aizl4CTh06MU+Ss6ISUQfoD6rXB2kr27Hxb0euPXn7MvosylF6bfRRBi2QVTe69X5GyQHQbyNQ/ZCyVj+zSMRHN7KbnmX4T5bGeVPutv3R9a98iao4VfW0DkEneS//tmdL1lZNN5/zIwYOM9m409uE+bacvKX5SlxF1m/ooy3Og6BaybtMf9kTPOa7ca0yyO+XTLeeO82xfO+ygWMqx9W+Oe06Tiy0YC22lTwdFkFuXlV3sOzpqQ44A97mmqFbpvo77aG99H9mKVPWM6BkWadNnrZlTn5RRsopc5nCYhK9UwfpopQhePGBYJSwNpIFFsJYtLA2cXQPnJFhuNylKKTJRtwWxY9NTWcoWImCyc10eXkAC+TL55altgs4rDFwAQSZygAgpASIAE38AhjoBB++x4YUFEKyRMllL9QMYgV0g0KJ9QNGfxdkiErbvtgGCugFaW11L9QKyHEMULLRHLkzyAIfNMKxF4vktXYoMjjVh5+kO1Acg8ljzJAM62ieF0c5tAG2bQGhzQFlbtZ2+5toGOiGXe+YGHq4BVAIlRUeAilKeAtWlMrlGGyJYwByyQf4ieEAqoqIN1rWpxzvI1M8WAPr5vh8EV3SuqEpkJA++Oie5CuiWUhVBTHfZTtGG7LCo0TTr0hbJKl3v9re//f9KJQTAgEhk3DUIARDrWh+6RSzYG8IdwRJhovPAYZGCiDOd0DFixt7ZRxFXkSBRQHppLYvxUkos0mKs9KJqZdi8xW55EaXsp/aRtaiY/1tv4puNIQr0bu0RAi3NDLn0rcw51iLnRbP0J3mRDnowZo3J+hNoJ4/ISnZCTxHUxnsOBufmDnjkMhbZD6Cs7cr2271FiQLDvpVdCmoRm54bzreBhG/9VCRXuY7ZEAfBQjSNp9LpyEjv1lvSi+cDG/epPn072++c9uTQUH+pee7JKZRuigCV0jb14j7vHOMskrZK7lIFW1PG0SMarC+NFTakz5By/2tj6a7a6Lfnn3aJuIuyt7GKc56V9G6nSHplE/pZmmw26XyRrYhQkSvlei4hz8rTD757BjQ26sdSgScRo9PSW+kz+yZPa9EqN0Kqfxr7ZOKMEjmN9HN+9aoI56ujcmxIk8NgEawFh5YGjk8Di2Adny5XSadTA+ckWCZYkyvANtfo9ELdvO15cE3WJrwmWGTApA3wtB7IuVIES61pC+SiCaUC+VYXgFTqC4LlGIBhu+U22ACagXzAmIc9eUUUrLcCZkzkIl3ApIXt0gatRSkagGC1HkF9QDkvsWiOSRvAQryAKqA4cOJ+ugo0MJfABI8/wscrTwcAHVDUtX3zkGsvkKVsIFdURF2tIwGC7CSnjXnxtbPIYkSXLK1NUz79u6ZIgd3VRKfoUeqcFKLAYWtPyC9lTqqceq19I099q1/9KUMdNoKgK/enl1K4Ilium2SqOveHV8QM4QHsgCSg0PqTiKwyW6+mTuDOGjrrwBxvcwI6Zxf6G2gGQNkKO2KfgWmkmZ2wzSJY+qz6Ijo5CiYZbD1K60KARmXZSKX1O0h1mw3Qv7VEAXNyIfpkoOPWXRUlMgaV6aOOHBn+R3iTDSiXIqlcUcXSWekKoEY21RXZKiLpGDtF1FqP5Lv3kNGh8YDERY7da7waE4Fb8gWWyVbkbEb/IvHZvetab+kcPalD/dl/7SuyxJ61teiSZ4BnhKg2PbEBDhV6kDYa+Wwdk2g8p4k+oCM2MTfAKbrEDku/1a5SL7UnkpU9t76qyHtkze+izu7RzyKdoqC9uLlxqw+0y1bj2uDPx9hCKsgtAssuPS98jE1/pelxIHAgqUu/tgaRUwWppEvPIGvppJC2ect0rhQVjiD2zi5yRI6KcOUkaaz37Ct6R65sJsJWqmH1tKaKTejLXuFhvMxIl+c2Rw9HhDVWzQttrFS6aWsejSdZAxdIrrauPZ1T/2rV0sDFaWANjIvT37r79GvgrAQrcAcQICzl5wOzJkbgqbUnkQuToeOl7AABCAlw5x5EwaQPmOW5nR57QBKok7YHLJkwTe7u9wFAeGF5k9Vj/Ytrev8Pb7VUJ2DEeUAUiBCdkgoHiABU0kt4rW33LHJgYgdapN8AUQEsO8UBZxbxtwse4AIE8grnoZ35/5kNcNc6LNcB8wALkMITW8qXcwAGmdudjz7Tt6gIUOVe1wAYIndFziaQyZOclzlwkzc7zy6gBtyRD8Hy50Nm7cwrz8sOmEl1AwoBFv2p7+hJeb4BVMRPhKP3iSVLqT/pJTDZcbLNaOCMCCpTeqV22xERKdT3taNIo7LapATBIF+RO9FPnm6bSSiHF54NToLE+6/cUjERLFHPNkJQHl0FlCM6kbxeml1KlTbpP32u3Iip/tU3zhkrpYkqD0jMcdBGEYH31iX6XQoomyaTNV6idtqLVBk/Pki68lqHQg/ubY0Qnbf9f2smA76um2v2ZvTTuci9utg+ObStNUhtqqGfyJADgIyRAcC/9TPuVZ81lpw5pVgixsC2nSHVQ0fkllbJHoug0KPxyxmgDs8D69qUY7xZE8epgWBqP5tFgMknZddGEPpedLm1UdoYWSzyXgpn6baeXYH5dOR375WKoPjueekdaBwudGXNGntEFNxjYw7r4USwrGujD2ORHtiSyKjnlms9S4t4F3Fi3xxKzvnWn0UOPcONJ/fYuEcZIpNIZpvl0IfzOULcr63Za/bv+tL/HGsM5xjJwZPjqbTUUlbbkKLNWhqrZO3VFO5Rh371v+hduxxK6ewZVSph6738pod20PT6ibkpzBGn9YUjj6iwdfm1oYE1MK6Nfl6tvHANnJNgmVgRGpOuCRsI4vFsrURAu2gRoFbkxTcwY7J23ORZSpvJECgFBEzQAFmbTQA4pc0VNTJpKsMk6yWwABJwY7c6gMwaKTtliTh5z5AJ1mYGiJl6TbDkCdApy6RuTZW1DiZwQBSRcVz95JI+h2ABY6WtARNAANCc5zWwPr9LIcp7X7mAHLCjvtYflFqmDseAKd7bUv60Q3nkRSClt5X6UkQpLzGd5Y0OuBRZKQVL+UCc/kVaRHcAEv1Dt64rTUd9on62yLYgHkjVpqJS/k+vgfsIU6lR9BJo838ANa+/ds/j3W/XOqle+ovX3fuKIvPVqa/Vo3wRTREA/wdq2RgCKB1Ke4Fa/TdBn7qTQV3ek2TzD/dqH71PUtamAMqJDLHbAKbyiq7p76IfrvV/L8eNnETQ9Vu7b7aeRVn1de+Xox9RMKRB+iPimw7aPt819VPrkiK1EZ5Aaald6qK3tgaPcLEJUT/RkUh7Y5MtSXkrbVhkhD3rL2MOEWz9EB0qG1FBfOimKKZ7jGVkEZGITCm3tpHfxiP6GcFSrvvahdPuoAC59XFsh571lWeXehEyjhHH2Yl2k49jxjenTul6OZiyxXY3LOro3sZ4ToN0Tjc5AbKtIkwIlPeaPetZz9qiSOohMx1LdaYz8tApZ4ExRZf0rL+lvXEEsQlkTtpzDhXODc8KThiOpFKZ6Uyk3pou9YlwkV/9rvcsI+9MfYxET0eEvqgdRbqLZPUsdE3jr2uz764lr78ivzkO3KdPyet/MhoT/jhaekYnW+Mn2bOVXghNd6LqRd4uYKpcOPIClLZuOf0aWAPj9PfxauHFaeCsBMsEKGLEaxjIKwUQeGzrdNcBfgFCkxsg2wJsQMnkO8Gh92nxHAMWRRtc41qTIsDUeixlmXDVg2ABv8AFkGZ7caDDO3SAP6ludkMDOshqQgYiAC/g7ba3ve0GioAsEREpMwCdutUramGdlDpN6jziAC+vcwQrkIGYBTgjMIGxPNcRC8CiiEBpXa0rKZWo3eNcq515vF0PIPROH2lzojFzMbprtKsISuuGAI9ImnJd5xrlIxx0rCxrhQItEcK+RbusBYnIlVbG2w/ARcZ4xAOlAfkI1n6KTsfzcFdXQKz0Mf1qfRR7sGEJAh2IDdQiWK3H0feiA7XZN0IoWiJFFMiWMiQyh4jkhQ8Qux5wfMADHrClIwLn9MUZ4BrnAO2ISPoFutnL1Dcb0ofaVF8ZG33qd+W733VsGckvesIm5hq7IiqRQ/IFZgOv6oxs19++izxFDAK/89pspIhn6X/afb/73W/TYe3UDvLQpXP6QZminZwdSITxpgz9nG2qn8zsT+SoSIRIKbJkveId73jHTSfTfgLwHB6cLFLs2IZoVeTWukp2IsrqGYOoIegcBNqmTGSLLlq3pm1sQR95Vmif8ooy+99YR748szwnyFWaZbpSTvpO1knSekZ4draOUz+SyZhiLwgQfYmsS3FEapVbBIsd2hHVb/W7B5H0rY0itcp3H/0gjexf+QiWcew+etcfnm3GhihWY5RMReNyKmTvjesinL3PjA7UQy/K7f6cIfo/h40xGHmK0KmzT4STPI0fcmgPMsjmladf3N9Ol8p0Lx3pI/dwPrA3Ub/p4DnCtLlw5BGUtS69djSwBsa109erpRemgXMSLJEWEQypJAhSqU9S7ACV0jdK8yvtyYRpkstTacL1Z9IrcoT8KDMQZbJWnm/HpSaWcgjU+lOv6I1yXSsNyDXksl7ImhcgW6qNdDVl8RgDLsiUHH7eX4DdjnOAIaCVNx6ABNIAPRO83+oBuMmpLhM4sAAMB2Ba71M3lFYTiCVvGw34H1iIXBRVoi9eat5ku4G1NbU66aot3YFWMs7o0IwYtfGA867lrddeoEwEiv7VI80GMUGwRIbytEcEJ0iy/goo04aIFD3oD3IjwKVQpoMiHb4Dl0WJOhaRck8gq7VjrhE5lCZFTsSIrGRIv0gnAljf8NwD3NpY+h5QhggC3q73W9/pM2UF9rSD7oBtpFt9pT+5rlQ3oI99TtJQqp2y2iCCjMryxz7JtE/M2jSBzrURkBddaF2hMoo+RYTqp14c7HzpUEUPAt8RJoTF/955FNlSzuyjmd7lOBnSqz4Azu3QmUOktEljzfhyv3qlm0pVFH0xtopAlPJam0RQ2xhFWciQMrTFuGazkUd64hQxBjgb1OFcO+fRhXKRL5Ff0T1lIknWWdKp8YRQILCcM65HOsinryPH9OK9eZ4/5CEH8sChQH/0mDOJfmaatDGj/7Orxn/R3mn/bbpRlNE5L1H3m+PGS4Fbw8pZpS3KNVZL9zS2kU32LW249V7swDPM+HSP54eIHWcZ2RG4NgpCQnonobE325f+6SQniP/VQ15EFtEpNZR+pax6Llon1VrdxiN9lCbrnnYFVCYdtbGJMVZ2hOcjOdpUqeem67WfLorgKYctlLqaU0xKpP6/gM/CkRegtHXL6dfAGhinv49XCy9OA4cSrECZyRFA8i6WFvvz8gJPJlXAw/9tgW4yA1qATWsmTPomQOeBNQSpVB8A13l1IBSuMymWO+94a52AAwBD+QCy1C0fYAYQAyCcAybIA2R7T49oh2iPjw0NvMMHGLQeo7UMPNLWJZRyaBdCYCPPrYgYIHDve9/7IMUw0OQea8V4jQG2Ul7cCxDUhsiPYxGxXgYLCDnmox1Iiw8wpcxIAN2QA3AJ9ATWXB/4zlPsGGBPF4CiqI6Infbk/UWw6NtugnRVJKH25YV3veusCbH1fWvkeocQIhtRaI1FZfgG2trsIII+d2NrzUcRsrkpAKJZuia70v/kLKrDnvQ7WyGXtDGEK9LqPMCtj4Bvdtu6qqJW7eYYiGwdiPYVbZlrT4riInLSsPL4BxIjkxGqommRyQCi3+16VjRrEnLllfrknkA6ecljzLA/Y0NqmP72ifS2kQy9sXGRHCDceDSOs8XSBCNuESh23K52tq93n6geXQZgtVEExQYkot3u4ZQwppEXYNtzgt5L24qYsjlRIfWzfX0LsAPIxmspgjkSRMXoXuSryJ3nSKlqya2MohjaJJpjQ4Q2XyFn257Ti362mygATzZ9gBxqe9FRMjzlKU/ZiA/dF3lKZ+6bG/dECnznXPE8iAhkv/q3NDflIsK+kR6EqBe1u54snk3WToq0uc744AzwmgXHIsU9i7Mbcnj2cbjQgz50rWg98ugv4sQuyOXe/WeMcnpfVkRd/3JuScuMaLEPG/EYe0WOGhfqKdruO7JGxyLrbIcDQx8jgWy19PKir64tzbVdJPVfKYLqKLIewdR3zT9HmDYXjjyCstal144G1sC4dvp6tfTCNPC/CFbEKm8jkC/VzkQfIDbhAnImTalAgIwJUJrJXLgMULX9sgkUuC0yEQHxm8fThB0Ja1MIoAegAEpMtmQy4ToGJJpoTaY33njjNvkCc0iL7catXRC1QgZMwrzkAIuoEbLBe6sc4MQ1vk282tAGD6WEiYipG1GZ6T6BBjvcATYRtAAJkC/VSduBT9dZbF36FhBMv72jp3dMOd7W1S32LgoCXLU+KuJSNCBiE5h33jnA+B73uMfBVsbuR9JEo5BTfQGcIV7KyIMNnEQ48gKLBIj+9W4jZFb/RZzbqrv0xIhSESLtoPfeJeY8IEYnbYwCJJEbsAKMWpzehiHqbgtsBJS8rs27DqBFZH3rT33PHpEQ+iklK2KqniKwjkVyiuTNtL9IFP2oiy4jtxG2CGmAPrBa1K7rS6XS3lLLSg2kI0A30L5P4iJ+dG78aCOngXUq+iSPveuUYyc9zgRRI7aZrRc1LHrgevLrQ3IbMzaBke4ngmQtG6KR0wCZQUQaR727DUhG/rz0m023SYJ61GFMe8dc6ZC9A0xfImUiYtoVoNeGXi570003bbJFvOmRHdN3OzbSH6JWlA2BYC9F5rQL+Pds0x+eCUX//GYv1hyqX7vpzLex7Fh2FOCv3xxvTAbmI209G0qLi4D73bNSmxBC354fbKyXjStXqps2iEQ77j5jpK3AuxyhAAAgAElEQVTKS8PL1vw2BrRH9Ip90L2x4OPb+q7suPTnZCxqGxHS3ja0UK4/zxgOqNIDc5Rw3Ii0ly7dc0RfkSv96HP9H9HyPOFU09/O9QzIaVKqa3qlK/bBZnuOKsuxnBn0Yb6aTpBs+BxT58KRF4Yt1l2nXANrYJzyDl7Nu2gN/J8IVpOeb+RK1MJEFIDNc61mE5rJDqADFgCQvLV+m2j9Bq6UV1qVyc/E2ZbRylcWAFTkptSbJlWADQh3n90AXQs0SI8xAdueW+qXbwRLWiMQKY3Rnw0vAC7gTdk8t4gRICcth7wiAdZqAat5qREsbQAUS0sziQM0kRqgH3gNmGufVCqRHecsZqdLupOKRA/KsnYFsexly8BKKT3aqY0IiXq0UfvaGj6Qkzc4T7jfrUXwbQ0TzzLA0pbX7eDIe6/dPOJPetKTDlLeZqqe/+md7vwBnQA2IBuwj0C0CyIiGABFVEUq29AEUI1MkRWYEk2IFNFtkYTWeUR02qZc2cD0XKMWIaAn54scZLv0qs9KY9Snrk32oiDa6xhvf+9GCmymW+UH3Fpjks4jppUTmZopUl1bZMZ3Mke29G8e+oBifVzbSuVyL8Cqb9qxk+3TOx35H7Fik+QGXOmUPgFb+geki2j1ri1OAal2otEiOsY3JwGSwZaVITI60+s4Kxzj1ChND/g2VrWN3ehz75dD0PVBa5dqBxJQxDhHiu9A9yMf+chNX+RsF8Z28vMsam2UcVWfFQ12nzo9ZyLg9Nl76LKX1pYZhxEAzgVyGLPuLTVQu6YDqujKJBzk0M6er3TfGjP3WktGBmOc3nIa0UXphsiQNaHa5RhbzobZQs+EyLc6i7y6x7POO6Rac6UOY1U0i26Leml7kfCiy0UHc4DRGV25zrpVu6pGiEs71RYkSx1szKcxXASLXagPkcyeXec5x86U20ZI9OOanAA5ArJl/V6f5OxzDz2TjRNA22vLIlgXjR9WAdewBhbBuoY7fzX9vDRwxgiWifl2t7vdtv6lqIZJar4zxSRmojV5IkuITAuOS3fLg9yahdZhtfi4lDHX+wBg6vPxDTipEzBRDxBva3aTLiDCmw1oiNIAd8CXNDHRFhO7SZ63WnogsiHS5Zh63etdOEBMUQ2/rbUI7PGyazdwApBoL2KErESyRMuAz97/RW7ED9jtXUH+B0R5Ua0hARTID3CkQySAHIGDiGc7FgKm2lRK5EzfUWfpR4F1LwqmC/e0bTZdAlPkEglUlx3LAHA6oW9ESj8F8ovg6ENr2OzC1w6I+qTIlTYFHAG/+pwtAeSte0luwBXgcS351OOY/gTAIneTNEZoirbmxQ7kIpPswHn97puHXrkItPaLpkotA5Tbna/0paITCLot+gNhAVXn6cVaKRsVtJ5HuT4Rr0iTYzMybDwEENv0IcKW06IU0IBqqZpFyNgjuYv6uA4QRQpdq33k1Lc2L9BOGyYA561vVBbSa11VL491bWBWOVKDRa7YlvtEr0ROjA8f/S6FuMiA6zwz0vl97nOfrX7Ej/4dVy7ZjTM6K6W4NEX2T7feO1eEr+3f2QWnSC8XVya5lKNueundWe5lx21I0pq0dElnyH7RYe0puqZ/6cczREqd9afGh/PqZPMiPrO/ezYUmSkSVF+WChyJ5ejxbM1ORNyMSaSeTMYD5wwdNt6lSFoDJmJozGhb0bKiRq15yq7pXN36ykY9opye1eRXB30iMn6TJSeRdlTWXF8a6W9MIqo962a0qGeX66TRSi0lo5RQ/Vk2gPPt0NlYbsdJuvDc7NmgzTNSGIGlt9Y4thaxTYqK7PVqEM/gIoeLYJ0XRlgXLQ0cqoFFsJZhLA2cXQP/J4IVGDTBAle3uc1ttokfGAu484znTQRuTIjtIuh+qTc8k+3i1GRtcnbeJFkKX2CRmEUK1GcybvdBEy8AYEI0cXonlXqRJSSpFDMpSRazS4XhAbddu8iR6JNt3K3rADasxwCceFdt4mG9lvq0wboB0a2iBNZkaTsCB2ggRYBn6TrtImiC5z0PMN361rfedGC9lzUSwBJgI6oFdCkf0AB8/AFRwCLwJnIAGCgLSHQMqAKGtBWAphsAqP4KUARcXCdlMtCShzpQCOSLaLhPdE9kokham3iU9ohIIMSlqUkJEtkr8tC21bWdLgJD+gwwznOv3bWVrKX/tK5okpE86a316NUA2qAfS1eK2Lnei6JFA9QDuPkWKUEybUdPj0AegEuf+oS8kbnaaHMNBKsNNZIhIKscZFPfIR36JHCnrb1HTf3teqbfi3S02Yvz+iASq01zTVQAvQhdqanJUXSPPIhlu+mxpdbYsAFgnAOkKFgREhspiIw4rx29v4mtW1tlLLXDXbsDchBoH4eA+otYKtu6NPZDr0gq8E5PbKsUPIRPP6mz94RVL72wf+OX3L2yIZIhCoEoqkv/tiW9a4uaejbNSGbrcoo6FfVxXDqeMjtXah3i6BUQ9O41FZF+OnY/eZFHzzZ/9JAtz9Q0crfpSefJ6lmFeOpHbUAk1GFjCM+RHBgIVhuviPpxSCB5PvRHX6UNR+oi7kXyfBvDN9xww+Z0YPfsVb2cTf7UWZpqu5v2brLGZv2XI4DtkkWadi+7pgvtnMQvxwBdipbrX84OzxztFB2NuNGXOScCqU89Q3Os5ETK7nPWFMWKUBch06Z2IqRH+s1xsQjWgkdLAxeugUWwLlx3685rQwP/J4JVs01owBcgGuBrIweTXwuskREAtlx99wEKyEq7huXtNhma1EvziFjk1e53KVQmQMBMvcpqUwVkx8QsqvTgBz/4AKAARdLXePNthGExPJIIQPgt1cmmFzyjiBKPMPkREfIjhoATQJInWjqi9BW6MNnf9a533Ra6Iz5ACV0AegCLvz6AIyJCzsr0jpunPvWpW/oUYKS9Ftyrmz4jrcAxHZEBGC31BxAGXHtRa5E+1yqP3AEPunI+shrp4bXn5ddH1niQXx1Ac+CIrouilTrXduV+W7fiekAtIhq5KtrZ+qMZGSrdM5JQulGglu7IWfSw9S2ud01pd0WZIizu0R/aevPNN2/9meeebQGl2mh7fxEua86sqUMY2KP2ipq4jn4BS7Zls4YiHnnLczLQmwgEIs07L3okstdubBFF/RpJC2AXsQocalu6Txd+B1LppbSvokBFEAKeyA67D2iyEeSmaCSb1ZZ0mrNC9NY1InG+lUcvdMIpwYlBr2yUcwBA1g6EgJPER7uLEEnPpVNk01hhI7ZLbzxFYK0Ja+dFem+HUrri/OCUoDsksXU4fnOsPOhBDzpYc0XeIhJsNidOhKdUX8cj+T3PfCvfX7vylaJZZNuulTaHabxmgzmPSkGjo1LU1K1tdBZxmxEb5xAeG1pEiI1JziH9oh/ohC5EBD2rRF7YrXLY54xQiSLpJ44SZZfWx76MFToQubr++usPIrnKJ7tnighd0cRsrShrjq+eR75zrPifTkUbpYWqp3kg+4zsNebJ7ZhInPVZ6o5E9/w3Rj1ze++V9YStn2R72keG1t3NtHT1zufJJFHq5UTo2CJY1wbIWa28NBpYBOvS6HWVeno0cMYUQZMYYCRaYxIFHtqhyv/tCga4mZwBBEQjb3gAwIRrMgQa8mwCb8hMuz6ZqAEsBMhE7R6gykYMvMsAdDu6uRbwAySsJxBxAhSkDYpyWUPFK41IueYZz3jGFrHIow0Uk0d9CBFgCsyVygdczlQ26UjAEHCCLFm3hMgpo3Ub2uzln7zbPLOBZQChHa6AIBO88/6KJCBTyipFUtvdQ8cRCUDQcfdF/tTRGqS2w28jgTZHmNEXYCLyVbpb0RHHS3GaUSFgUlmRpMAXQCPdUnSvyA4b8QmgKicyoh6/+9T2CETgKxCqrfSujXnl1RMhiaiRuVRENuI3+2Gb6dN5pMffE5/4xC0tDMgSPaB7XnT96P4iZL6tPbRhSt5ubSFvaVRIBEKjz9m/eti0a9iuPml3wshe+tfeCEeRqyK7le93aZKumWmCAcNAsO82m9D2gD7ngQht67Eiwb4jasB6UWTjV1QmQsvmOSjokn6MIwTUOJ07tknBFB2UdmksId+iWCJX6gbuI96lnT796U/fHA29fqGXMbtO5MxmNMZBpCiCqa+8hkE7jUeyFUFlX+wlOwmEz3Q15z0XImbOlZ7nuN/K84Jxz4I2aVC/fo20FD0mQ+nF+qixH3nLmRQZyZFCD9I22wXS88PzSyTIM4m90gkCz6Y5iTyv6LJoIKeBZ4LnoLRlDiU7g+rPPq2rcl5UUBv0j/KLYCHipQHmtMhpk060Kz2ySwSIg4Z9ka8Uvey3MZqzhD6MB/qyXtWmIuYMbVS/jzrME9qjnxEtz1ryWsdaqnTR22yjOjzTJ6Hzf69eaD0nW83RcZ7T+MKR56moddm1pYE1MK6t/l6tPboGDk0RVIxJS6QCSALCRGtMptKM2joYeBKpARRM3NZmmJBNtrz/AG9eZSCk97jkrQbWlAW8mKR7WalJvt31vO+Gl9M1JmgpLtZGiPyY8OX/8z6TAXnyWwqKd2XxnksnlN4GMACG0gRNumQHoqxT8s4bdZIH+BaRAO5MyiJkrfVSjlQs5QAHZA8EI3L0BdRqK3npCwhq3UMgmX4jNPRcKhzdFfVrEwmyOp9HHDjIc+teILJdB/MsqztAESnwu1TNUoC0HVClPyBGedUP9GhHESoyRJ7ona7pDPCJqBV5jGxpZ5tKRAqUFxDO2xzJ6H4kCLmJ1ESeiiKV9lgKlHb3jpyAv3qASJ5/fd1LSekGcBaZFbUS2aRTZdJr60OQYxEDZRcFyStPTuXTDxIiGgPU0m8vyFYesuL+QOckWMok64xEFPVST6QsIlAkcZ/sRmKNrV5i3BgEyI0TwN341X+tk5nAf0YkIkDaZmxLK9MfOVccJwMdZOf+Fx003jgjEE4Ey5qfbLHIBhnUYWMFqV/k8xuxaK0TJwZi4Z6IWQSUrYvU+PZiXWDcdexQnY4rS1Sdbkvf65nm25hKrzkp2Aewry3aKn1Wv9bWHq0TwBc5Cfhnh6WBFllzXSmMpciqQ2qyNiMcOXUQF88Y402fIfCeTwg03U1i6Hd1kcsaOc6nItzzPH2KqLNx60WVTQ9ILpIW+VZeUSK6c02OEw4J6bccWPRO39pTauFcD5mdle2gfbfccstWNzuhZ9eUmeA52RpWZNBx45sTQ3tESbUxmZRbVFL9ntdF7V2XM29GoNmi5zP7nGPtHNPmwpFHxxXrjmtAA2tgXAOdvJp4URo4dBdBJZr8eKVNciZDkSqTkokecTDhAXLt/gQEmORKnQFqgS5AHYByLQ+3ybxcft+lFkkz4bk10arbxOj/XoLJMwswKN+aCCTKJCqCZcIsJQnQMimLsNi8wV/pbqJaPKKAGVlLPZT+B2gpx/oyQACoVLc1KGQGgshlklaedvsAVcoCGAFS+gHslQcwRGrckzdVPRNw0o3rA6P0HPCbQCKgM1NbIidFM1yvjaXsAEDSJpWXF50sQKw2AEnu0QYAXXnaQsfu1R76LFJEB61R8+JmRChgFCkgZx58gFe7A2KuafF84DVvd+RBfYgyAA7QkRdgRlTzWvs/kppulaMP2BVSwUvuegCYDGwNEeEIQAS0FYEvkuZaemSnUv6kw/kdGWqkcRAAyKIsyD7SDhQru10ggT22geQUBVNW/VQUL6AZeSUDgsD2EN8IchuGFO2bKVz6hoMDuSNDqbh2x3TceqfSEo3FIpYRYffXB9oaodRXdMfJABTndGA3gX1tA7yRHumvRTKUYWMZ6ZoR6shBbejdeqXSiW6IRCvDe5XYcJvAkNV1+pFzQ5TLR4RNehyiIuLBZqQYSu2lw0B/z7SIqjraEbWIHSDf6yasA5KyV6RRO+mJPBHV+pMttPanVNzSPovkFjVURnogtyi9PsqZoD46J7fnhDHpJd+cOpNs5lwpQuUZIu1OSmMv8lWP49onsii1mlyeccr2dxjBUrZ2qK+1WepBqqx5jawqP9uZemktbWPV9ezHayGM2YhQZJtMOQfoQv86h3xzerWx0nQEzAh5jprGSjbes7rnj+v0L5LXPecxey4ceR5KWpdcexpYA+Pa6/PV4qNp4Ky7CNp+t13IgFjEKqBmYs0jL30lECmtUJTJYmIAsRcRAy8munbAmmlS7n3Ywx52AJ7aytdE3CYBAFSE5brrrtuApMlSNCKPPdkA6yZY1wNlZC+tReqXlD6AlXzANlBuPYn7RbDycLd7GVlbgzS3Ag5UBN5dhxAgY/5vcbU2tItVnlPnI0eAK9AKzAA1iF+EiG4CDnSOsASMJ2BtbYjrARPpe0CR64E4O8VFREVdAB5t6b0xrYfSP+63GyOgGmBs/V0kEDBrG28kthTAUrRKK9N2+inqEziLWPgdwC21C0GUOgVoqbd1eMgg8srGlEkPyI7fgBg71DZtsl0/IKkcbbCOg756304RLalqdBbZcw37VSZiGsEim7YhjoF0a+roUORA/zlf36iTfbIxfZmXf254Uf+pg/5Fi5EhaVLIhzYA+YHBSHkgnd7UQx5gna7YPFtWlj/jAwFsTCVf5CB7LIrX2i/2VN+IzCJ9tilXh8ifsvWtPjHGOVxEt+ne2iLtVhZQTudkL0riviKZEW7f2oFk+Z8dKiu7JEsRM5s96DcfelcfufxPBnbL/ucmEJG4xm8RXr+RQISuaB/SLd1Tf+YsiIC2HXyRZ7JOm0C2elbkSHBNkSDltQ6tzTDcU4Sr8dMzB3nVt/pA5KhnbgQjIqcsetHfbCJbjQQhWBxJykX6jS3jg/PIuGlcagtbcR85PT8ixJ65HGGlO6cD5yMz2tFYL+WWbOYDGQNF/Uqx7NlY+3sGGAMyB5BkTrrpSMpBV2SwdOrGH7n9T/aiiBFB9bbRRTZ4jilz4cijYYp19TWigTUwrpGOXs28YA0cmiIYELKFM3ArTcUE2q5sJq7S5fJSAgHSsQCrXh48U2RKcTPxAVxFrwBJH2ti2tDBxAeUAs2ATp9y70286kCMbAEcOMgjXrQlcMQrCoiYiCNNAFlgsh37XB9gCqAEBlsYb6IvhSZS0y5brgXyTOJkd12bNpQm1oYVgQN1A3jaW8QistouXkVYyJ9HOQCcjvOQkw/o5eEHUgA77QSCpQHasasNOfSn/m3zEODW/fpd9NL/+ll5AFmAnnx+a4MdGq1top/WcZCl9xPRAV07X0pPUYXaGYEIfJIREQaWI77sALBjh4FVhJH+AE8yApciStqtbNG1UsX8biMPUTkRSnq3bsVnAkNkAtgWAStyRM/6zm9t0sZe6luan3KAytaNsQt6akc490e899eWKUPUEDkgM+BrcwUOjqIV/4+9e2u19KjaPp7nY3kgIh60YBCPjAomGKVR7BhwGxU3cRPTadJpTDoaJRJFIu4CeiDRnHki+KkefvX4X4z0mnnf1Rt77WrCYq45533XZtSoqusaY9S4I0feI0TpKa8fA0gZPiWCAMoRDd7fzgYl6wC6z/RWmZGwPJ3eXUfXGDXIzxwjO/OV14rceJqMjb4jriVpQZh6GHB6P4lSBLO5EcmN/M2QRv+TEd1FQgPHdEpiDeNFVowb2uj6SHhhfdrTeUbjkD7ytFsjkPWMMdevX19z2Mv9nfUio0iO783ZwmojhvS9sdKO5kVkMSNF61pnpiIZfa992skzR+bWFfqkLcr04jGl+65hHHKWqzXH77WVriJY6mAc8T0jizFNx9RHrsaws1euL7zY7+oRrdBzxMiYznnRA31pXke83C9jqyQpM6Sx9TZPVglKyNV4MLQwhpn72tF50MKAI7IZGcin84TtYa6ZRkG/WyfI8YSvjSNPKKh92eWSwJ4Yl2u8d2/vXgIHswjakJAqoSnAKtCRBdqGlaXZxgikA1RlArO5Ajg9zyjvhE3T94WvtMHlRUGWAH1gQVmAkt/U713YVueR5nkJIFsdpSsuw1RehsCaPgXKCkWLHPpscw9sJkblAk3zXT+UCWTIQqitka48TUCyMDvlZpEtpXQkosQWhf3oex4vYApoADCAteTtWuF5geMsy84TkScgkkeCnIFuINv1zkzxzCAdQmR42txPzrx+5AxgIsoI7C9/+ct3ARryIWP3ADgRLG11vkMygAmQA6qdOdGGrNDTYxTIinD6TVimEEDAj5cMKEI4hEkZMyTWuBceRTe0D5HRx9LNy4zXeRPXIONIm/4aIzqHRJVmXNnaSe7GC2AN9M1xU35ESX0B+vSEfOiqMSAnfdLevGYB8IBo59siJ0hjD20tUUYhgXPsCyukK/6EPQL8gDOdQDycRSwUrvNgkbM5J5RVecYsvY2E0Bd1GG9AmnzyLDjLZ31obpSAhcwibhkCJsn2e/POdXl2OjsVSM7752yk8N4eh1D56qUndI6nUtvpc1kKtccr70lzzrpC5sgH75xx1E5ngEq/75qMF34rZJGMrHHGVR8yuiB6PEKFUKZT+lAyDuOgLdqR0SIPcHMjfVNPIa6uLQJAu8pcqBxzwr3q1sbma2sbr+PVq1dX/6wh2oC8mBPmfV4278rL4JA3Sj+SI12Q4IJe0TVzU7uEDGvr9FQ2f4wdY0ZewYhrxDsS7H5/2u03MrOuqSsvlHbc6cVqbTEm/jeHOk+orxnDtEeylgxVJ9gyN448gZD2JZdPAntiXL4x3z2+OwkcDBG0eQEdAC2gZ6MKWJQOHAgKZAKMSFbnTmz+NkGb5DxflAU/q24hgEBEYR7qcV1kCPAozKWzIaV6V34JGyJHgfy8PgG7ytOuPFmdL8tK754Z568+G3yphZE/oBmwBNh7WLI6Kx+4YFW20SsrgASQ5nHJw9b5pw7iA+PqlJq5EBrXIAlCJIECYGieK9FvCT6UCezoi3IQZG0BtJ2N+fWvf73AlDMUwJGQwVJ45/US8gZ8eH6Yv8Lc/F64lnblkQp8IeLOK/WQ2sC5+sv0R0aBzsKtApGRqzwp0nu7D/mjV+kAjxPvjvMxwGGp8kuOon7XN/as+cbC3z//+c+jDHMSsPB0aZ/kJAF2uqINWeKFvXWeJDJEzp77Ix18Ot5ziPSjULeSXmgLPS800PdlfdR/5XoVJqhNdCAvRJ7TDu2rI32NvCIXxkTZwCldAbh5/3gX6WIhpxG1iG1jcKc3Sd+U3xxDRnn2eDfppHLogr6pi35HMLXV//VD3/PGRt5aC+r7NHYUfhw5c4+zlc5b5kXM62W9IJMIJsOG33hYjAsDSGMRWYrM+VwIaIaJ+kXfkQZzL8/5JB/aZGzy8BQSS/7qTc76Qk55sSIykYS8MREr90aq/UaO2l/iEIkxInbIlDmN4NTGPKPpcnOOPIRB+t28Uh/PE10xPtqrD41TBrXOhkawCnucxJAs6ISEKPaH1mSyIEO/W1cKuW3+uzYjifIjVHQpAhlRUqZ5WtKKQhjTn8LCfSafssL6vtT1kTL9z+t2gu1y48gTCGlfcvkksCfG5Rvz3eO7k8B7PmgYmBW338vGZrPKoxPBslFnIbRJl6Si5AwRj0KtCtkIhGVFD2BkRQ/Q+t29E5xPq/ckG/5vAy5EJ4CcByUrsvIjNrMM12dNzsoc4QPeP/rRjy6SA+ADNmX/ck9gGDBi1QfOgHtl5llQfyFsAIb7tQUQlIRDu1nThXvxJAFAALS05ZHHwHHgjsfFORT1ZH0vZTuPFY8NcOqQOa+OOmZiCGMNCLHmIy+8MkL/hBkik9rA8+Pl3oBlpFZ/kDNhhZGrLODJJSIxvXr+D9Dm/aBfss8B80BuBN915O4PoAeQ+o2cvEpCoCz3IsB0R+IDZ+2ALokpZAf0EFxt5HlLb2sjwwKg6WxV+hPZEF5ILsL56APg61X7s5QH4iPohaECnYV4Te9oVn8eR7pl/IFiHhsvgDZCF5EpXNFYI4WFpApt0w4eTJ4DZSPcdNJ35iBvQvIhxzxYyiwcrrA89dMX9xtnYXoBXGDVM8P031/nw/I65WUl6wwWhXYViljyl8By90QukDhhgTyNnVcyb7yMkzExDumaPhgbcuEF9X9ryMwwGNAnV3MPIVUO0q1fgL5X6ffJQ/3KijCpv2yQJWPwW2SBzmVAyFNpjVSnvwwIEUyyyOuu7hIHuZfuWpPJ2PfWCTLJa0eekXxtLRzPdzxrklxYt+mXNvD4Chck58hmIX7WAu2ISBY+6r1w7/pAN7zIy/zUl4iT9ZLXU/nqVp/nEM52tg74znxpHY8kttdoTzrf+t2+EXlqL4pYtQ4pS9/IUTnCW0/42jjyhILal10uCeyJcbnGe/f27iVwzIOVJRcQkUnNhtkzfbLg2kB9X0hPgE/1hcsE/rNY56WyEUa6bI5ZogNsnVMIqLNGKlN906re+ZBA+PSWFIKlDICgDbxNOdA8wWDtBCzUCWCpQ5YypEUbbNDCsJSDePzsZz9boD2iFvHRFqDfZg/YIjidsQpkKqczZwCK8nibXAvAqPfKlSuP3Lp1awFhpIf3xv+uKaRGu9wHyBgPgA8wR+78j5gJFQMen3322QW6tMV373//+5fGFPoD3BT2CTQ7x4M8OfQ/s3kBKJHOQoBkJRQyqX30pXEmwx52HKANgAWOIg/pkax1SB+ruDYVRgT4kpM6gE2kL3JEPsZdQoeZbj0DgLMmJT0hE2FO6hAGyPMX4defUtDTgRJUBAjV88EPfnARFGGMZSRr3uQxLa05+dIDJIFuNUey8uuzPhoDnkWZ9/IIA8Ke+ZRnr9AvdZBvyVj0JU8OWRcqCth67o9n2RnvziKSGeOAJDadRYwgTuNChEkb/SFYsnOSGdJKx53N4t3St4wlkfu8KhHXwHOg3bi2TmTkmES8cMK//vWvyxM3zzTmkes5XnnF9SeCpT09n89c00Z/5GpMvLTBOscL23kxa40HDSMgzvfxnMw1RRsz8vBkl82yNYSeRU70K7Ltd3LMa6b+1qfmgGtKFz+TtSwAACAASURBVB8xy/trjpuz+qy/2uecnnnR+Kcr6syo5FprmHON5EAm9MScbp1rHTZ3GAG8ql85edPy+jcv1ef6CFQez9Zn85TX03X0ErlCstIN3+etz4CUUa021Re/dwYu+edJKwKiuRGZbY/JQ5sHzloVSf//bJsbR949rth3XAIJ7IlxCQZ5d/G+JHDwDJYSESzWVRtUgDkANb1AeZzaMG3+NjubM6AwLdkB7ay/M5xFncoAeAqrAu79D+AoNxKlzEAaqykS476IERBuIwZYkRVhNH4LRAf0tK8+BY4iejZowImng0dDOE4AzLv28GJ09iISF7AAmAHwNnakoCyIPDCAnu/0jxyQpwiAz4AdrxPwf/PmzUUolAfsIAv6CGD5jBAAifoD7LBW85gBMhIcAIus3MKnykKorMcee+wIqKsfedA35QlF4s1C3oAwpM1DeQsDBNKSp7FGdAEpxCPPR2C5s2WN8Z1kJOtzY8DT1nOd8lgYT+0Ajv3WGLsHUCJPD6UWXkgG9AGI8j+imvfn9u3bK4uYOh3YVyYvh1feS2fKAHByvtMjSnd4gfwGXJf5MbJY+N4MYaLvZVJsvH0XwOY9BBT9Rmd5KXgDtdF5mQC8373y1DWfEEU6VWICY0NO2qpdCGXhcREFnlUGAmGQkcHCG8mavHiGeKvyhPjdGEuWwLOmXeRunvKguk59EeLIBZn4Po9VJKAwtLw8+pYnJ8JE/sjcq6++usrImNHjEcjI/2QYqdGuSLw6zX0e4owCeW8766U/2l/4Mx13nijvpDnAW6R+bc5T5n9rTyGNketCipEZ7e9cqPq9lBNRKYQwIqANeUszXqhP2dooK6P/3e/an//856udzRMyd73+F6IcwULEWzN85zrrC73J++W7sv8VFui7xjaCaK3ood3k0D2FG+YxNB8lrVGfcZZgoqyj+pmRKxKarnSmKh3KwzvnQFENzd3WcrKMHOYFy3hEX+g3nWJkOMFr48gTCGlfcvkksCfG5Rvz3eO7k8DBEEGbkjTVNu6AURubjc/mxbvQgWQbW56cLP1+s9lWhlAWZZXGOIAZ4CgcCAgBWn0GJgB/9wGQgE9nugJLNmkbPUJoE/XZmaO8bdrjWoSo0Kc8BllI23QRSteom3XXBsyTow9CzPRZu5Ed5cuKNS3PEcdCXHpWlzYFkoEtbUWAEKKs0QhDyQe0l5y+//3vL3LnvA9yhFgAi8LBSqCAVABySJHEDfoCTLr2ySefXPUgSwBxVl/X6BPgg8hpB0AOqLv3i1/84gqDA8ZdowyeFfXwZpUlEjHpoL4xchbK89LIKsCmzsD9VM30qHDDzuToF88K/el8SkCvsCf3RrIDUMpBemZ4oEQdyBAvYOBc/zyMVV+AQnpJFhkK6DGy6jvlZVWv7Xk/jbG25okqqYq20VVtR6AjEYBtBCICmo6WVEDb/Q/Qs/QjwLxFSI6x0F6/N9eUR7bCCt1LZ80Pf8ZI+drBI4hUNibuV4dyZXdzLxmXzEZCBNfQC+2OPCYL3lWeFOOMdEukQY8C981N/YxcAM6BZe8zkUUe7Qwz2mI8zXfX0SlkMC8bMu//CF7ekzx0+uk34+C3zuD4X78K6atf2iv9OMJMzsJPnVnMA6Qu5MQ5IvcqP8MK/YqYRgrzwteHwtqMVyGG6u4sZtcrJwOTvvisDDplPpjPxohXMm8OPUnekQj3FDFQ+B+DCsKsf5GYyFyJerSv1Pbu1y59KllI3in3e2ix0GRkyfm4CG1j5z7rCQ+sPmuHcpDxjBz6H3lvLNKR1sK868pTtlfnEzPcuKdyOvuXrjenkpcy/GZuCwE+wWvjyBMIaV9y+SSwJ8blG/Pd47uTwEEPlg0LYJ9JHCY4tEEhNQCJTdumDLBGQPzfQ3dtkCzq3gHywo7UgVTYJG2YvgcMCtsQfuQa53+8WKi9bLQAQecUshoDEECQ63kltC8g7r3wKhZ3ZQAX+td5Bt/l5RIihFQAeJ050R518gS5r81+WlS1b4ZAqlO7OusSwCgLItBEVgCIdnd2o3AfYT2IDu+Hd4AbOXN+gJcKoRIuqK3IYOnWtQlZ/MMf/rDk2xmJAHleNeCQt8TYAORIgoPoxk6dZbNTHi+QRBEz5EY7jYXxDZwDXohNRDtrOsCWx/JOC32EXd+UB+DTrVJQ0zEy8tJ27Sp0tIPy2h9RMlY9E4qMWdvTHe0B8GQP1H+fhflFkMhLKBV5Atp+zxOU5yUPErlol4Qw2oEI8H4Bb8qWZMO9CAFDQR6JGRZHJnkAjb/ryRp51w5ycE7MfDR/eJzck5eIPOgYcmXcyM/YlUAGCfTAYR5YZFJd2lzoo3f3RnQjfeZbj1Bo7kcmlcGbQgeBffrNm0seAXrXKjOSgdj4Tpn66XvjVSa89IpsfZ+XM++JOgvrM/cKkc1zo+zOQ7aWWI8iFMYnUp4HKU8Q/TdesldqD2OEetVXwgnrCT00jurPq++snLHIE6OdeWvoJF31qv6IfPOh+yIQnbnqoc6FZypHe7TT2KpTu8neuuJFdyKebQNknbevCABtyUCmLOudfqorGZMN3dHO+pD8eO0QUnOL3JEshgDlWtv0qccGIOKt7/VFfZ57mBd8Rg+0XhQunDdKX/NiZZAoIdE0lBUaOK/PgNCZMbJmULIGnOC1ceQJhLQvuXwS2BPj8o357vHdSeAgwbK5OxDNMlkoS1bWvAk2PiFWvDSRLBtr4V6dl+g5TDZfIA9wE4sPGAGDrOiFFQFfNmZWTg8yFRoXaHJfoUSu75xCoNc7oAngAMbF6gMdPeupDVb/tLmHwNpw83KVhr4zZrxowlp4cgBR4YZZ2kv6QeSRuSywnbdwvz7wBAAjka4eqKpu95BJ9wS6eaGce+ExIAsJKpynMTaABIDym9/8ZlmS9ScvgTZ6JhnZ5znT1iy/5Oh+shHCo3/a38F3cjJeri9UsjAlZAWIyrpe+Jt7AbGSe5CVcSJ7YW95Xzp/Mr2f1UMOiBPPQ5nfkmehYYHALNVAFtCLrNNHVnMvZMJnbQiMa7OQOx4d+qQNytcHMgvMA9p0VblZxrN8540DPrWVt0uCBIRIn42VLIXOJhmbvA9lLSPz5tQMf8pSr408jp2PoT+8qECtMDWeRG0xR/LEIKbGqSye9K2sgmTvYcUB5bwb9I5+0SWWfHM9AsxDSz8jXQHbQs7yAGurs4TAKgKSRyZPbmNNLwrnck9Au3mXF3IaQtTNy1ZKcX3tnI12aGukJK9hD6Z2rWvIN8+IOZ83m34Z2wwNkR2f81r1QOq8LO611plTxqasgcg8Yuv31gFrh7YWIh3xbA50DqjwxuTUeaQZCtlZM6SzBEHaqYzGMi+x8pun9cn9XnTVd+a+ev2ZY50P9H3Gqkg2ORq7CFAGDronY6Bzndpq7tExbfKb+Sx02zphTabbhT8Xxmc9Q8qSGRlFjFtLG7u8Uc2X9piIlTIi6OlsIeV+057OZRYebu8xP7v3/7Ftbhx5d5hiX31JJLAnxiUZ6N3Ne5bAsRBBm5YNydkj3hobts9AQyFCAVbpqrPkZpUHSMokCMC5L5JUyFQpy1nk/YboKBsIQqwAE4QDoAQQslIDLTb9nvEEINu4gWHv2oJoAA15HjpDw2LbM7P0kXdEvYW0aH+Wzve9730LoPMYAVPOsAgr48H5xz/+cXRuSrsCjIEkIzHPFbiGR0ZCBu3TR94lMsozou+dMwNKtN+f/vGI8EDonzYAncBN4YzOYAChvCg8HsAjOfuO/MimlMUdJm8stV1KeOMg/MlnQMR74V1lD9M+ZQOZfm9cA6X6DbQCcs7p9PBhBOEHP/jBUXYwciqUyv+/+93v1kH9zrGoH8kmex4S5SOW6i8Uztkq/xtD4/SLX/xiydYYI4zC1QLkxhjwJgvtd67sueeeW56/Qjk7V+adviCxzq+RS2QhMN7Ylj2OZ1HIpvrIWX0Aot9lvnM9HfN9YC/vq+uMCfLu+WOFY+WhevHFFxe4pT/q4VUDTDNkuF576Qy9yLPBy0Ve+kGXhXUyZOQtdp9xJCcESTt++MMfLlmrrzlU2Jd2R/7VR6d9dv2cR3km8zooV6gxL1cg2XdeAWrj7bvKz3PhXfv/9Kc/LfkZW/I1L8pUV8gg2VujEBDjVba46iQva1HrmLKqV1sjDq5XvrkVsc7b7Tp9R+AzsihD3WSAYLrPeuZ8T4QcuSB37cpwMcPg0nvrwuy7/+lJRE0Z/a6N+uhe3+UZ7RzTJEruVzbdt+ZkpMpT5X7ldB6KPvrLY5ysySgC5Fq6Y23qXKr5Z561tpKLa8iG7IyNduZxtj7wzObpdk1zLOMNeWlbpCmSXjixeyPr3euz71vrtCNy1aMmXKOd5ldy2ATrnjHEvvGSSmATrEs68LvbJ5bAMYJVqJwQDlZJ4NYmCewDaQB0IT5AX+eIitnvjBQreGF47ovcAK0RJMDLJmoTBIBtyMgXi7znKgGJAXwbIWsosuF3QAZ5sNmymiof2XCd31nubaTCtVjjy7gWecgK3tkT4No9NnQgXNs8C8pZDJZWln4pz0spXSIAkg6EZ40NkAIkfhPK57lTZMTarU598+rcGDnqR2UALsYC2VA3azGChcQAELwaH/7whxd48R2viXJlQwPIfQ9MsdTyTiBdPFUBHXIguxdeeGGNh/MdWeE7/+Aa/dQO8hWmFuH2uYQmZOdengz3AtXkhFQCnhIU0J/OfhRWSRfomWs7h1MIqTA5yQeUZyzcA9Dph7M/CAV5IUpSkQOPwrWSwcsvv7xIo+/Vq63q4dVSjiQSgdhAcICNLIDk+hNgNTYRRONGfsaBvminUEOEL++GdPB559I/ZUTqzSVEx3j5HVGTEU7GP30UYqhtPFrIptA1Oq+dkQnjQ1d4zISZGm/jbkyMl8xzhb52pkkfMkgAxbyd6VVengn4C2urL/qaR5E8EY4MDXkd9FNZHshNN/2eYcZYF+LoO7I0Pto+z/AIQ3P+kGxKeJOHOeLqet5Icuh5ULx91gdlagNygkgaF+3uQdQZOPISIUjNjwwzE4Criz7x0jr7GFHmxfKbua5sel+9nY/S/8hcnkJ1FGqct813earIqTNYxivy0Fo7PUuFY85zWMbAGmzNQSr1hSwLRdUXZaRLGVXISDnJurnp+zzCrRF+k0FUHdYX1+ir+qxZ5qT6rMGMZnTc79Z387Yy8wxPOfX/9DBqY1ELhWP3ufUroul3OsAAkcezqAOfGWbonFdj0/vYQTeOPDGc2BdeJgnsiXGZRnv39V4k8C6C1SYPsHh4baDHZstyK8zJhgjksWwCQDY8m6d7A37ADICWVwcoBjxdZ/MDzn2nnu6XzQops8HZEMX1+78N1VkoQFI4is3YxoiUABYdxgYmEBcWeKFaytdmQBlJBCaBKZt/pED5PisLwXKNkDtgjfdFwgVerELtklHW3BkmGIi34dd3fUD49NkfSzrwB9wAEACZPhS6kyXWfYAx2QPxUoPz3Djsr07ll5pdHwCn5Op6BMR1yK0zaWRqTPzvDBfirA4yR2ol0fACnDqfU8hWxIScCr9Sp2sDYfpkTPXLbzIX/upXv1pteOmll9bYabNxIw9l8rJ58DEZRMAjWDyZTzzxxNFza5RNr+geQEsWxttY+Y7XBshDWBAoCTeMcZbxQKnPnvGFOEec9EMb3AOEAoIIlj75nDfCvcrxp26gn0x5FMueRj/cpz0IXjJMphEs1yNS2txDep25Q4bpLuOFepEknxk7kEI65kVP0xUy5gUrDKuzcnlxtUkdEQFzCCnS50JTlWnc/BmrvLP6WohbHqMALV3QxpJIBE7Tf7KR6l8SDOV1faGGyZ9eFe4XqdBexNJ5OeX402dzOs+z/kUE9ZGXhhEGOUWWOjvU+JWUJACebhS2Vr+sL50Fyqun7caydYPhwNxybQ81Vj7CHxnSzzx2eXI6J9n6kX4l58J39SvvsGvyVuqX772Tm3WqOWgd8eqMkv5ZP4T1+k7dncls7hZap3x6VGiu/jOARNwixMmocGP1IdHmHW9jzwJzdtCLp1ld5KKtjAnaI/W+aICMGrXDPZNYReim0WrOx0hVRgCy0kdrp78eDu+eCL62u88ZVXtDYZWTaG2CdS9wYt9zmSSwCdZlGu3d13uRwDEPlo3HxiTkTNgSIOkPWARebFLOm9iwAV7eChsiYIDcAPYd6Aa2kRPhVjZ6G20x/Ta8zryU7AHB8T9y5b5An+tYPgN9ES/fqwPZ6xwC4A7MCHG0ufrd5g7IFo5YeI3rAn6BZvVrv/bxfgkny9sFTOV9CRgURqX/9TvrN7n43YaOrAHJAGJW8s5CAEu+lyQhIAWYab8XGSOzyMlrr722CIWyyZQM1Ae4IJZk4VyQ34BnSSwAJUDC2PQAUZ4SGeAQ28KICotKlmQC6AFmADzgAtwWfqNtvus5OMa/BCA8G0AWwoBokQ2S7U9Z6nz77beP0m+nvAE4HhnkiUyQDe1VJiu50DHEGZgzhrwvPKB+R1r04+rVq0fhP4WgIZP0thBGOpbnxTgBzWXhMwcAQmUZk0KZXF+4Vc9Vku2Rl4anUvvpIG+qPpe0xXtgO6ImPLNzjGXr0z73IxY8MfrH2EGWiIp+I3baoI36re3Ik/lD/shh4WPqpH+VW9ID48ZjjIy4v7C+zilqe4C0c2PGKB2fnqY8K+ZS3kh6qe0eGu1xAxGD2tN5JPqVJ6n7le175BJoJ2djTbYlq+kcZPIG2oVDGitZRJFs605rRZ7nQvX0xZgW2ulzQLsEHUhez2LL+6o88zDvE2+VukuT35kx5emPMey8H2Jr/hibvIHWlkicvuQBzBMUEdMv8jQntFmZ1mNznDeIXBG+CL3yvcjRddanZKi+SGQe/bxqjYV787I3J33nPm1MP5BK84bsM5rQT+1QJx0tCUcecfcg+GRXuJ7+ZYSIABkfcvdeQovpCY0gK6MzjGSrXrK3LnVWMrlkjFMmL6R1pdDLA96rxffuZWPd92wJXHQJ7Ilx0Ud49+9+JXDwQcPAnPM8ZSKzmduAgXcbOmsloMCrBdghTTZLJIa13UYPaAAiNjIbMFIG4BYq1qF9pMDv0g0jdDbwnrdUWIvvADQAIdBj0wdq1Ot3beqBoACI8y/a5XvvyGBAoU1dn1xbqE2Zp7TZd57HlGfHRj8tnFncIyVZVZXRGbDAQACYPPM22cy1AxBAoLSPV6WQmdJJAzJAkrM3/pduu5Ar4wKYAzCF5HTewFhFQHiDEBVgxxgZNyAI+QRCEUnlkhNZdlhef7UnouV+RKEwskCYtrpGX+iF3wFQJJc3RZgX0ERWCIJx1j7g3vm25BrAVCfZCI1ErOmjA+kICX3TZ0RNCnvjwhunfDIkE2cHhT6ScSFe2oS0aI926LvrIv6dtelMiuu1kWy7xjgiqdqJtObVkEFPvwF78uHRENYIECvHuJfqOt2L1NBhoVTaifAB64iSTIwlRUEWkTfl82Dmlfj85z+/PGXGjUyUgzAjXRkMyDbCb64pMzIn66Z+0IG8OuRgjppnJUjISxRgLwthJKMzWa4rEYVxoWOI8htvvLF0TzvzrpCL+/KuTALaokYO5Ni8MZ6RIGNTOBx91TdzQLmIsfYLmQykp1uFjWlnY9Kc9Vk7jZF5YmzUGSgvPFRZZGMtJEv6z5DhPmTfuudeelBomj6Rc57qknBYI/TFK1Kc16YwTB5f84B8tU8oqjFCnJAaoaNeeff9bz6oWxn0orBR17u37IozTFb/8yrmJS8MMjlo4yQ5hRM6+2gdUw+CzyBnXMgqAuPeCK//6bvfIkq+M6bW7IxfJc+hp4Vy5uHqPmNMfxsnelm4o77aa/ImIlz10Vh5TmDlbIJ1v3Bi33+ZJLAJ1mUa7d3Xe5HAuwhWJAERAoxssrw/Niebus0WkBGCBsg5VwT02hiFnknJa3MFrFhas5QiWxIZ8LIALizSNl5lIUVIkg0UiLTJK8PGGBkp5KhwOZsvz4iQKqAacGZBBbS1S7s9f8XmDERWV9Za/Wxjb3MtDKrN2mbuDFYZwZYp8z8eqcLEAnx5kgLcrgvUVq7P5KZv/gc2OyDue16ezl4oF0D0Gajy+dq1a+vsBw/FN77xjQUcS/GubYUcKhMJiRRpG8CpHIDPu2t4KMkJUQE2jRmiBXB4n4kMIqCBGO0P7CTHiKD2+a4sbNrs3Fxp9rPeuw54dtBcX0r8oS+AoXGTnQ8A1/+AkTakp50pykNVAgTkxG/AnvqUB6TKwIdgIfPkwKsXGFWG68qmVjhY3qbGlOGBJzIiq05EVpIIABNR9Z3nS5XcACgGbL3cR34BVf87w+KsnfEuDFYIVQkJhCAiydrrzJq2uJ93CEkFZs0lZ8HoG4JFbxkuep4X3VS+PtIP1/fg6TLUlSLcnDIm2kp/tCOPi3Hyv3A97+ZvoYWTrOqXfltLyGQmaVC/dSVvWYkVelZdXgs66l71JL9C1vIM0g9ttbZot/Fyjz4hQFP2nR/MI9fZSbqvP7XD98ZSXYU1+j2Dk7qrlx7ri89lDdTeZK09ZdYre6qxM6f0F0lC9DtrFXko4Q4ZCZVFEui0e7WPfloz1W0O+14Z+h3BoEv6RPeVq03WibxbhVgrr9BcYz3DBZXV+kt/G2Myby5rG4NWCU8YN8ryqv++j8wqg/y0QV3Nt9ZmY25d1x73MFz4n9e+c6wRpLxWGbv6rI3GzXhrmz2KLiuvpB36TH7PP//8mpd5lw9sohtH3guy2PdceAnsiXHhh3h38D4lcMyDZUMEbm1yhQPZEFn7AIKvfOUrC+QLnbOJORtUaBrAbFMHJDrU7xrPzAE6gZQyCQIdgEGhRDY/G6V7gTYguvMJHar3HaAOkNpws1oDDeqR2KAwPgkhABIeByBBfXkT5nkYG2tnFwLRNmp94VEqoYd7CxPzXohSJMs45JVQjmv85jov7ROaJiSlszLq5oVBMoRFBgjVDVCTl+dSKUdfb9y4sYgB8O77wmb0DaAhN4BSOCL5sKIjqu4BvFwDIPuuM1n6CgABPJ0TQaaBdKD/zTffXKAMUOm5aIWE6W/y1udAU1kjtZsXQohY8oh0A228WcLeWL/VEzGjC8iD8sjKX8CxED76VXbEwrcCqYUsFq4GoHkB9hECetq5L20KnHUGJm9n3swSJJgT+kzOXpFPZVy/fn0Bc8lQ6E7hXnlfIw7uCwTrM0CITJInLweZSXDRowI8+JkHQz9kZMxjSHfI2vwwNxEt73kptYke8BS4hzxKdEBGJZDRJ58R8XTNdf2eZyBSnZfVZ94RCTgk9Mg7NT3EhXC6dhILfUH4/a7/yKBXHlPfaZOXdjt/1lxM77RbuKnPZCzc0v/mfuNYuC/Zk406eZgKkeuBvvXNeHpJzuA7ddO/CIJ2mwvaZ/2iT0gSg5I689zNdTkDlHpL1lGCBqTQvEeUvCI7kQhzkAdTuT34uQex56nMO6ce4zYTcyQXc6l++9/YWl/ql/o6G0eG5MYjaCx7dplrCiHUnuaEEFZ/dMe6xNOqf+qJOEXCyZuhINJsDjaPrFMMZWVItUbRD/0TFcFIp948Ys2hPKdFIJSYJ0JIxnSUPlnD6AFZ0ndramP+HnvpxpH3CTL27RdTAntiXMxx3b16cBI4+BwsmzpvFPBm8xJeBvRJ+OAMDAvlPAQOtADzNj4bmM2s321kAZLONthsWQ+BDSBSyJp4eMQA0QjsKAPg6ICyz86NSEbgO0ADaMiqCuAILyy8T1t44iJmNuQOyAMAESbX25w7h6AcJE7bIjHKiERND1jhMoX8aEshTfOclr4ih+4Fegt1cmZIuntnEhAn5BbxIG9yQ8hYuIEcWa+MDS8di3GADGAASoyZF3AkQ5e+9rwpgJGHQ3kAnf/9bny1qfMihSUFbgNDwo8Qh2QEIEUuvBda1bk6ukAmABICiTQCdL7rDBr5AD/aFvjTdvJXF2BbaCY5z3HKk5El3e/qpEv0x73GAegGzsiNVxAo5VVxRkeKeKDQ9Xkh8wR29qUzP4UcBWazeJNX51Lor2dsPfPMM0dELsCtXACYnLU5z2bgTjvI1HggDeRlXPTBw5sRGTJGNMwd1/NMCJ9EHIXg6vNMYR7hUYfftEFfIyj6GFnmgdG+EknoU+GzrtePQvzoRgQ0r6b7IibG08t3pe+OLObN8R6Q75lJhduW6U79iAdPGzlELAv7o8PWnow/vFj+JE5xX/pSuFsedLLNm6UOMul8JxkVopcOayd9Y3SiO3TYfBOa19rEIFDYm7JKApFX1bqpD3nE3Od6n425uWi9jZBE+oXLMWIhIoXLdS62JBF51DvP1ZqlH/Rem+mb9VI/Si5kzgmjzKOVAaB1q3NR2u3lOvOkZCd0xGdnJJH9zqy2JtJPHmzldh5L2YwI1kDhlcrWH6/O40UuyYaeaLPr/NHpiCE5R5bS48IiI1fkbI4UTur+QhfJXAKe5vQmWA8OWOySLr4ENsG6+GO8e3h/Ejj4HKzS6xaGBsAApJ/+9KdXdjgbZgCrsBqgMK8Ay6ffbXbAEmAAHJbpiWWyJBa8Jf53L1Ihwx2AUMavQrTyBtggPQgWmEWgyiYovNAmz3qNoMhe5jfeM/VGbrSl8JvpcSLGQC9PAKBcPzs30EacByuwlEXV9b7rHErWeMAEIAMygDwgv5AtAMQmT04AB9AFTLlH2CW5AYSAkKyBPB3K5y0BPJXLkq4u/wuHEWajLsRMee5V9uOPP77GkXzISniM35Fj9zsbxRqv3jkG2sJD0fdlRQRujZM09toZwAtgBaycyxPKhujkCSRL8mb57vlW9AwQJxtJIu4kV8rNOxjhnWdElImMMAh0oB/BytukbkQeCTOm5NAYF5pVljj6kJFAOzs0D+TltVNGOtQ7+fte6vOAPZAbQCxrpPIAR3IvnIz8gEHjgXAHZs0XINn4SgwCYOqreUavIx8BXrqkxWUaAgAAIABJREFUTO0owYD+NIcyAqSvJQLQFlb9PA+TiAXau6f+5qWNbFsHeNvMvZKeFLrmmohMnmO/6V96Afxm+LAuIB1lA2z+0W0vyU7osRBjZ9HMbZ4wssv72VjRKWuGce5cZYk2lBWp0D+EK4JNJh6HQC8l3TB/3Wcu3Lp1a80fBJeOmzsMEXnwCjsVFmwOpk8ZMZoD6XJhlCXSISuyQVjVb7x71hTPvH7S4eRb2GkhffrKYMMoVQihusimupCd+TxAusCw40X2ZUqMSEfG9C2CyKvqe2HOyvPyO3Io+2trGmOLvpEFb1Tn0+iLMWbMMbYZLPLues9Y4LfO60VG5zxUpvnuu0iV+eTadDdiRqbWQOXvEMH7AxL77ssngU2wLt+Y7x7fnQSOESwbEa8CwACcAfcAGwBSWIvNNitjIVSALG9R3hkbOODv2g52A1zAOdDAi9JB8MK+bO7OnthAbY55M7LQBrDcb/Nm+dY2lk9eIODDORuAQ4idNiIk7rO5Z6G1yQOM6gjkBBZsus7w8IS5Zp6N6LzR9H61OQemIxdZ29UJGNnU9RMA1GayIDugT+ICfZYNDCkCeGQCBKqBlpIMqFe4HWKDpPEoTvDRuSN9Z1FHMpQpExtZGQuAgreCbGUkBEyNN6+gl+uAbOfmhCXqR6mx1e/sm3dkr9TZElXo2wTC5JGcgSOpnNVHDnm5yBxpMGZZlYFl5Xs4bt6dsvhpX95N5XS+CugqmyEAzHtBD40d0KsvXoAj3enBz+oMXAJl+pr3MTBsjFjR8zzleZznQCLLxoIc6FqH6l03M6khWJGVdMe46Ct99Bu5Mx7oXx7IEngYG+fIyiRHVnSWjOkZORhDugPYM2CQn3YDncpUnz+hhBFj8lGWc4yRv0iUduZJnmGyyusVqUAQta1ws8ZmltXZQ/fQE+11j/KMjXt56Xr+mfZHRvNqKk9YHoMPz4lEGsY8Aqcs5ZOH8owhskEOPSjYtYWGZgzKExKR1y5p/ZVnHrjemKjrlVdeWXprjSFLfVUm/UtP3WcO+tz6M5do9UbmIhZ5yPPaWhfVyfDFUILQ+d+4awejgXry8JBV4ZRC7qwxySLiXXgfvTMHjLt2uM/aw9hl/TYG6Uwht8ryf7Ky1rifRy1PsDEz1+wJyleWua4v1n56ySPIIEEHzFFzH6FrjqUfxs7cRKC9IpD+j/D5P73WBnpKZt6NYcYw12tDXknrYWHcU5/HGG0ceXeYYl99SSSwJ8YlGejdzXuWwDGCpSRgjlfBpiSkDKiYVlmbk00q63sWX5ZWxAdABO5tlCy9LJNZGwG6rKSBKkC9Z/J4vpHN36Zuowzc5V1SpjJsukCNupCDQtFYRtt4ea94uwC4nh9kc7bJAiHAUSC3UC9AAOAHkgI4WUinZbjvtCvvB7noCyDQeQD1zIQdWXZZcd0L1EimwbMk3TeARl6szgCK0C/l6ytQI+GBpBFAAW8doKJvHfoHoGQ0Qyyc4zGOrMpApQfo8vRpTwADOAXYyRXYAcy9Op/kXvpAhkITtdlhcy9lAU08AhIL8PzpL08YAOg5M8aYXugLUqm+CHNyA3z93zNzhMHpT6BcXXkyA1iBKffpDz2gM9oHjJEzwg1g6UtJDHghhLDyjviNvNJtn4HBeYZFPaVED9xrS3PC/xEsdbsmLyY98zuZeK+/JRBxXeeSyMz/wHLnhDJM8IDxDLlfe3/7298ehaZ1visQbm4YS/PBWAKuvMLaW9KGzkMFKAOj2qv/xidjwgzNJPu8bYWKToKlPPrPu5JnUZlIgfblkXNPoanmAcDtdzpC1srmzcxAk3epsaf7yvW9sFghdDy6ZF/oqmvJL/krl7fYvZKUVIa6CjHOK1MSDLJEEBgktJEs6IbPyjAPEErZHL06K2ptQhDpg344k5SHxDxynb+8dhmpknvk3bvr9MEcsp7l0TOG6uHB8tfaZIzJPs8dgsVjG0FOHj7ri/4rO28emSuXDBCeHtKeN1M/eCfLfBjx7ExkBDz58k4pnwcbGaTzxoihCZk2ZtqfXJVrjVCOl3VPKKi1wzplTOk2YwIyNsmW691H19Whb+aacfS/daKxTf70RluT+QGStXHkPcOLfeNFlsCeGBd5dHffHoQEDj4HCwC9cuXK8m7YYG2GAOoMp5rgsdA/m5twGpuaDRcICax2VsF9yncdItJBaoDEJucMVkkulBcRCOjpdITD5iqrmjAhm77D4FmObag2c8QFMEFYbLx+n+dpInmdRwGGnn322VVv/Q0cBZALN+mcRQRTe5Q3Q9sCJmW68hsAnTXWZ791qJ61PAsvEgBsqA+oAAqAu1dffXUBBmTU/51JCWy7tmfiuNd48IgAd4AU+TvDhZwBgMolf20SYidRA9CBOAm3Uz4yRQ/IgrUaCVSudqurbIA8mSzgvAuF6fEuAGuf+MQnHvnzn/+8ZItUqQMB15cAcZn0IiSuDbgG2jtoT/55Q9LBxqbEJQAZ4ohgdg4Iec5zMlPSuxeA1S79DHQZU23sDJU2ZqmPaPscAUMe8rgoK6Df4XtlFyqoXCBSP+iFMXEduZSRkeeEnkcAEHHlI5Xar2/6XyZH5biWx47eA7bmFaKGjDg75HcejzxbM8GB8U7+hatl6AiYFmY7vXDGCpiVtKSMe40fAhUB1j91IFdlZJyhh52HJM+8OYV8kWWhcMogByCevDKs+L6xyING54WjMhI4D+W+1qS8oe7v7JkxZJBQr98LQzQm5pn1hh4gbkJvyUOdkcxCgpHbnlWmvuSpjelsZJZOFsqX5yWS5V0GS+VaH+myOs2xngMYAZ0Z+5BKJFDkACIToVcnXdfezkH2AHTlMtAYG+tDHtY8bLyo5NB62Drd+BY+TheMjT3EmqaddFR9PODIPy+rV1k5zQV7jXc6o2xleJElj1rhgj3UPLKdp81n10ToOxNHdsqb5FaSnRmlsAnWg4AVu4zLIIFNsC7DKO8+3o8EDnqwWKABMxuszQfYsGkW9mZjzQvkfxtwxMeG7jfg3AbYA0Y71wHIAVgsqwHC0pPbUCV6QCwCI53tyJuhPVkjgQBnpWzkQspksAIcgLXIj7azyHpQL5AxQ5UiV4U/upf3RCibjbaQqghWgo70qcNvAYq8WYFKvxV2497AovYCwYCH/igHINUOZLAzEkBxQLfUw+qSpp2XityERpJX4XJ5ZdSbt4E8AsJ5HoTs8VYg0YiXF3kAcUgcAEm+UpobR6QJGQ5UAfVADPCmX4gp4ArMqItHRtZEwAqQRqx4N3lVgCRWf94xySw6x0ce/i/0M/JJRnlAyXjqhP8jQgHUCEJAuJTxecEAxTyCeZwC7hEm73lNOxfkPvJLnoXeTRBMjoWDFaqUhZycCpFEmiKDykGKO4xvHOhyxg3GCud98pQxAAC4CNZnPvOZVZ8xEqLlHm2kX5E49SLQPL3Is3uFrZnfeVHNS+2MtEyrfroRyUqXM3p0j3djwNChPYX0Rp7yMNF/suGdBeDNUfrrvbHrwb092FqdvkPm53miQiuRf3/KICckpDTmxrYkLwgJUF+IXOtXZD1yjZTzFpMV/dVO5Nd8iZBlqOGBzsuW96g1inEhkmK+pF+Ru8JgI5D62VwtLDWPF6MFGSBK5GBe0O2eWWbs6xcPsr44p4ZYeyE07tVXvzU+2qqcyL1zU3TH8+u8Crt0HV1j9CFT8vadcpCnzrdmXDDXGeo6q0ZG5pL12B7DA2idycDiNwYx93UusPXe+uhco/Oec10mR/0x18mNjuWV9J43S910zmfjlodLiGAGkNa2OzbUjSPvB2Hsey+sBPbEuLBDuzv2gCRw8AyW+HtgujC2vCA2786PdG4gsBvBYs1lMXfYGzAACHrgbaCtMKaSJNhkASDXs1ICChEl5dt4CxkstE9Znj2kPe6VuU057mszBQayrtrUZeGzEXspN3AQ0dLOp556arV/Aib9D+RnbQ58T6+Wcm3+WacD/lmNO+9lo0dY/v3vfy+QDTwE9HiWEBthivpWyIu2RuCE1sjkCCQghM5YAXa+B7wqM0+itruXPHreFCAKIPHmIBtlJgP8s/77HRGWWEHbjRdvIcBGVq7jEUDGlaufPF6y86n7scceWwk8tL2+AN/KcD1LtdAh15YZDIANZBpjZZbyv7DACC4QVkhgwHV6u9LNyL1yGABY0N95552lK0ho53AKS2ocIx3un20iK2Vl2W+c05nkrOzCACtbXY115LtD9+ac+YI4Cc0lW0Q0T2EP6XbmzdykRwixMDnjKbzwpz/96dIF9SBtiC5PVgYPIZK8MQFVbcljpK28jM4WRdTT98IoA6d+LxV64bUZXhAO41C6/jzHfjf3M8gIYe3MW0lV8gKTNxlHaAurzOCjj/SPTITANYYIkfLptXvoqfWEjvaQaOcrm0vGiOx8RlS0WZukxidbMvFZXdor7LWEPdpAF4Tsei8bZZ5Gn3mveHwjpa09rs/YkYwjl9pNtpGA1rzOPbm+cSikMl1C5hAxcw/hRqqRVOsEAwfPM5k1PvqmnfTEuueanj8mE6k2qKOsjxFB4ZzOgnWODaFlZGHsyaNP5s5/eUh43tv2CbqrP5FvfSdXbbc2NMd9T2+sBcZN/6xzXoVFu14bveursSozJDnVxmSWx0u5kunQj17bg/WAkMUu5sJLYBOsCz/Eu4P3KYFjadptOkhS8fdZWm1+PQ/FBt8Zo6ythdI48yRW3gaXhwqAsZna2IFi19ocfWeTZrm3KdrEPT+oUI/CvNzTGQL9VY56JXno0Ddrc2FIAd3aZnNXFuAnBK7kFnmg8kLxysg+CNzod6At713AMK/TtNAXMhWoj5R2b/eoy2/AtPqRwukR0wdlsQhHECOzWZJdzzKODAHhnk3mxavFAgwIOjsC3AFZgEVkxYF8VuxC/5StHUC9uslKG4EV4wT4Gr/AM9nyggCuwE5nkUqH73perxILqL/QIuUKITQGvF2FA+mnEETnPwDBkk9ML2mkQZsqr1ChvBjpJT0lI2BRX/MUAXu8c/qsXXkP6JB+z3NV5BkpjaQXetSZqshSXsbOOUWGA4eFJKmjMyB55ALjJWvRbsDUeTZyEW6H0CLd6jdPENgyNwopFUJFJs4fSoqSV8q4uZfH05xBvs0v+g2IIrXagTgzUgCuzrsgWNrKw2WeNg+95xWki4XDqbsHAWu/udjnvMMRFf3lnUNs+k1Z9MUaQ4bajSjNjI55lBsz7Qby6RPPS/MOYdAG+lKZ5gj5MRzRB15Vsm1+q3caY4yXdQAZN5aRSe2WhKfzS8aDrgp35TFS7zzbZA0lwwiociPvratzjalvEV7l63eer8ioMnynbuMawSdH9TOK+E7dxt75SLKUuIgXCxEng0gqfbHmm4/GiYeKHrVW1U96wjhhvW6NbYzID+nnZfJSjrXdmkKXG78MFfUtD1RGILpMD83hiG2eM/2JPIlGyGihHuWTBZIsXJTeJkdtyJCgr3larcGvv/76UebDA+Rq8cH73GP37VsCF1ICe2JcyGHdnXqAEjgYIggsC68JWAUGbaI2xs4mRSoCAYAb6yfg1gFkwMYrguF+vysLCAOCAQJWdvfY2PMOBHILwSq8rwPyrMw2VBuv80iu8wdYtaFqU2EhNmAPI87qm7er7F6s3spEHmzCHQIvFKxYffeV9c531REBK7yxz3nj8rIoGxBiUQd2IiMdDJ+H1OfZLd8HqITxAEVePHNkoD7fGQP9R1aAQjJnZc9Doh08HfrpHt8DmT4juYXUlQREu3rYsLHThkBffUP26AxAD6zLNujdvYAXQqf9dMb5O6BP33hfOmAPVOuHMXUfqzjZFsLTmZXkmsU/70oeQvoBwJNB46hfQBkrPSI3vQAzo5p7gDMAsdDP9LszJoFDZTQH1AOguiePlzLyVtF37fKi35EtfUtnI9Cyq5UBkLfPHJEZklzIkHdLogvj4NEJCBcvDtkLlc1goC7t45VCxMgNcXdeLm80ckn+SK9zMfoBxN6+ffsoaUlkBXl3lgm5b/yb18Ymb93HP/7x1c8ZUpknlv4IEVU/kqetMwQ0T4YxyHuV8abP7iVjZJksO+vX/CJP/+ftYsQgG0SI8ccYVSfC2Hqjn3Tfu3VAmGBrjnbTYSHM6tfuzpdqC6ODcUIK8ozzkvZgdWtOD3yOkCcTdWQEWIj+P+cm0y2/G5PWHe89T4z+TK9iJI7seTCF6QoHpQPkpQ/O4JFZclKWUFPzQ3s9R4yM8vKTB8MAL1ehtWSqLusCWbpG3+mX7+mCUD+ytS74vfOvrWlzHke8kGZ6ltefnvWQbd4mskMSjSWZIHydo9Re61jPL6zMIhSMkzpdTxbWJ8877AHbkwSOPXbjyAcIOHZRF0cCe2JcnLHcPfnvSOBgkgsbbeFRNnkb8TwUbvPO4hiIy/rK+g5ICv0CAAt3cV3hP8CGjRGYYVFmgbRx8yDxbAS62jjb+Ka3DCgA9gAHpKmzE+opi1xprwO56r958+YidIWmRP70x5+YfKnS/d7zdiZhUlZ99d55nMid90J/Iqb13fsMfQGebe6dM8mCmswjmOqI7Op3nhEHtMkS4Lhx48YCF5/85CdXNj4gBggS3oe0AFQs0JIc8OQog7wRIdZsnhL/OxfFEwYMBtQBJ4DH+TDAX9lkm+eh6wLZSDX94eHyAj71DbjVDvfKilcoHaCjDIAU4BfWpCwguwyAQJPfADrfaw8SFdiN1CTjzoPkZXSd8LieQWYcCsPqIcmdBTMe5JOlu3HsXFYES12B+jwonbGKfBV+FrmMMNLtdFX5vu98ijkkpA8xNTcAZeFqLPvaLYzSOUFjDyga40KwyFSbIhEAqnBTBMy1vAnuJ0PXuF7YmDFHwr3ok0cH1O/AOjCq7+a29rkuYqDOMoTSs9qq/z2gOPIJdJelTtnaQBfzQDZ/6LzrtJXeJ+M83IWtqhcxMF70Vpuml53+IlhkYG4rXxuEo9EJRh396kyVvtBBhoq8tzyG2oNcFvoYsSB795Nh6yESb961linbGmdO0unp5TSmEbn0pPNX6Rj9T77K9L9689bmfW1clWONNfeQKqG5DCnITkl88iAi7n6nZ4g7YxW5axNZV591I2JOxp1NZBgzZ+hwslE2wmnOmqeNc3Moktlaqi9e+mH9KJuhUGpEl76RvXrVhYi5h16QbR7R1mH1a3tkXLl5tMhB24zBd7/73eWx66Wvd7w2jvzvYI9d6jmXwJ4Y53wAd/P/6xI4GCLo7I0N0GYTcO0cQGEwhewVnpI1VwgawNZDcm2gAA7AwLItk1ceJRuc34Ae4NpmykoJkAXGsnJGUgJ9yJk2sTQ7jF1YlI01T5N78lIpR5k8N6yf/u95KO5Vp3fgR4ib8115TJSn3OlBKbRO+T38s7YV0qf+gErtKjTINX7LqsySHjiJUAIwrgcGC39Un2sBSt4LMiN7D/tEWgByfQPStcdYaJ9zWvpmbHkzCikDbCNKnmfjBbwgoq7NAwTIOR9mXAGwQBcwzQsF5APKQsycOQHWtDPvl8+8R2To3T3kCkj5jefNOOqvBBz6oI6ytpURzPcRfnICorx3rqIECMLCEBTt5QkjW2GIpXoOSBXKmhdLWwA89/vNK09ez7AC7PyvzMLH8nJ2xgjA9bt7I/raWeKOvAfKogvGgNwBUh4+RJaXDygH3Mm1hDE8rT3clRx5KbUj2fhf2/0VLqd9X/7ylxc56mxk3gf36T9d0AZ/xijPnTkL5JY5UebKSJ0xdL/2Kx+pEBqnDt8xZgDwygfuycSYayOvp3YJ3UPWgGh1AM3mY1kOWy+aS/XJvDBWPH7GSwiceoR9Mb4ow/irg4ecPqufPiA6xiYvdV6jwjzNLeGHyjF/GB+MFd2nVzPsT/leDFOMJsoyfnSXbPJSugbx9H2E0L0ZbVpbya0QzELotLfvW3PJQzl56iJnxpV8ydH6qK36ry5z07P0elRD9wiJ9D9DjVdh2e5B7swXYcSdi6MjXrzwyqYP9AVZab3s2XKFyCaL9LS13X1lBtVWRI6OkD0PnHIQ/s7GGrPkpp/GdHqNSwaTYSxDSWGV9E7/yM4csya8R3igLm4c+V+HIbuC8yiBPTHO46jtNj9MCRxMclHmPeDYxtcGOS3LkQmbWEDUJiwsxAbnXESpim2GUh7znrieBVISDOUDATY+m7jfnP8AaAqPUU9nbgoViuzYJIWTAJgRLJv3DC9ZO+T//N9S4DfJMB599NEFerRTWYBWWbWAOptuaceziGobK2kHz5VXGNkM8wpQT3KVNV273J9VGBBB9oBLVtWePZV30H2F/GTJ1x7gyLXIlDMWgJeHIws3zBrOQotwCR8zPmQFmPB6IBGAJwu3scirxMovHAcgdtbE9+5TDrCpXuMC7OmzQ/AAFxBtHMgX2PF9gAlIUg/PpDHSN7LmHQBajak6WMG1SdYz4Y+FTQWmmhQzZDJQVIjgJOOuD/x7l2zD2RGEs5CgPIPpt/LoQ2fRADuy5QXoWTrV6fuyBBrzPDn9r4zaFcHSJvLr/GJkS5nNtc6V8crKsudZZ2Sr38ZRX7z7nmwQr8JjI3mVl4ejcDlkDaika4g9ckKnC7Oj+5Pkz5BYBIsHyxjLCEmv8vIZLySJfIF73h6Enlz1kc5n0Jhnb/L++s39CIq+IZmIIN3M05w+kGHj7D6hbc5K0Uky945YkbksnPTKd8iBP/XzmhdCqrzG3di0JvAEmw/GXRlk4yUxjfmqbn/uSX+sd+aJ+pAwbY800Q/j5bPzWv6nh9qZISvdMo7W4NY9a2QPxG7tm0k/ClfMW1tWVrqI9PLUFdrN8ynEVD/9qUPbyFB7SncfGdFvemDu0xufkSvEyvfmdg89tqZbv1szO7+WfDsHmpd1rq159MhH3fpiv0Cw6JO50NqbnMg9TxqDUlEMxpnXrnOA9Z08eh6b78jNWUzrUAaXA0Rr48iHiUh2XedGAntinJuh2g09JQkc82Bph80UsOjMSeEcNn4bn02wsLCsyYEeVmKbL6tgXiMgAnBmlQTwWTwBMRsyEO97ll0ABbCfD2sNmAErtSfwGjCxkQZMC+uz+bdpZ5XWN0AC6LAxAzETpNcnAJIV3CZcgozCE9WtvrxZZAVQ5aFSV7JLbtMLOEkAkFXq8yzR6ikRgmuVq++FPQUwszxfu3ZtASiAjmcByKjNiA+gEZBxb+RTPcrQRoAnsKVuoKZyjJEQQmSOZ4n1l2yd9UFWtM8LcQX6lIXwugb413eEjuWch8SrrGQlUkAMA1/AulDEvCd58+p/8strEImZoT3+z0OUDnp2FDBI13hSyCEAq82un55VcigTmfA8WdnycqhbHYBs7UiWAfbOU6U35FQbI4kRIXOh8MQIsgegApayRTJauF997qHjzz333GovMIlglUBmpu92D13VT+CSkcO8pBPG0VwlE2NF/8iEoYOBw5hFhvWNpzSPpvqRF2A7UmHMIuzCrszrztxERgrDU17ySA8j4hEc4Xx0TF155/IMN6+V62xaYWXq1NfSliN5rkFOzDOEUh8RCXMv3TIe/rSvcbNekYHxAMAzcLhHeeRFTnlj3K/t1hTfa0s67JoMONqqnp4pRx/z+KR/hd5lXCk7Hv3rXJ81pgQkeVG9uyYC41qPcRCC6zd1GZvC5tJjn0v0YWwQujJ3arc+8TCrTwgmr2mZ/gpN1Eehpww9jVdyzcBVmHNe5ghh3uc8WXkVrUNIFuMI0p3sIsKuZ3zoQeiFBdo/6DgirB9FAqgnkoYkmgOIWw+Cfg8v1saRpwROdrVnWwJ7Ypzt8dmtO30JHCNYNhmgbYbDBVYjWG2qWRADv8CSzYzHw1kXG2jeoQ7KC6Hp/IDwMgfebYQ2yaeffnqFpgFAQDgAZ0NkSbaxAzVAgzIjUDZj/xdSE5nwnf8BI+31AhaQO4e426SBEWVoa0DFAX9ANfAcMCCbQF4gprM0fgNyvQeMAuCBsLxXSFohidoFvHselPq0QRlT1j0QdII57QA+nSH51re+tYAE2SEPXjOMrkP3WXL1Rx0RyjxlhdSoJ++c/iVb3jK64V6WfKGd2osUAYyFXCrHWJF3YUXqJmeETQiZc2L0wP0O4QNQZM6LITV5REM/Ao7JP5KZXkZkA0jpQJ5DuscjSceQRR4M+lToH/kCXHQOeC4ks1A7bQcqAXRkB9mcBoh0LUIccCdH45jnMo9a1nPXq1tYFY+j7+mr6wBVRN95GWNcgoeIIdDZ850AxLyIv//97x+RyVMiA8Q/gMljxdvjRb+FWwHOvjd2pe42Xsbb/EXaySXvWnPC79qYh0qZPfzYdzwkwHb6Rg5khgwBvp1x7KyhceqRDcpCbuixfnkZv+lNd702RK7JGxnSdkQqD1LX5WHn5TAe+lWK8MYuXaD3+qytrqETQobV73vlRwRK2NHz5oynNgjhbL1r/CPIdJNcvJO7fvSQdXIy/tML3nkz64XxSj9ck8dS/TPzaXW71tnKEg/RJ/M2QtMaY16SP8JBNj3KIeOL9Vf4MHKOgAufbA5mQDB/GXjoSAYl9Xe2qnW2NaYQ2uQR4c545z5tt17T9e5LZ9RhDjKY0S3tMkZlxjQGDDrKLRoij7OyEXrly8AqGRA9qO47tuWNI08fp+wWnEEJ7IlxBgdlN+lMSeBgFkEbObDcq42nuH0bmU3Z5ui3QmRsmq6RbQpxsjGX2h0IQK46CA5o2zyFEiJUNnWeL1m6gAnl2xyzsAM7NkEbq7YFipWrfpumzd5mapP1AiCQK+3U5jZaaaTbeIEadUWG/C/dtXMaWTsjID7rbw8F9j3Apd/K8blwvLw5pVYunEr5rkdChWyxFvvO2bPOmFReJCNgPglFxEebJOYgS+DJGYpJBKu3Mp2RE95FFnkYjNmnPvWpR4BzAAuozIJNhpFU1nCgFzAUZul/gIqM9UEone87e2UcEJrC7tTpbIrFk9AQAAAgAElEQVR7lAEc6SOwD5SXfMA9kXz9DKQZd0CabP3vr3F0b+F3k5AVWubwvhC2wqOQvDKw5Q2c3kL6U5hU5IZeGm9nCVnWS6mfxyzAm2egeTO9bHRVeQHUHlfQQ3YLdUU6eXCQZ2Bf20ruQZfpi8+8Ex7YyjhBB4y95w75Lg8UK79zSrxCQKlEJkhW/UcczVX9VZ5xIR9JVNRb5ko6ETHRhwwGxhLINW8KZ2s86I55zRuBoJgPDCrCcNWRV09Z9AaQ1w4eUb/lmSvsLUJkvnkZA8SAXiivUONIhLoZMOgdwK39wHdetc6OqsfL554fZvzoHz1XD9nqa16eQmaFv+bZp5v0JE9xOpGnrvqUnUeF7HiX3KOeEqOor2epMVgUpmrcrLHk5dwaQhlB0F5tyduv/zzPdAZRsd4qtwfz1mft1h5rQmti4Y/CN50L5E1Vj6QpyvM/3SkLo2ym2tL6U0im8exMXWe41Et/mzt5uZq77rGeqIcBQpnNU7/RM22mr85slb4dWSVLci8bbIaP1iHzpIeea7N+Fa56YHfeOPJMQZbdmLMigT0xzspI7HacVQkc9GCV/c/mF7gtdC1vis3eRhxI838hHDZdsfw22LwlNm5kyXesh373zqqsTMAXGBDuVJrdCIbNT32FJNn42zwBhQiS0KAyy+WhyRPns/L0R0pqACTLt3ZHyvTDw0TbcAPDnaEIKCnL/TwAPZh3pgbPa9Z3yiWLiI6+agtQ44B+59byzAXEuz5vyAyr0XfX8/hIsa0uyQ+UF7HMS6U8Y/C9731vkUcZuQBe9SM4zlE4YwMgAcU8Esks8FNYE5JB1mWI1IZIBfLBGl7GQGUAM0i0sUdyeDC0D5FDMumbtgO+ACJruHNcQhDzvkVyaksEOo9f5DmApszCvugO8I1oKFtbyIMOFdo3w898B+hqC93sHGKeMuBWUoCSTjQ33BdxSneb+I1bhCIvYd7TwkKrQ3igMECJRYytFzmbb+oxfuQFhCIExsa7/vHQ0WEvci0ElAdLxrzmcEYSY0GPZREEwPWdIcScAEDdr/zOIWlHiQ8KA9MfdemH73p4NoBMx65cubI8aL73oGRt1NeIUkkTkCX6mEeGjtA1nsVIS56xvEMZXvSjsLmSZSDzHjtBhjwVygDAyTDPFjmpX3sYhOg1XWkOOQ+mbwF8Y6hNdAwZMmcAe9ebxxFR5TaH3Ot3daYnha4powd8J4+eHVi4XW3V/oh/xg9ty6OYkaH1Bqk2J5FAobiFX3fGq/mTVy2daX2kx/QCKeFlJ18eVetX51h7/hQPFhKbYarnminTXPOiD3n/yal1rXnrmrzW3V84bnPfWuWPvjfPXUMeypYp07grU72+J2s6bG0ybxE0fbTOaHdjsgnWWYUqu11nTQKbYJ21EdntOWsSOOjBsvkAKG10nS8oJXDW9nneyWZm4xeOYlNjcfUqbTVAplwP+7WpCtGyqbkWOJDSGxjg+QKmAI4ybRXy1XmAQvCAoizH6gIeAm02XP8XrgJMdjBciIsNt3TunVkCTrQrgqU/hQ7qHzkop8PU2qWdPaepcJnOCU1LsN+UkWdOXwt3AQoQDSRAnQBTQIOM/KnrThAQwEdSndlRh3AmoJisA3gAszM06kcOjK2xJGcPnkXIAEakqtBMWbsAFW0sNbzxyMLO49EB+c50kB1yTSbKy0tmfIEp41GWQ+MdydA2MgDukT/gyXVImjMSykm2JQpozPKg6mteRP9HzArXM0bCEvNw6rMXwE/mrpvn7chK2fpYBseu0xYgEwlxdjCQRz8i0XlP08dCoLQxz4/3qb/dqx3OrCHLPAe8ixHuSIZwL0TE+TveIHLnVZMlk56Yb8rJC5FBoGdG0YG8lPpjPiB0+gskI7cRmEKwSiCh3DwG7mts0wNl61ep8hE1/aAzZEUWzloaa9fljaUDvJfJjnz81pkg8s9DRVYZMVyjPfponPWZDppHCCcgjjDpk/FQbwQruarDHCtdvnni/xKLILM+l3SFDJSlHt/1gOMIZxkaldl6VUhe60AhwXnKrGfWqMhpddG/ni/V+STl9iws96uvUEVyy+OjDiScQUs7SmduDc8bWLRCbY3Et461ZltbRB4YM4/HQFiUg7RYK3hV9a3U9pE3/SI/9flO+dUdsfJeKHbez7zvdIYO6bt1UsIVvxV26PvCgZEy5ZgbXuk4I491xRqGfDXuyLP1PmK7CdZZgyi7PWdVAptgndWR2e06KxI4mEXQhgaURAZsZrwPALkN2282qgCDDZRlk5XTGRqbuLAOG31goXA0YYKAWuXb2Gy+vmNF99k9NkybYyAxUpPXhABt5K4HDCaQDOx0fqF2BpiFQAH1NvpAbtZkoURAvXI77xBwVmcWZWUBeEAjuRT6U8hLA1zyhjw8gVYhU4ANQAC0sC7rg7Z3lqg+V1YkrTZoc+d5hHwBPMAjYF5YWp448gbAAc2IJk+CECPlSfyhD8YS+QNQEJ6///3va1yFCTlXA/gjdlnw/W+s3Zf1X58AfjIyRnmLjNMkFPXL70ImlR2Z9hkZQIR4N/UjgOt/Y+O9EMHOAzYOZJPVnxy1BRlRPjDOi+Ve9yl3GhQCsYV3AWyFkEWAC6cC9pzlqL/KIztEgYx4+0pgkREi0lX5AVHtTNekvUZ+eX6EeNXWwlSFczonZTyNC7lGtgrZNR76aw4p16uwweTkc7LUFyn8AVBnwNxTuCfdcQ99yFOTR4f86G3npPLC5UEodFb96pJpz8uaQWeRL8ReuxFHxDqvFF1E+Miyflgv8hpGHMkZCdEm+poXqQQm5lrkRz2uzdPmvRDAvNr0XT0RydajCEo6Qi+qo34bI/Wrx315CvOSkktGk3m2SDvoEVnQoTw9CC4PWeGZxtQYKCO9zJhTeZE615mbvtcX67b2dZZMm/WdvHteVeumdUJbZFT817/+tZJ9tD5JmEJftAVJoS9kqtwMFcZY360Bee5aH1tfW7/1RX10IkNGBhrvZOaFzPmz5rpOW/NCt163JrY+kKszlAxADDt5JpUnJJrO5VneBOusQJPdjrMugU2wzvoI7fadtgQOhggK4yomPytigB1wBdwiLa4rRMW1AFGZyAqT8r1NEai1oXbmIG+JTdsmbGN2Twfzew5OYXnKsXnahJ0pQcpYNoEvIK+zYYRqc+38zQz/AiRYnT0fphTlPrtXX958880FMPVzhuflKYkAZPVFCrUhi3FnH0r40IH3QJH++5OIQIgk2QmXQnTICLCKvAWCC0/0Tu71x/+s2Mp44oknFtB3jTCwHnKK7HTuwTuwzvOiv8bD874iGfpr/CSzkG2sZwVFCHi4pDUW4kdWUswDXzworNss5cpAuHgytZ9skaU//vGPR+m1jRXCp92RPcTcvSzt6Ro967lMxlQdPBKdqQOU8gz5nf5EqgJkAXBlqoPseTLogWsBVPUaQ/JXBmKXJwRo04ae3aQe9dO5EnnQ529/+9urT/ST/htPsqJLrtdP5SvLmKgTGA00d2YogqV+97tX0gftBvqF2bqXEYDcAUfAt3MwyiajQsT6PiNE52NmWGzzhuHBmZYe+guQIz/qEEalTTwICF2khDzU5RwMwjc9iuoKWE+vhbHQzs5XStAhUUpt+vrXv776UHgrHTJXyRB5MnZ5x8wz48WLCzzzVJThjw7oQ+eNJsHSZm3Td69JCnk6rU3037iQh/Y0L727nyzyxGu7P79lDPBeqJ31pIQvxkT71dl8joR7109lm5/pYWVlFNLu6ixBR+SPDrd2+b9wbjpOHsr3nbrJIA9auqhdZGadKWlR51L1h95ab3j5hLI68+ce8i75RmPne/VZC/LQFhnhGt8133t3j3rIIkJm7rYORl5LBqLf/reHuD7DQh7G1nxjlcEu44a1SphgOrAJ1mlDkl3/eZHAJljnZaR2O09LAgc9WDZ3G7ANCpC0oXUmQENt7IUHTguiDZkF1oYGkHRewGZtY89DA5D6jlXW5pg1Nsti3ii/Fe4CUARItCECVCjgPM9RWF+bd6FEhZn57FwG8lM79E+/hbp0vks9hZ4EVCdxA/ac59JXZQEYQB5QHbkLNOSBCMgJV2HJB7p4aIA4sgOC9Lu21oZIJpDReQltQYa1Fwj1oF7jhkAgTsB8ZzOUQ4YIEeIKJCNEwIhzb9obmPG9cEX3FtLmOqS08QLw6YAEAgB4yTxYspER5Ms4AjTAswQckiuQg3aog/ePvIXZkRnA7Tp9BPZZzekQ3VEXb436JawofIk8tTMPRAQoXQqgAlfSxgdutddviK7veGacK6EP+h7wLNmG9pGFcgOM6iYz49EDgYUO6mNeAcYAVnIhcTyV2k0mhToWIuU7/weGERahSzw8CKp6tc94K4P8lcmzhHhGvulEoVgRiDwhiDV5RyrIFsE0rsYKQaSL5K7dPusH4q5dgKh2MAiQGQ+GrIpkpm8ScxT2VrIE8iHnwHHAu/M7CL3xdz7LnNa2t956ayXMoHNkSzaF6xWyWoigunuMgPEB/o21ecT44K+wQH0qdFQ7M8poUx5m9SG05jPZaB+gr8/0ME9+7wiGtkS+Wo/0Iw+0dpmLxpTemR/Im7aqz2/Gzfeu1UbfI3l0wrWFR7Z+RMTTNffTqYwX6YCyjXMeKuS/Oo1J5+asf4UGqiuPbsYua4zyjRGib+0jd1khlY9sIcH+vPLeRcR7plwGJ/W2Tmt7OtlGGFFv/aQjrjeueXp9NhfTD7qo3YxUee6Vpw3ND33rvKb/eeml8y+UeBOs04Iiu97zJoFNsM7biO32PmwJHPRglWHJZlpKcaC98C6bEaAQUGxzsokBhDZHVuQ2R/e5xvVZniNmNrnCfQCKrN4dir4zpEQZWSwLRekMlM9t1G3aedG0oY3Wd1/96lfXtXlvgB0AykH4Qno6JzDPM0TktBsAU466AExlAJbAL/ABnJGTcgM8ro0gul5YF3DvdyAE+QTw61sEKc9Z74XWIMBe6vjxj3+8HhSs/QgWGUactFdZPG4ASIRPObUp2SWngKfylQm8kLV+KVudLMuyC6rHNbxnSBICyRMAGAXyAFx/9VeYJKDqRWbAMpkCafqhfISgNqobcaMnQFHnuApDKvW9crz0MeIHmJF1fUWYvD70oQ+tkLRCjiI8XVf4nHH1fwSukLuAaJ4yIBqhLIFIyRvovex5PItAaeMXIFcO3aoOBBNhQZwBWn1DBsnbdZIWkAEPE5Bftjn6kfeiEClEyDgoGwHOgxcQ9tBi7eYxQaKcgwSsAXGeIXOklPos/p2j85vkEdooa6GQRnWSDXnQAYDaC/hFnOig8XKdP3rJsKCNZKFMXkxknMzmuqOcDBylaUeghB0jVfQCgeih2NYu15GJ8dUvobh5Tr2nHxEvRAMR1UZtM7/MGfPR/XSQjqjTPKU7rvV761zt9DmCSWYMCuqca07njpRrzSC3qVNlGmWMUp77Oz9FD1o/Oz9l3PRbe8wlv/dMsuY3ctRc0b5Cjd1baKa60o/CDfPOl63SGp/H2LiVcl77/TZD+xgGyFIZwn79Zq/wrk/GzRimL61PhRVngPCZl5WBJiOLOUZ2DDT6a0x6XEUGIuXRS22rXe53nXBbsvTqfWzEG0c+bFSy6zsXEtgT41wM027kKUrgiGDZuAKPQnaEM3nZdBEum2IPirVpdQYhYJnF0aYJ4Nosbd6FenTWqeeU2OwKZbGpd4Yli6yNL2soUBX4DMS4rvMGxezbPDt/lQWz0D91ZP31LpteZ1+AfuDA+SUEIe+R3yNGWU3zWBQKBEwDE0CCP7LTRiQGsAGqPJPIpt4GHmkkG0AaICiRAwLB41HbCqsJkE/CqLzOpgAowvIQPv175513VnrpSRQijO7L0+Ba7QRUjYe6s/Jqn3HpYahk0DgGUoQKCXUEBF0PwCISgDGZfuQjH1ngPuJMvu6lV84XAcP6Sl+QKcSqcDnAyXXAINIGhJKxh9oCmfoMjPvddeRq/OkmeRVKpHyW6sbGeBlzuqiNhRnmcQBQC8+c3k/XFRJbSFRAX9/dZx6RM8DJu4lAkm1AVh/MJWPj7IrxiVylF8YY4XA2BLg3BuRLN8xLdSNqPFzki7Dpi/YhrZKcGMus9ogZ3SAPj0FwztC16iZ/3lxlZs3vAdyFwiFXeZKUoQ+MA2WTjFAKVeQNzUPCW1qadd5VJCwPZh5p9aoHOUIe1ZW3m44idEB3BgIyLpmDMXI/GesrWfHypb89CJh88zCRvQdh5/HJMNDcBNKRJ+V2ppBOus6c1n/lqUN/jVmGDP1unak8n/VVuTyC9K41c4bKWet4qsyNQkqb62SCoNBpJLhr1HHnWqUu6697Moj4rnNihWEXcqgu4+2za0owoZ3u8zkyXJhp3mE67x6fhWx39sz4+R/xdk17i3ZZCyKv5kU6pm9kYF5YPwrhy0injOYlLzEvY4StRCTGS/9455HhjFHq0B59STf8rw46L3y5vW8TrFNEI7vqcyWBTbDO1XDtxp6CBN5FsAI7gK9NtXNEbXIltigDnWuy/Ga1BQYBbhtXoUl5QoANAMUmBzAUZmjTtSnbEEuGYcPNqpv3KZAVeWJ59QIksq4GSnpWVWFd1RtB4u0p1E4ZgXfnSP72t78t4KIvpYdus/Z9wA6ZdDYFmUAGAAggCeAFpmz2QBnSAtR65SFRBkssUCksK0+JPgHTSE0EIUtth7gDAROIkZs26FeZDWWFM2aAcKR4AqzIoz4iBMD5yy+/fHROQ1+RayQKKAXuyZW3SZvyJGqPdOLGnddF+0u17zdp5LOwI5t+493g1VBOKbL1F6gDXLUT8Pc7eTrTVEIBuiITpPErVMp1WbvT14AsgP6Xv/xleSZ4z3pOjrGhU+osBLZEDb6nU+TWWZAId+cPZ9iRfka2gFNgn+zpAdIL8JZBT/vUox/INZlkQAj4Ik7arE7jyQMCWPI0uVYYH2DIu8V7qv28cUCrs3Kd8wqYemAx3X7llVeOyLX+KV87gVXXFkYXiG9NoK/6B0j7DYglI7oVYY6AawPS8dRTTy29ch0dc6aMrrdWqBN5Aar9br7xMupvWfu0OXl3ZkjfCidsTDrjRZeQLG3Ii958LXmPtQlhL5yycDb6wjNi7BhbtIWBRB30APDnKenZbtpI15Wf7mbsIZNIpLnJ69Pz5bS1pDrpLQODMqwhGUUiBT6XZlzbCkn2feeuyCYDkn66Xrv8rg518igzgLSO6ldjkQGn81xFA5irGQ2aT5GTwj7phRBB5ZpTrdeFHxaSZ3ytd/qJ/Go//THe5hg5CcXkZS28W58yTtiP8tCZH3SRJ7rHBxgP8jEXeHg7Q0o2dxIrn/WHF7xHGhwgV4t3ncK+vKvcEjjzEtgT48wP0W7gKUvgXSGCARkPo0WibPYltfAZCLCp2qyznAZm847YaG2izlB0TkIf80oAB8rNGunashPakDsUX0iH31wDFAEOHWC2ORZGFwDowHgAtv5Eajor4XsgtLMJkbOAjP4BWEJHssBmbY5YBE6kK7bB+wNgtF/9yuKhAD60mzcC0LCJq9+5JbLq+TR5sPwOlAIqyin9dPLQDtcE4IyPzwClNjvLwqOgjlu3bh1l+PvsZz+7wJVypf3m5QCC/WkfIvX4448vwEFOwAqiqT88IMr0AvoRAu0BUoA4oMY9PBbASmGL2qBcQNV5Id469ykjcNZDjnlkkCjg2XN7fPb8HYBf3xBUuhCJ0m/10iUgtzNYAaes8cYLIBZyBsghisoDHOliAC4wnG5HZulY41noW56DxkGb1FO4X6C7+xBp2fmUBVBqK/1Ib4FN4N348FAYc+SSzIwz74d20RkPHVaXa+knrxbdcxYO4QduzRXJWnrMgbEzdxHkQmDJ2VxqHkek9LEECnml65/P7vPZuHWuR3+UgwTSeWVoF51zvbGgSzyU2pGng+fpa1/72pKFtiJ/ALR+luXO/EG482pESApjJR/rgwyUeVr8Jow1L3fn3aZnllGkMLSedWZcnfPrLCZPFk8IXaFv1oI8lWSkPn3oTJ6+GafqcU3eVEakztflPc6z4zOS7L0sqellfSiMT53G2We6UkQA+Rfep02lri88uXaaQ60dyjIXIqfmaqGkGZT0QShk5xK1KwJlLPyujSXs6Wwd3bK2mJ/Gm9ysawwr7usB2xG7vL+MH5K3ZJQrzDJjCtmSI3LFuGAcyVg9rbX6ZJ1jgChE1HxuzWp8fLY2eL5X6+qB/XjjyFMGKbv6symBPTHO5rjsVp0dCRxLcmHz8xBVlnfAiPel8DNhZ4AQEDSBfkTGZstLYGPNkqmcUiIDAIUXBQYibDNUxGYKGHjZOIXzAV82wwiYjb5Qphm+l8V+huJ0niBAY9NFBmzE2h7RKvytkDHZsQozyjrsPfCjfUAzoK9tQAIPgzYDs0Ki9BOgKcNa4Bzg1mfnaAoNizy4F9BQj/u1v3TZtS3QGyAGoABtYJwXy0udEkK4FnhCvkphLGQLaHI9azAS0MM31S0rnnazvCM8+ti48J7wvPBCFsIm9C/CwFLvWv2LiOoLQIfkeEcG8wyoAynTHi/3I2VInrBUHgmAG9h1b8B4mZf/c+ZIP8he+erNs+WdVZweq4P3jbzzWBrfwh21ucP39LaxL/OYuvIIKCP9MSeMkXZ1pqwELb3rI/AOiGqftkREySbwTpdLNsDrZK7xLLpXm/IeICs8P7xaSDGwiZi495lnnll6Q8/zUJhPPYg4D4k2ZxhpPhc6mL4Do3nxCo/rN/oO7Cub54inEpFFjhsjoVzAtueqRX6TIwODh1vrU2GgzoC5vtBF1wDQPGZ+K7NfobPGzNygT8otrI1uzmdTkQtd6HweohGp9s44YoyMg7lsDdM3em783ef+yBHPie+tQfQV6FeOdmhjoczGWr8RF//n9c/Yk6emB+NmaOksXmutsWwOaUNeH33s2WbkhPgiunS3kFl1+E5ZkcXIkbZZU5FK5+l6tuAk3NZSBNb6776MF9rhNzJLT9SvD77XnpK96LffeAgLA23+miPa23PWOgPbeqwf5FzYo7FA4H3m3W79z+BS0pCeZ6jNhXVGspTtD3m3JrQ3HPBibRx5dvDKbskZksCeGGdoMHZTzqQEjiW5sAE548IKbnN0bsWG+uijjy7LogP1wINNveeb+FzCCwDS584TdBZEGUCBMzM9rDbAbvPNyhnA9dlmBzRevXp1PcRSWI+yAbDSa9sYgQ+baOdmCh+KoETeAo+AMTABbABVhUPVn8JQ1MPiXwKBgGkky2dAjher0CegQ7kAm/bqt/vLTFhIE+AJjEl5njU+LxVAAZA5L9LZIn3sbEOeErLI0t/hd2DnO9/5zrLgk4dnXakbCBSy1QF5ABN4RJa8gJJr164dpSS/cePGAj0AUWTE/TwniI7xAXoRGw8iBaiEB2qvF/KgX4X15QnSRwBJ3/QDSFIP3XC9l77QN/UUVhpxCrhmsTd2QGYWasCL5yFZAl/AYXXwvnXAn6yQI/cKBUPClAeMkncPZ/Udw4H+Fibb88KQtx6qjcAAee5zTwkM6BsAahwKIXOteYY8qp/OFDrmNyQXUSJPDw82zu4lZ31DPF977bU1Pgg5faGP7v3Rj350BPC1w4se0oe8tf1vbtBh5Xknm/Q84MyzaS4wGLievMsu13h+7nOfW3UbT4YJoZh+E7ZI14z39CghTsbK/NV284A3lyencFdeCuGVhQArh7cBuSQL+mItcT3ZBZK1H0ErXT0d6Df3aUfrjLlMpggsI4NxoOP64h5nQZNRIaCIv7GkA3mWWq86G9h99FUb6Rd55unU3jyZnQfUltKna6ey6ZYxyfuVMUYfzKmZgl2/6SmyZG7TZ3OtvhZtoB+dy4oY0VtGjc7e+t6Ya7+552XuGB9ymQmGSoBTKF7zOB3Tr5JUqEN/eqC0cq0h5Mf7WQSA71u36XD9VKZrS57DuJDRpTBra45+0+mStXSGsAQirRciCxh2GpcDu/TGkWcSuuxGnbYE9sQ47RHY9Z91CbyLYNlk/AEXNmkbm3BBGzWAJ2OZ0CPgQWhG1sxAWyGBES6fWfSzePscyLSpKsPm7xVQKswPgLCZSq3tTJh6bcoBQHV3hqpzYDb+Qp7y8BTulHcoiz3gB0xEPjonkDXdhq5fiCYLZwk51OmlHsBIP77whS+stgljK7tihMc1yEYPLXWfvvIaAYqAtLYVPlgIYecl1NVBef8XlpflGwhzb1kQ1WeckFJ1yewGpAktcw8gVQgNMKN/AIb26gfCoEw6gGRFCJQlxE//eU4iONrOw6L8CCn9AKQ6qwK4G8uIYWdLCv30vZe+d15Hf4Ao7Wuc67P25+nR1g65awv9QPLpjN/oIhKpbMBS6GokUHnCupAc46bd6kXuJGtgJCiMyvgDc4UFaieQ1tk++toZJGOgze6lpz1TKE+V3/KeCJt6+umnj/qgXPqCHHgelPKFevbMKMDc/YVAIc7Au/NNZEyveZCUQ67aTSb++o6s83rQc/XQT+CZfAqHQ3DIBmhXFtDO44qsBki956U11z/2sY+t0MYyzJFBIcFlo9OOxo/u8pibYwhc6d0L/bt+/fqR18hY+l39PKbeM5CYRwwWkeceL6HOMiBm5KHr2mf+tz5okxcdogP6ZfwLeWtcXI9Au66wtIiEeZ1xRzuQNf3wHZISaaIf+tKaY96YK8ay7/NAakfJNtIf95W1sHOCymZUYbhpHCUIUU4PcZ6eWm0mv86xqhcxoUvKom/kVVINc5h8zSW6EFnOi5UnkXy0TVsjaJFB15pbxoYMyMjaQ8+00ZwrRLYQxYww7QfejRsjSONqPDMK6Fch252/zeNmvpbQIzLIYNgzA98jTHDjyLOOYnb7TkUCe2Kcith3pedIAscIls0VkHZOx+YOYGVVtYkBmVKAdwi9BAA20x726L7OBgDDNkO/21SBDgDG/4X7BYF6LAkAACAASURBVK6L1y98Jcvkk08+uTZtoMoG6/68DW2iM8zOtSXYKIGB98CIMpwr0q8OietHYSSFe2mX74BdFvm8UDZnBASpyPrMQk82hXABHNoJOCGr+ub+UhR3WF0flRfJ6HMeHd8D2dqkrQGPDu7n2fBgYB4fXiSW9ZdeemnJzNkVh8Z7CXsC6G/fvr3IhbqBobxGQE7hlwBmIZQlxyisrPMu+u/wOiAqlJCXE1EBpAA2eoJMqi+vQ9kJ6UtnZ/RRvbwa9I+13Lt2AUAAX8kYhMUhAsZP/d7JNqKtfHUjWWQvtEy/ydK5JTJTrjrdL7wOsaR3+mGs6G9WdLqTTubtzErfGZKME+SSLhY6q9+FmBUmmxeUfpGDB0AjhuRMd/THA5+BUOOFsHoVEkr/O+9GNvSqxCKFZtJzfxk16ExJLNTvM11BYhC2559/fuk1GSgDkHW2C/jVp1LDp+OT8CtLXQHtUnUXKtbzxPQ/EqIvxkDfAG1lmLdlp5NJ8Utf+tJRRs1CSvNMu+7tt99e57vKdOg3ZMu4q7tQwtJzz8x6dMT6hBiZ4/qtb8lJ/4ynuapdxtBYKr8EIdPw0th7V0+Je8hSe/Q3L3RkV3vVnddcnXm9rAHa09rU2VBraffnlddXZN25N6HBdMP1yvc971+yL3LAfMozhEAZa+NsHaPz2kHPrGGFT9Il5RT6q/8lwqA7ncmKeLdORcitmTy3JdFobSMXHizrxwwDd12JN7Qt2Wp3j3XwfZ4p9Qu37Cyc+7201zXGOv0mQ2sL72nz8cDevXHkOQI0u6kPTwJ7Yjw8We+azqcEjp3BshHZaJ17ihABAG3OADFAM62Gug5wABE2rYCr7ztw7XuWxc6aeC8dcx6wNlOeBtfaOMu81oM9eXaEdQQiI1BZ0Qu7CVzYkOcBdRupcoUQAS8Bn7wk2qAMxKA4ff3QVl6CPAGSENiw1a8870ICtYOVNECJbLAK+x5gAgx6aC3vzAThAfO8c4ipawL+hUFqd2FPZQjkZZAkgtzUZfxk6SOHn/zkJ0fP9gJegBxnF6ZlvPNH5ANYGfssup3tUK6/PDCuA96cYyBjYNX4ID/C9JD0zjx41pKxJHftcj1Z0KeyuPGQ0BNeU4TIvdpJ34yJutznwbuSVSCInYOJQOflivDoq/DNnpuDuEUSgUXyp8tAtD7TF+1JxnmMjA05BGyVTz6NX17aSFke00i6vigjD2hgXDn6BCwipfrmO21BsIBXD/qVqMLY1S+WfucSkZ9S6UdOzL9CJDsP437Amy6Ss2sBYh4PHgT67pxUKdHdh3whOc7xNTf9nl7oe4aEvKJ0St0lVTBfOqOm/5GUPDDk4BpzPlJWWKjQRKF77smzG6HtjJC+8pjxrOiTco0RXTMXSt1NP0qEUjiyuvMaKafzchk70ge6WFZC7WxuFLpXaKcyIp+1T/36g6xaF1pXtIWcyFIoG53Tf+23TpB9jwQovC1jC73X9ohmXj9lIqvezaseWSBTo2gB7Ww+anvhc3SUMcNjBSKO2mV+CItFYnmdlBdBL/TQdYVm06cIbQRMPY0d3eVlY3AxHuRt/UL+tEUbraEZnPSx0MLKM1e0xTsjSKS19V8deTHJ07Wde8zT2Bqh7R7SjWDtM1jnE8DsVp+eBDbBOj3Z75rPhwSOESybuQ3Z2QcbEeuljdVGyMp58+bNtcnaILPs2wgBH6DAhgdUZDUsft+mDxgA1V55tArra+MHKiIpNkTlASZeNmreBoDCpl8Yls020FemwQ6123B5q2ykhQ/a2IEwwNJ3NmHvQKHrbequUR+Aq0zfAx+s+OqSUEHIDGBuo3cdL0LPsQJ6tdM1wJX7s6IHylntO5SfJ0mdgdbOxkQWlZdHqcQcgE7WW0Cisx+ADICe54FnSruNFTADWOpj57/00bh2PsOYk6vvXEeGgKA+Zp13Lz3hncq7Ng+5C1dDRF2HKHYuR9hnz83JW8DLBGjRIzIUamaMyBah1maWb/ImS/0gD147VnZ1AYS8CwBW4FjdwCagblwZC/ymf+SqL+pQbuMdWcqjErhTVhZxbU2X8zq6j8x8DvD5rnuykhvfwuSMjz4rCzjXD/IxDsYPIJdNEfjNu1JSgBdeeGEBf6S1fptn+tPciQjygplHQkZ7zhpALKsbMgxkIujNm8gjWWmrz/qUMSQPnu+RWOFoXvoWYVCf8nlCzX3jon3uLZV4IbuFD5ZFL++T8XEO1PkoXhT9NR4RmDw+yped0pzyW5kNW4vSc/Lu8RP0R32FJ2tDZ5OsW+Ro7BAsffQMMf2ji9pdKHTnv2bYn3qUnRfeGlMYaWGmzWUeo9ZLBh/zOG+77413cleGdlV/xoJCHRHo5qzy6YF1rWQueYq1WZkZSxhozHHt1W6/udb6ZWyFRZo7+qVca32EP9JFF1rHXZcRzO+RcfXRO3qt7T03UX8Ynoyj/1sH3Ufv0w+yQSLpbGuH+8ou670HqavL2GYoKyy3+ae9jC9IZPvLgW1748jzgWV2Kx+yBPbEeMgC39WdOwkcCxG0mck4h0gB4cASMClUEKkBdr0KzUIebFilWrdBtvEqCzgDHkuUUAiUzbtzOTb1DlsXcmijBlYjHjbH+aBKmz2Lp43Yvf6y6io3cmAD5wHwGTnoeTw2fwftgRdERn+AuDw0wKC26k/WW21yPxIDYJBPZw0AEBnREDltAS7d66UPgXTvLPqu0YaSJmTldS2A412btYG3grwCLNoYyQA4vcjNWRZkgqfN9S+++OJqI5Is/Eu5nTXpfJCx0/dvfvObK2lCY2e8jC3PBx3gmZLanlyQS6BX++iK8nlHAB1/kQdtcD+PlTqAHWd4kFEWc2fFvIwj4O93SU3oGt0B0sjF2MtgxlOG/CtT+4X1AdWukSFRqFzndLxrq7GSqMT1yu3MGzJm7Mv+Rgdc07OT8gZpXxZ6MvfyXogduftd25E2Mu4MypRxJAtQdK9XoYPApjI756iPrhGKS8+FRDpTpwwyVQYZygTZs6mAdGOd/PUvEs4oIWuldvJs5vnwu2ecSWddiJ/yCpHVppKsFOLV+yQ59TNP7vTSAdNka1zpJqLf3FYXAqbN6jceebm0jVwiq74355BNXj7jFnlJpvpFz5znQhaNf8TEe16KyEzeLv31Up5X5AgxRLRaE/IkR3gi1CX86LrCltXXw3SVk/et85bq0kbzO+9bRCxZTG9x49KaqByvsk6qS4gg3WCwyNPG2KN+xIN+k3WeWmtqYbI8ztphfCJX+kiWPMmF1nX2Sf9819lD/2dQmwaG6V3Sh7KPmi8MLxEofSV74x7BMkb9rj7kSn8YaMw5BJA8SoSCSGor/deX0tUru/2odVQ/eXOFCWb82ATr3GGY3eBTksAmWKck+F3tuZHAsSyCNiubGGIilbmNzAbJ0vfWW28tQCB0jYeBtdSmbnOyuboO0UAybHK+nwfMbew2Qq9CUQKqNtbAkI0QQZnJDIAxYD4Lqmt5LwAR1vCs7FmXbZ6uEXYVEfPZBmxj109JFFiM/QHwfQZ0814AIh0qdy+CxUoOSGgjwKCOLMOIgnA0IMdhc/3XR3Kz2efp6Zkt7i8hQJbVwqiABG2S+jqQktwKxZkhUwhRSUO0HyjnEXEPstV5s94L03ItMA9IAcDkjIwCmMC+LIlA1Ouvv74Sc5AdkKRsfSUfoEiGN2BZ+wuzMt6ITWF+wI37kV5jZmwQCGFeZKtNdIlHSfKMN954Y3kutBEYIzcPNQYKydy5PPUhx9pT+YFlcnIe7QMf+MDqw/+yd289tlVFG8f9TF7hjdEYFXg1YBBjOCkqZ0EDEhBUlGyIBzQIoqigSFQ0G89RY/Bw5+d685vxv1K9ujVu2d3s7h6ddFb3XHOOUaPG6XmqatTkgVQ/8OVX/8y00VnuA/ZA3SRFQL5y9Jm6kLpIMBlde+c737n1t7mgLjIgpb7jDSjMj+dJG+iaLMaxX+1FSJBR5Fa/Mga8+93v3mSlW0RRiKC/kV/61d/Grjp5FclAtwgJUEpmXpiMIMal+/WzudaY0p+FkylLnYUdRlS0wf1+jNvaaTxOwhWYdT7PONB+WQYD48ZA72ZSDznMM9+bpxF+5UYCtQnRMka0P6KRlzkDEPDtDKJ1Aolp7rg/75JxFJj3nDZ1VtAc5gkuVC1yS495zyPc1oIIrfGQR934MAfyWmc8MQfJa970yoLqj4Ajp/5uzaALZUWKyEDeQt7MAeG12moN1s/0Y532nPmTQYGnx/hQlk9eLufd1CeLoj5B9shvjukL4145eUWtZ3RUeLE+Ul7hsBmBGgMIER0xuPBSM5CYI9YM5ZKtdVy/WIfonpEkL7F5oF4eLD8MC0UgkFk/MErod/fRN3k6H6bcxgy5ENFeD6G8dD928IUjTw2cWYKepAbWxDhJba+6TqMGDnmwgINSs9sMbbw2ViDAxgTsyTpmU7Xp2vxt0J2ZsskBJa+99toOOCnT8wGhwM3MbBZQAExshjbrwl9svv622ecNChgBW8CzjTWgjwQAnDZ/RKizRnlEdJQNvpARoAAoIQOAB6jYnBGckkoEGjzrIHZnTIAuZ5wA3u9+97tbO5Ei2amQVDoEGlwHzmuzetRRpjp6DLx0jgwAQHCAELLkOcmDpWxtko2vsLde+Kk+fz/22GObzpxZck5FvWTIkowMdOaDnORAjiWD8INs83Kou3Ah55jUq30yDwI09I/IeF4/IF4AXZ6JkkMExgElhA5oNF4qn3x0CmDzSiEZ/heipV8RAu3yt2u8WvrOmLrvvvt2Xs8Inj5+8skn3yaNuHFgXLgXqAvQq4sc+hTZRsLIi0QiQUiz/tcvzicifeleCCTZZZDUL8a6PgOcefYCc8CiPoyoFJJKprLWGa+dzdI2IBEh4ZkyJ/UF8uUe/Y1gkdPZNPrwHiqkQ5ZHBpEICV3Tq7NxAKRxFgnSx8ZHIV2NAe2li7xCJS8oVEub3Yu8GeuF+kX4lR85NTYQLHrhBUd48t5GbtRlfNGfsoxRdQZ63afsQpONPQS89yrVhjwRzRUy0LExok/0PcIRQTJv9RPvjrVLH9GbevSVsVbYMp2ToYQq7lMOXemjzhuVSZSeje08q77XNvPeeKNzJEi76xPlqVNd2iazIp0gFNYB4Z3WEbJ1zi+vNKLhvjw4nUUrHJihRl+Qt/4hQ30njNQYR7DK1MfrKIOr+/J66RN1513ru8a/6/U9GfxPb9YZc41HFdmmbwSn9isnw1rnWJErv/RhjDAUKC/yx4jVGT3Et0iFjAb6UfvNMd/7P6MZ2SQFsk5FiI/YxBeOPI3IZsl87BpYE+PYVbwqOOUaOOTBAsRs0sBeHo4sqDZQ2c6APJuiDTJg0lmN0rvbUGWF8lMyCNb5QjlKDhGYKTQJcCCDDTFwZEP0nM2VDOrireA5sqEWDqb8PE8+nQ9iDfcsUOJvIUklsQA0PJMHAwAr5A6YLWyvg+o2dtccxC5rGXmdhWGNBeRt9iUKACjojnwlSyhMKaIBSAB5M5VwiTtK8AEQArEBqUBRQMF9SCFghRCUEY+uyMTjCIjwHJRAJLBENmd+nG8CSulNe/zQGQLGyyTZAWKFpHX4Xh/QDcCMECiLnPTr3Vh0UeKEPJW1O5DXy6LV6+88nIUGpUvt0gb9E8FALpTjWb+yTWprZ2G0wXXhjw8//PBGZoW40i+w67C9McV71rkgevDONeObx4i1XRZGxELZ9IysRkTKRNl5xM5glZHOc52vyqsWQHUdkNXGzrGURANpMnbMIXq55pprNm+ysVC4LSKlfOdnAqb0oY8Q0xIQ8Ib1jqEZntj4UUbnbjJ0aAcCIxsdmfLi0Se9WSP0Eeu/ewrTiqgVzlbWPPOO15KeeDqNEWXpT+MPiM+7QC9IinojJJ7L6BI5cc2zPKylQafbyNX0oHSGLEJJD9MLR+7mKSDe6wvoiCyRX/K4b5ZdSKFP7arNxgqSbn768X0ELm+hccaD6SdPubnTu5wQMLpXjrUGQUUWXScDWUoPrz/M2d7/ZS1u/TGvegFyc59+6T8PG4JlztKvH23mCW0s0zc90k9jhx61q3NonbGrv5TTGShjVBuMbUY0ewdZO+9akg/3k0OZ7u+8pD0BWVW28arvES3rnb2ILslO/8YDWZDnEqjQY+8BpGu/wkmtX50FXgTrlCOaJf6JaWARrBNT9arolGrgkAcLuEEubGo2cD+F7tnYHLYHdG1cNrMIg826M1We8b/NM8ADgNncOpNl886iW1iXe23cneHo0HQAmuVTOTZVYWLuZW0VDgNY2Kht/jZ9IUQ/+MEPNlndZ3MGZgGXwL6ykMXSNNvgSxHME1BSgazZpQsWtuV71l1ej8cff3zzXonl7x1GEbV0pAz1AEEBFe1UZ54N7c3Tow+AKAAjSzbwXKILz5WQgDU/y3/hauQC3IFkXhd9SEa6BMoKlwJqlVmIIBJRKFmeNPciULw+pVWnT2OkczB95iUkmxflOg/G8h4g1f9IjWsBL3pVFvLQ2aiyI/beGt87t+XMhH7Ud8ZP51yATl4eZCMQ7VP7JIuQxh4AQwbUyyoOUKqHZ0f5PCyALFAZAURqeKcifAFMZdCLz+ZJIF3/BuCMNc8UJtW9yu9cXolFSoLgfv2gTl4+32sb+XphLf0iJWTg8TDXhPTyUug/hEpfm2f0WxiXsiPI5ot6yjyZl47HstBWhJl3DCHwvXp5rbyouxA35+8kCqhsY9b4Q1aRfkBaKFcJOchVIg7jAXkkE/KQN4HHTz/3cmf3NR99RnQKIZRx0BiNdDcG0n3EMs9ma4v78pSrY3rK8mpos3GJTCKvAD296x/jM3KsbDqyBuivSRLcU+a9xoRyS+zis2QQPOLa7v+MQNpbmKxQ3bI1Fq7nPvIgIJEIn9ZpshuTvu/9Z9raL7mRQV5exhRlmyuebe1X/yRoJZWwDhlvhYs2T/IUtaYVlaAuxK+QzRJ9FMZnLHa+TrnGkWv04znESRusTQw87uWVVq6x3t5jTpBBG8gQeStphk+6K8lF+9gKETylSGaJfeIaWATrxFW+KjxlGjiURdAGJuQsy2SWVhsSQICgADIIDcBkY/K3DdAmCfQiBqz8HZCnk5kQIWBd+FFnCAoBAsBt1EBwYULKEOoBvAiFsqEC71lISw7hOlIF9PkBwAAJnggbau++cY3nqNAn9wrnsakDhO5XVmdubOhABZABBJIRmBWiyDL/0EMPbTK7B7Cx8bu3czmFvwSqGyed41KvH8TNNc/RKeICnAA6gIX+AXDppnA8ZZPJe59YY8lAXt+T/+mnn96Ap2QPQozSv+f0EZ3oc0SCHp0XosPIUoA2b1FnTSYYKbTNMyW5ADL1FwJDX9qhD4RQSqgRKAxEIjd0qs+MMW3RDuCInMgiYqatwFYeN9/RN3AJrAfq6BPo+spXvvI2aeKB+jw7+sYzrOAAM31rJ8LVGSXlapdxWQhaIY8RSnUULlU46PRyaFvhUZHtzvQEBrUjXaun740F+vA9QwCCJRui8gFgQBsx0Xd0rh2d54mMZPQoPFc95CQTryAddK5OPcYMMqqv6F/mR9fUqb+NDc+QTdkRVn3HE6N8pE1YIjLoXh5foW4lGCktPTmAZ/PaNWC4ZC7GsjFj/LqOMCJp7s9DSZ7OASkLKTNuhP8ad3TZTzqe/89wxghkz2hHBCvPY+sU4sN4YQ4aiz7pIh3xGJrDGSAKKyQrOREtenF/3hv9Vgr8Cxcu7MhZoc/GjrFPD9a2CGJk3jwxJzK8tN5EOK3L/XaWK0JJJ9Yw+uNd9FOSjbxbzUFrSwaqDEUl/TDWC+Guba6ZU9ocAWo9oY/Gp78zwliPzNXWGW2jc/uNcVmSIBEMZDFH6JMxgl7oX13GDTnITh/WvTxszUtnTo3PI4hVQ2XhyFMGapa4J6OBNTFORs+rltOrgUMeLKDIRpunQ9PaUMtwxXJo07R52cScFUEGXIt4AdUImY3NptvBb5tooSI2wyyKNn0bNTDT4eSAMuAGDCBAnhWuxpJsswQ2Aiad3wnIl1bYxipEySZfGFBEoCxf5GuD7wW8ygdegT5y9p4pcrIws86z0ivDmaUs/DZ7bSCXnzwbystDVUhKmczojw4AVXosGUK60PYIB7Dt3l5e628gWbID3rXOQBR+ifxpPwu8s3HaSZZkA5TKgNfZIvcAJh347+xQWcb0E+sy75lxoR3uzwsIBNGj8VHYJp1FzoEaVmx68Km8W2+9dbu3zF+sy+rvxcDOZJFPogb3+E7djTMyA+a+0wd+gEqE4amnntpAmjBHbQAUlQWUdgZKP0UUtVcb8oz6vyxk+spPoNz8KFRwhtNFlmb4XIR2h97+NQe6t3FhnCPTHdY3tnjTjDdykl/ygVKh85561vgGUDtn539tADgLKTOWgFDjCOF25sxYJQODgT7l0UCC0xN5y4Soj/QlmXqnWx5U9ynHPYi085FAu7rJRId5bme4qmvmLTlLQ06XyJfrxitSnKcnYtuczTNlbtKbNcxahnTTR0Td+KQnZU/iHJGOdKRLbZxeyDy/jRXf6dOSpqjfmHJfnjpzqzT6eWjMXfOu9hYGp37n1RD/SKE5ZA3kPWb8Kbwxg4f20h99llEwD2phiyWzIEeGmYgHPThLyXtljcl7m3HN/0UVlOFP28hR2LK5EsHS//SnTe7RhxEaYw9RLKFFSXmMn8aHv5WnPcaftvjOmPNLB+6xHpgf5rVf19Vr3DFG5eFXziRvxg553MuAgLR2du+IrXzhyNOLb5bkx6iBNTGOUbmr6DOhgUMerLLDAWXC7zpUbjPmOQH8bda+tzEBQzZZm5V7ARpWdt6SLMRAoDMbvCJ5dACeSFVWXBq1mQJEJR4IGAAsvEodpPa98tQdACAfsAOIqlvWQ/L53lmiCFxJL4DzDtmTnYw2aj/qQ1oAzbL6AQySKgBjzhEgAJ0rAVLbuLUByFC38ksMYKMH5iMx6UcbytoGLAFBhebQO8IAWLBydz6rg/bAHACmHjotFBEgifABa9I3q0PYZHrvPFQEmn5cI0/hnOr2N7nJAuzWDu0sRElbOqPmWmWq09kvQJ7eeLWMD/3kDFGpuMkKFAtnRFiFAhZ25n59X93GEF04T9X7lAA2eqDzQC4vix+p3JEsY8f7nnyP/PnUPl6ZyGZ9A8zXNtfKAkm//vebV6hzSwFMbQYAu8cz2kTvhZUV4pWnhO4Ks/KchB0Ice9vQ2bNTS8Gplvt7ywTUoSwzkQo6qGnvEPGsr/VazxL6W+sO19mvOlbMtAjw4Q5xCOmzzoLlY661ngv2YH68tD6pD86KlvjTFyRZyai6pOOrCutE1MnhfoVzlfIZR4nusszor4AM1k9Sx/aTQfGjLGESOZd8b2+iHRoc+M4MlYYGRn8ND4i2pHjdND/7s07r2/JlLeQrvUN0hEJ1tfOlZHReOap17fGqrGVJyiCpR2FwGm7e+oL9WTEygtfaHYkj56FfgvR7Bxc4Z501VxQVuNWHdqkLfqNfBl2Cg+sndphriG8DCySxHQvfSiXLMab8UdeZfi7c1V5RvWFddh6aK2QpKIzic3LxkQGH+VEqNSrLHX6m24jWHks93b2hSPPBNRZjbjcGlgT43JrdJV31jRwgGABKDZ37xly3kmCAj82LAAdULUJsrA++OCDWxYznirhQDw9zmvYQFlCeUqU1yZbqIgNPPBuYwSw2/xsqhEmm2DhgeonF/LWBl8YnHrVIeYeoAYigHceLqCelylPVAex1QeIdE4KsO8FpoWQACjaQT7AttAbYMhGDgjyFjkXxLpc5rsO99NbITTaAoRpRynM6cb1AHaeNJZbZdBTXib3Kkv7hElpa2cygBchMggf4FTYFVDRy4MBB2nagUhZu4A58tMncKaMQnTopt9AZBbzwmiy/DcZ6r8IY+F0kUteB+9VIx/PCa+j8C/fAzd0oB95JgsDck3f6Uc/xoWzQWT13XPPPbd715nvtSPQSlf6NzkZBbTVubbIVWF2/jfWs7AbS43D6QUq1DSAPENXlUHfyLG2+i6PDD0bh/qw83SdcQmwa1teTnLoe5k69SsST0/mpHpKJkIeZFmbndFjyS+NuGtIMHAuIYW2IqyeN64ZBeiC7oX41c8RInrLk1OIlbnTmR1lkJ2u9HUhoZGaOYY6U5n+As+NKXpTtn5HHMyzPBcl18mT09qQB6akFxGhAHLjNCNFJKt+9X1jIw9V9ZoHvdCYbMabOeszolI767/KaC7nTYtkNi8yLiVPRKyQUqGGiDJvpPHKAKRf6cdaQB5tJWOJLDqTaW0opLizk3neG1t0rC0IirFtHVZea5XxIrzSeCKzNdc4tu7rG3L63/j1fckwhISSp/HgOzryvXGvXkQJme28ZcSaDpRrnlj79AOZ9LV7Myq5v9dxmB/mgfnGiOa+DB+Rf/VHsHyf57Qzk/Wd/YshcYUInjVos9pz3BpYBOu4NbzKP+0aOOTBAlR5gp599tnNimqztGE///zzG8DlSbAZSTJhw2NtRkBcc87CBubZQoI8H9BRDrBQ6neW88BggG1u+AHrSIvQxBJNdJDe/6UeRxzIb+Nl/QcqO28AWAAh0wJOZhu7uj1jcwYUACxkJG9TiReUX1a7vBoRG0ChcKrOISg/8BQYLHxNO7MyAwLqBDCAh7xTWe19rxy6B7iQkQ6r0zcCgbCQP4sweTrnATg5g4SYFQLXIe8Z/hQwrA8CjNNyP0On9E9W9MCvawFIZRciCvwhS87m0YX+IDvZeqZD+giA+4Am7QTuyCsrpDGkvxEPBLjwH2XMc0fK1pfkKymJvgIuXTd+lO9TGe4nkx8yGzfGqU8y0CX9MTDoJ88JRwTQ3M+i7oyUFP76UFt4xtSPKFWPuVJmuAD2TJQRuf7iF7+4EWEH+PWp8Eljm0ye0w4GELo2L5BW89FYCGQijpK98Noh1vrOBzJb2AAAIABJREFUmKa/QmSRrLJVljAiC3/Au3OKzeO8R9pYOFjzvPERsfJMBLJ7Cyc0PvIG85J0vicw7dmMIo1JMuYxK0wv/RWGHHmrPbXDZ8S7sUuXyskDnFeytuVFywNGV3SoH6wdxkX1Ksvzjfv0RH95u/quOZXXMpnp0fjQX4wpeVR7f1ZeOGOsF5Ab1zJommMMWxmhPBsB00aEisebrjMCZPyxLpGBJ8s4Ni8LM5Rpr3N6efg7l9a5Rdfz5GqDcumD/jqjZR3zXWSWHgtn7f2Evi/JhTKMc2Uoq7XfPc5fmR/CAgtl1taiBfJA9px7Cs+2hhR+LmTY/FwE67RDmSX/SWtgEayT1viq77Rp4FCadmEcLJjOuUhtzaIq1p1lU5y+TcqGecstt2yZxABMm1khSDZBz3Zew6ZnoyxVceCzDFs2es/4sZkG0CIKk2QBtDZMQDOLKPBtw7RBAtJICyAMnNg4IwkADnChLnXkieh8TyFSgb9CScjtOcCZpZaVGZDoEHbv7wEKABu6AGD9PYGV+rKqdq6nMBXWcXpFGDrb0DmRzkCpU7vpvgQWWYPJokxgtLC/PG4BU2ew7rjjjt07aeg1kBfY9BkA7O+8A/P/AHgeA/dEqvxdCFUgKwDrE/G9ePHiRlRrP1m12y8Q7pyRsxH1gbZrK+8XsiDcU4IG9wRM6amXnhpzhS4ZbwAl/eo/Z4aMIXr0nfuUISROP/BG+o4uJdVgNCCrccKLZLwDsvpTGncvqEaejBskFwE2tvNYBjDz5AK5zQltnfruHJayJeYwhoVXKkvfeXdQAJ58jB76HiHl7UPoeKToseQX5i7vIWJIR8Yz+QuFmwQjYBwILjS096Q1f/RFgHX/LFMgu3NJPCVkjED1gtv0k1dojqH6hEHEc80d9wag8zg23grHJHNetULG3OuatiMvdBexMYbTeyGvEdSA/Qyzy5tWHenCnFS3vnfNeOksZuWm3zzX5lTl1Q8+rRvGIHJt/bUmC39VZ681iJjoS+9i40nXJ/4v7LPkEBmxjO+StDRv0m3hodZYc6F5oO/9IFmeQeD9ZPTS/3najevWhMaQZ/ShuYe4eSWCiAfrEZJKR/RhPZcwhBGm5EiFIeaRI6NfMguLNddKktFaMYlfBow8r8nqXroim/nCw5yh6QiitXDkaUM1S94T0cCaGCei5lXJKdbAoSQXQDzwKiyEddvLY++8885d6m7ABOAUMthLRoEA151X4h0QKphVF6CywbOysrjmDRD+EngCBgOdWZtn+I2yWP4DLnmvSpPu+6zhNlUEC8gIwOStsbGWqAPo83deHvcG+gpbAZZKJAG8a3eeiF68XPhegEJ52jit/cq28QfqOhPgeoe9e18XXamjZ7QLMAgQOyROb+7XV/7uDJeyInGdYaPHwrCkfwZqOhuSjiOhhfYV4hMJ839Eq8/Ai3YFdvO4RagmYUunAJExweMCIM2X687+6lxLACwypD+UxeMntNNYQy6NIWA+cF4ImHGFaPP6AXUlrwBg82Z4RopzIBCBQqKNNdZ8h/6Nb7rmQQQAO5cIRBvv2k2mQqQcslcnfZIjy3nEtLHuekCvZwPf3l9mvAnD7UwWUKl/84w+88wz21hDvowBfSt1OzJFHt4rZ45eeuml3esHmgud0SsckBxAu/Glnc23wtwmAI0MRBz2QWmkJ/LY/c1tfc6YAKzTNVJgbgbcM6q4pp/dW7Y83zVeI/LuKylPxpMIA70YG81Tei5jZ/Ipm17KGFponbIydORhV07l1bdkor/CS5vrxq4xgngjp/rH8/TR/CHDJIsZJVo/rDPKcd7Q2OvdVqWHpx+RBZFBshh7CLeyRRhYIxAlbShLY/Mjg5c+Q2hL0V8b8lDTr3nAs2y99bx7jC/e27yPhee2LpBHG+iAp1XUgnnICJWnP0OLOuw5JaJp3WldybtIJiGUZM8zWMbGvKTqbXzmzcr7l/FJ+ZITMczlvT9iL1848hQDnCX68WlgTYzj0+0q+Wxo4BDBAgIALBu6jczBZxuihANAPVDMmsqaL2FBL2m1iQGbNkibbJ6fzrooC2iw2QKv/i5EDti1UQZSCmMLhFC1TdzmDCggRuoo3A9oQOB43pQJUPAsdAbKBq3sALznXUNCgCXyAChZXwvLUReABIyqg+xZY1l4yZnXBZiZB7SzrAayC7NKltLFK9tPRLQwyggG0CfUi355f7SD/rWdfHRELwBCL+ENyGYB1gbye4GpTINZ7QOQk2gF8KfXSR0TLCu/dqUzushCT3aAB6Ch37xbJfLQZuA667n/Wa/d1zky+lKnerTLvSUyiKD2Al1EBJiiU5+FRmmzfvKcRBks6GVRK1OkesjqWQDT3/qOntUNTPJ65W3yve8KfStldJ4HepM5zzkazyiL/mt7Vn46bB7kxeiTvFLrm28Ilh/A13zLw+seIYLGpHBdhIj+ZBYs0xsAavwUcqoc49ePvmFIQQaB1c4g5q2pzyLZkSifE+hm2IhMa5P5vB+CSt7CEieBV492CveSpbMsmO41J5FeZ/MQMX2JbCFoxgDdlgRH/dO7FXHJaEIP1ra8OmX4jNw0dmd7InN0kuewZBjqylusrcZEYWdkjyC1DvhfHQgSjxQiW3bEnvO93wh7hFP51lXnDiML7ilJi0gD5WmLPjcm1EdfvLx+ZsZGbYjkd35Q++gSWS/ZjfYVEu15CSHsA80F9zOq5VWbc5YxzTpFF40H809fpuvW+bK7aht9SZBknOqL7tUG7TNP1WdckJk+tcW8NKc705tBoL7RZsl+/M8z3N7jtQ08WI3fRbDOBrBZrTh+DSyCdfw6XjWcbg0cChEEMm3WgBrQ7wAwgNlmCOQH7qW+5kWy8SItyFaWfEDLNSQAQOEB8M6R3pVTWCD1RQT8XQhIh+pds5F26N7GWTa0zs2wgNswC09SZ2EmkzAEDH26Jw8G8BDp6NxE1k/P+9vGbAPvXVRAITCTB4BM7iV34U6RysIds7T7BLqVCfDZ8LPE+l9bhWSSSzICf2sj0PHiiy9uoBlR8ImQlBAjUqYscgR4gAttAHAAKPVGkvIG+MwjELDMIp8Os+bPcybupQsgBagyVjqzpt6y5gUe88bxxgBFWb6VWVipMhGXLNt5NwJF5CokC2iOrBX26TOwSbfkZ0EXYkdWZK6XlfqOXtVB342zvHlkmqGEjddegAzMGueFJRrX6hFaGKlSph/9QzZlZjzwXC8azsNJlptuumkDpg7x0x19KZexg158x4NFfxJimLPaKrMgGSKF2lGCCWTKWALwC6Vr3AVII9vTU6aMQHVEy3N+G0fGWnOl8TPHSeV3f2TZZyRdm/QLT0lZEa1HvIvWIXLz2PDKCNl1/iaSExmZRoP02Rj3XYlwAHX/u6dU4ZH45rHx2RmmvE6tE3lXOl8229y81v5JEBq/rmVwQbIQXf3Xu7taN9K7e813YaN5WowhRJ5hiSfXfKg/yGKOGBuS22gj/Wufa82z2okc5qkni3XF/XRkHjZG6R3B9Zz1S1+0Lxhz2mWu6BPPW5usCXSkfUgxQpZHM69TYYvNacaxXnSvbyKdZOSJLuFIJFx7yOGXfH5bs63LQo6FPbqGcPaORH0p9BGp/w8/C0eeboyzpD8mDayJcUyKXcWeGQ0cSnIBgAB3wuyy8gOleYwiKcKQAAKHqyUcsGnZwDvIDCjZhG1iNuwIiHtYQQPBAYYyhgXgsnZHBgKoNmdAsfTrNvEAVOcSXFOvTd/mHZhRtmtZQm3IAeMsuO4v0yHwnucr71tlu6+wLgAA2ACo/XY+BUgo/IhsnQlRF48cedSPDPqbnpxPUJ7wS16JwApiitwKYdN+hCagBngCobLK0TudBUwK8dKfLP+s3chuIXt5RLI0A+ZAEUBXiuTu8QwwQ06giZ60T1+UfCDLfYCnUKT6VRl0hOAKwdOu2lh4VN6xxhMQSX+F0ykj8O7v5MujOEGfM1v6qnfxAF+8JfRUmJL7I/SROmWSJ0+Jvmw8+dRez5Q+mz6UQy6eJgTA88BtIVV5Td2r/e41nsr4594SmgC2xkKkXp2A5aOPPrrrX8lkjJGrr756q8c4EsKlfPLpb6BU3zujo9/3wxXz9ESozLOAeqS7cT7J2Ly/OVr/TTJVuGAkqnCv9N0ZTPflgVIO2a0pQjS1xVriurHvDJ4xox+9HBth9n9kLeNIcy+PUHOWvo1LzxgD1jy//qbnkiC4n/4BcPOCh16Z+ihDEplqYwYi/a0P8rRGtNNB3rw85Y0bRgCvikBGMoqkF/U/8cQTuxTjxoa1N7Ke95MMkWSfQmiFjXadLBGS+pcetD8jBx1noDI+tdv3yJnnfRaObJ0xN/Pgl+a9dUDf+c7rBbyWQR3IfanbjXNrgHKVyZtapIA2qd/z+ox+zON9D1je5gxMxoO2kdkz+sLfyrP35OXyHIJlXa1vjtjZF448M3BnNeRyamBNjMupzVXWWdTAIQ+WDe7+++/fQDOAESEBugMEwE8pgW1SNkSbJg+J74CBNmvgKw+ETdQ9PnmzOs+TdTXLbQAhb0Ig2mZtExYKaNNXbue41AP8AJzkiWAAL3kNAhTAmjLdow7l+LtwtrKPua48dfIOdHC/Q9PaSvZIhzJqC90VbkWH5AMAyKi80i7TBauuEDa6BCD8ug9YEWYjdIrMQjfVIXwTUchqjaggWZ1/ICcCzLtY6GEgX/YtKY79KMsvAAlkKDOi1DkFeupv7VZHgDtvhM+A+ySdefO0my4AMXIgJcoRrog80a06OtOUF7PzH9qWXgLvM6QzQqYOdZEhQAnU6UMeIJ4uYC6QBUgaa6Wd9ow684pMEqavA+55+tTVO4l8p889e/PNN2/EIODoOsLsfoTPJ5n0hb7MAKDf6FhZxjWZgcHOqQGJn//853dnaV5++eVtfHgfkPM5vbOoTHFCopC9MsTlhcrbkichstQ8a16aL3QZeE/3eRRmOZGEiHThXXnq8ng1PiI96qj/MrZUZ+NZv3kfWO/w4sXw23xFxKxH6jD3835Mb1uEOc9T89ZzZERE6Y2hxDwz3pSfwcj9dG2uON+kT/ISdz4y73efxoK+7PxYRDQyWHhiYamF4iJ6SDM5jAfPGRtf/epXdy9VN8YktyBXxLd+cU291j1riHBTZZvbdGielXHPvYh372kzVulW2/QH/dgTEB3PtBYYn/qJfGVcjGCna+1ihONho1sRDoxWdJvxyPpjLTfXmrvkbo0gv/YLCWTY8UNmchaBoN4yDJKlkERh7OTPoFfkAz3VtxGsxsoiWGcR5qw2HYcGFsE6Dq2uMs+SBg55sABBgB2YCAR1CB3YK4wDwACM2+xsjjZuG6LnWCht6jZmm3BAywZoMyzUsPCzLMGF9RTisQ/qhcyVPc8G6yfiU7YpGzSAEMjofFBAzkYNKMxsf4AHMBAZyLPgGvIIULC2BiJs0urR1t7vUmbBCCIiVXhjAEJZ5EWogA3tAR5KN6583iMeEGFRwM4111yzAT+yedGx68oQIqUtCDEvojAY5dO1rI7S1ANfdJ4VHcj4zGc+s7WHByRw3xmSPCiFM3k+8uRaJEK/e9ZP6ewDr3nN8g7Se6DLM2VR1B7t18b6O2KqHWQJmOtbv52BKTyIHBGHAHqfypeFT5u9D6ozPHSYh9WzhRbm+dOewivJPc9kdYaK3PoJ+AdQkRvgW9tvu+22TU4vVDUfPOPFwYwUCJ//eSr88sAAonmdyKzt5pqzd8ahdgvPMl4QrOTkseRhufbaazeDhfv0gTKEgiKQ3ZsufU/GQH8GgfoofdOh7wK9nY/xfFkBjUHzxq920mMEPCMEPbRm0BPPrf5XXwaIed6rdaJreWnLBil00DzMOJA305qAUNKZHzKZH8gQg09hgIV+Ijl5sXw3w+g640N/iADylXcr0plH3zjSR+qjjzJQ0pE551phheZ4xoi8XpGEyH2EwnPq5/mxjpCXN+qFF17YxpYMrgh4HmEy5iHNmKFMY06mvNYBBDTvct4s3lR6iSQb70hVnjpz09nb3hGoXPuD+3nSlOneiGLvs/KckNTrr79+80YiM9Yy/cLLpF3GgzXWnOv1GowTkTvzyj1l/WxcRuDzwJKfDBlejDXnFr2IeL6QPhLr0xjl8W0f+zderIUjzxLiWW25bBpYE+OyqXIVdEY1sCNYkQIbIjAaWLTpASi9jLZzC224pTwGKGxunbEpHTrgUcgWAMaSaVMEDAGcvotoFe4VcI7Q2BBtxMJnSoTQu6DaZNWddyEyoN9Y/j2DFCoPQMnKXLgJ2ZI50F2oj80a8AF6OwDe+QQydbaql3dqk2fpzrXAIKBAj4CTZ3hvlO0HWKdncgNiQGi/dAwo8TABJcCUewEWoFvIVKAKsfKbVTfy0PkigE6yC/3Qy38BkyzlgCMZGg/TC5Be8ggCpZ1RmSFy9VlzptC9PFMRoMCQ9jn8LmlFwCfwm5fFvXk7KpeMJQ+ofdMLQjapzOldCKXxAkw54+E+xEub9BVQWLgpokr3AK32G8MyaQbY3ffAAw9sZFdZJSxQtrZKm67PvcvIj7qQ6DIY0nEEkvW+dxy5Xrik+eG8FYDP66UMfSahRX0jAYY2Aa1SeqvbWAdo886pf4aMRYJn6Kb+bu74JHsGBWNegglzJ7LYWbJIeKSluvJSaU/elQgEWbTRXENa6IX+tM1c+nfeNjKpT3/QsyQi5Oq8U14285KH1tyK6OsvJMBzDDvmEtk6+6bOMtIVuqyNyvZdHjPjxZyOaFR+Yy7SVKhiHk5jS38i+PpbHZ3L8wxZWlfVmedXH5nrXhfAm6Uc5+3oz2sy9HFe+UJ1ER+6KsSvM57WDfPcfcmgn0ryQ56IIB33UnfjqzU5Qxmd+GV4Q+7ptfBselR+77dDwLw+gCFBog7rn36W6bCICG10D4+2684vahfCZlyYj+owFjNwkLEx21qufRnwvEKBzpxJbE3Vd3mD8/xFsFaI4BlFOKtZx6aBRbCOTbWr4DOigUMEi2cFYAdC/HQGxUZcxi6bXOmDO0dSooo8EYEwm6jNPtIBHNjkCwMBKAIVnQ2wIXadDAEWYMzzEaVAW6F3hYmUtMIGbaMGlgFPpBFYJqPrQIG6ZmhNYLTQOPeUvhnAARzcA3QhRfRTQoZ50Dyy1ru9gCEgghwAP3BAbjLxgtjwkVvnZcjnO+AG0AUk1QMwAAnagFwBjkB/7ytCtoAeILKD6Z1j8plHjR6FlUmggIyRmz7yWAa4yZQnML1ESDvAHxBNh67nfYiQ6W/lq4eMSINfY0z4Y6FMQj8RLSGBhVN5rlDR6oh0BUoBrLwDAVay08H3v//9ra+838c4VB9iREb1AK+8P4BpOpLe3N9e2hoR4Ukw5nmgEAMgHvHRf/qYhzH56LezK3lN8xz5P6+hdrmvOZP3yf/GGfmEj5LXfXkfIzQIMjAtFEqfI2QAbedyJiGdQH56FI2l0v5rBxAbEcibS67OJikn0jjf9UbfnU2bXmjPak9zLjLh/kmGyQx4A/bminlirBderE5jsXEIyPOC6APGBuB6vjDZXJIEotToeah8aqNxYN4hA5HOwokbb3mr1GmOkU+fGE/KNQ7IV6hcoZXtDRl78gS6bn6qn2fNvK7Pk6/5M8tyDYnm5blw4cI2j4xnP51hNJ/owDwwdhFQY8YZJPWQt343ZqxZ5nmZNyMphRKWUdPYUF9zjrzWkfe+971b/fpcH3Sm1Lm4MlKaf/pGn2pzZ5+Qn16p4H5l6C+k2FhHxDKckBnJykgTKcuoVlgr/c13kfUCeN4ra6ry6Q/RM9f1m1/18f7PyIS9vX3hyDMCdlYzLq8G1sS4vPpcpZ09DRwiWMClTdFmBeADbXkxOk9ADXlrenmnT5scEASo5a0ofE8ZynRP3gn32TBt7kDNBFCBuKyuNlIg1v1ZMQMnyo642ZDJ2bu1AvvAe9427QLoeodRVutCCdVNHteBKnIDI8CRuoEJICKARH7kM1DQoWsysNja7IWDKSsPAWKEoNEbC23nftTBUwXYAEXAHIKnDqDSc4Ah+ekPQIgoZpEHnugBKFQfsB7ALkshSzirsAPw7iP7TIDgvs5ddL4oUgVw5jEoJMx3nSnJEq5uZEM7gGbeOjLWV/qPxdq7aPRNnjHAGJnsnVcTZOvrkojkHSn8UNkBVX2ofUikzGjCx7SHziUK8aysfORyvieLu7IAwjwl+pmegbMALVkBbYTL3/pF+/VT5LszexF1esq723vOyGtclRil8U8vQLDxAhgiwcYs0MuDVXibcUIuevKjz/NENq8Ax/oqwkte5/OUm8cjkjfPSEWOCgU1ltXVe97U6R7tmaQxr+l+/0SqCjuNYGUoiaD6dK9xY97qp15JQEd5jPNSIyt+zWfjtvGhfGBeOKcx7qe1zHclKUGwzavebec+/Ti9Sq6lmzL/mdd53TqH1PmqvFm1aZ5bLOzUmDN/RQOUSMh3hRWTsX5UP6Kh31rjMhLpT/2uH7SdkaK11lphPbBGdDbRPYU0ppdCCM0fZVmv6MNva3G6dy+CZZ4YD41H46LwQH8bn7zAMzsnuchSiKh7tJkhwTVtsa5a/wpbVH8eero3j7UV0ZvruLlaH2ekMv/MG4YH7ae/xrMyGUzo37hobCyCdfaAzmrR5dfAIliXX6erxLOlgQMEywbjcHXA3FkfZxpKqV6YDhXYWJENm7zN1GYrsUKhNzbqzjb4BBQiYZ6z8bmmTptkB/NtsHOTzAoPFORNCyj4VE5l5cnouv8LQbQxq7/sb7Kq2WwBbjKUHTCwXngT8lO4ik1dW4ELAIUnLTAZuSjMi2dEQg/PqBvI4O0A5oULAX5AjDa5B9EAZpAQ4B1YzzoOBAMcZKP3sgACyJIkuEaHJVwgAznzSimnQ+307DoPFvImhK7EFoUtZS3Wb0ALeQJTpSfPGl74UCnXOwfRwfm8ivqi33kmjv48K9U/6zLZ8pxEpiJ0gV46A77VoT1IBv0WFgloMxL8/e9/3wCbdtHnRz7ykQ3IIlhAF71rH/0WQhX5BibJ7nrvXeodUuQLsPq7RCJIANCPtPHONZbz2BojygO69VftoVN96NP1yLZxk6eD3HfffffW3kK10n1jdhLkyFGAmQyAJEBJP4XgRrrqe//ngeoe48P3yiefPuvMiz71PV26rp7OXdGl643jzr/kLYlY5TGNCNbfEThlGquFfbmfLO6PUHuGcQKgt2753rigB7/OxfHmuD/C3ncZYXhY6IhHpiylgfu8u+6NKOZV1t+MP+qrb1qj9r2IrucFjHwhJca+OaCezpKaS2UY9TdjhboRkPpAOKh5Wtgw3TAA+TGGrRF+SsDTelmYdR4gcvc+K/JJjkIfCFqhd2Snu87ZWr8Y4KwP9Got7SyeNvFOKUMyDu3yvOvuNbaVa55OApdRikeWjH46z0fPdOAZczJPrnobO3m4Zhp+MvcycnM1QwddSrxBzkIEjyBZC0eeLcyzWnOZNLAmxmVS5CrmzGrgkAdLKIpNGui1+coABSSUFMLmFjApzbXNroQThYMVete7oirDRpZV1gYa2ADgbYRCXiqjMBly+A6gifiQoeQD81pneEpw4Tn1AECBJQBGBrcOy6vH+1G0IyDQmSLhJTZd3/VCWqF+yBJ5AniBDyAQKZ2ZxYAkmaxYawES3yMIgIFEFEAIAMlS77r76SGwT8/CwwLl2g0wsbo7PI6YRWjzEBVWiRQE9LNSAzfIwO233769SFpCjTIXBgBZ/RFE8gS8CnUCbALL+yCfjgvjcn9/F/Lne3UUCqXvAkpSzyPpZCI/7wDZS7yhzsZVZygaiwFF49WzkXHkKS/qvffeu32HYCC5kYbqyJCgn8mX/KX1JmtGhc6suNf46ryO65IPlNI7XdOvsRgAjyCUpc7/Ac10pf7f/e53m5fDs5/97Gd370oKCEauApgZJyLX5hpDAmIVaYggVKcykqM513x1nc79n7fS88YkHUeIm+e+A+y1k8z041peqUKxCjnz2ZiJlEQC+j+vEDnV6awewwcZGl+V4xlEy/wRBlg4WF4ZYF8/1/ZW9qkv7TQ+AG9A35qXV7bx3lriOfMS2Td/eV7JS57OetYnPVt4WzrJO60+gD8SkjcyQi4UVLZIsnX2UZ0MPtY0pJ6+GWuQPWtD2S+nJ4xs+9ECra9FKTgPJQTT862/5KbfIgHUoX6fndPTP+4x/vWD8oScRxY96xfh0Q/6iczGj/Kt08ii5+ijjJDKNLetx3lQ6YUeSq5R5tgiGiLFhQNmgMhDSL9eahzJq5/2dvuFI88s/FkNezMaWBPjzWhvPXseNHCIYAkvKZQNMLOhsfz2ziObW8DHBpfl1Aaf9TDCE/ko3h7gCKR71v2BO1ZX12yWHazO+ps1vnDBygncdVaisBMdl0cpomSTRRYKBXEdSCODvwHQwD+5bcLA8Sc/+ckNKMjYRg7kCIhABAK1ymbNpTtgQx3KpRPgHgFCrtzDsgq0sJQDUtot1Ajh0W6gEFjxLKAOVGSpTze+K82w8wo//elPD7wcFIDRR+omD6DkWiGEvDfaKPsgWbxUGgFwnZUY2SsrWd4EbZ8hXQHxCcibMJHmPImB4K5HjjqPE7j16Vf7yYR45lkp1b2xpG8LVyw0LdKADDqfgjQaJyzWGQzuueeerXyeAnqhg15D4O/p3XBfIWjk76XOpfY3R0qCYtzpV+OFHoFtbfcbaYtEKisQ27mk9BHwdl3f0ddvfvObjYQb+95h1guqG+OB9kmwAt/kv3jx4ubVySvmvsb8JDn+nmFtEZa8jp2LbBz4NA7NhbyjrkXCyjbpHjIGrMk9iYW/I+yRWnXri2RId40vZRmreYHziPnMQNJcBuCFa/o1v/SbJD68LgHuaRSI5OZl1TYkzXwv0UJkpTXGM8krYcd73vOerfzGxyRYzaGIcUQ5Ymqt4OVGqumyMWJQNubqAAAgAElEQVR9MDfJoC5rkrJcR7wikuQ1R9wjG1/rX17qvPr6Z3qV/Y2wktm9+i3Coh7jp3Uo442xjWAhRXlp9RU9M0CRUTvLkkpf1hvrnnFjrrrHupZH1LpTEg3367/5HkZzq7Nm5CwLo3lev7Rm1b/tFxHWQha1iWEtL98R3qttaJwHILDauDRwqRpYE+NSNbbuP28aOBQiCITaWAEKmx/SYCO08QeU/d3ZC8CTtTIgEEgu9Mh9yJnN0sZms7O52xizbJcC2QZuo7YB5z2ovCzIWcBtlu4v1r5zVK5HvAJsARUAuHLcLwOWtpRh0LU8JM7tCDWStp58CBYwUzp1z2kj0vTRj350A9bAwzxvoDw/ZYljeWaBBpKUy0tERu0VloRQACusx8rzPA+U/tBWIJ4s2gjkaJcQHlbvwrmy2gZ0hUJK01xYpu/1Z+cSACT9A1Bl6Q0Q7nupIjG+jyxN8BhAiXSpaxKA/q/f82IF+nyf3PpEFr5SNruXfMCXMVVYqOuFd2qj/xkFOt9Hh9qKZPLY0bNr9NeY0a+BNnUAx71Lxz1AeZkWtdcYngQ0UE+uvo9E1ObAf+Cv8yzGqnsbz51D0xYgH1HUv/qHB0uIYGVEkKYelRfBQiQl6iiJCdnSo/ojac1VbYxgJK/vyt7X4pieyWxOdU5Q2Xla85CUIIHMEdaSaSAF5oQxTgf6pPNFEb7IZ+SvkMcyGDJ48ODkuY001CetEfQKqPMaA/+MRsZ+4XgRHvUWMkiXjfmMJoivVPEIUJkH00veVPNLGnWy5cmKgDVvCoNV7/w7r4y1Rygr3SjDGDROyWGOWCvIqV3aEkntXXNIOaJDlvq30MgMMOTOyKXvlK/NEan+Lmy1daxxguzn5Y4Mk8/40K90ZK1zHznUTyZrp3VO+aWNb/0pC6DyigJQln6jezIoSzuLYtCe1u08xL5D4hBeOkbUfFo/Cjn0SUZzrLl7BABYOPK8oaLV3v9KA2ti/FdqWjedYw0cIFg2VgkGAFbgwaZlAwUUbIzAvM09z0NAGWCyGWZFd92GXdx/4L6wnCz0eZN4cQLivQOojdr1iIoNOjBpc7ZZqtNn573c676Aa8BMeayfATSkxgF64MPfvFmBTmU5E2Gz730wHd4OeGuvhCBAWoSuUDZ6s7lHUPLaSSgBkCJXAAVwAeypSznIUNbW3hUDyAsrRGTJDlQJnWGxLSOffuGBizhEhAEbZ8Hcz5PhekBe8gRtdzZFHYGp6ZGahCgitQ94J4FoPESAKrOQnUk68ly4p0x2ndmIPOoT/U1HABJ9lb0tIBxon+/J0S5hSbx7nU/Rrs997nPbVKdb1wFKY8KYS2fTqzNBF70VzjiJZqSyeyM/ZJiemq43zvNkqK/zbP6OzOhn11nXf/azn21ye39ZCTjKUqmOyERGiYwa3/zmNzeAPolUBISOIxDNywmskz3PIb2rG1kF9ns9QQaP5nwkQ52RluSq7cmTzrRVfwjVYthpHHiu5BGRcJ+A9iSkjA5CfhlFfF/SBfX4O89ghpYMOda4zt7VP3ku6z/1pOPmRiRIhjrewc4pTe8UnTLgSK4yZcgAQqYiAQrLrW/yfjJcIUpC/egnopM8xkrRAurxnLWWB1i4YGty5yDVbcy3fpcFMq9kXnFjw7PWE/pBmnu/Xt8h+jxTZU5tPjav6Y8s5qCQRTqwHtkr8qaRQ1+Sb4ZT5i1zLSOZOVtmW+SqPlafdrc2Rv70G0OLNd74MKZKEFL4qnWPAUeq9sb7IljnGA2tpl+SBhbBuiR1rZvPoQYOebBkW8qTA1SVpQzBsAlFdrKSdxA5C2oWdJsYEFGWNJt7IRs21DKP2RABtyzmnuEJAqYDu1l9PZ+lNHAWAOrch/I6Y5BlOOBjoy2NMXBR6ml/eyklcCepgP+1p8yAWepd1w6E56abbtq+jyR2UD+Zp0cpi3FnD9wLODnfgdCyQCNQdByJBWQjE9oKpEi9TH5WWQQJ+FEPEP76669vMgeufSJz2sWTwSI+iQEvjXuAQCQamJmEonZFUGd4YODZZ/02yVMhf33v/85duY81GljyC1QDXX7y6gBP/jbGnGlxkL8D8foH2UrPEeq8DnRrTAKA9AnE+SHDU089tQvhjIArZ3pLJin03H542tRDuimkLSCfbK0nnlFO5H4SC2M6glMb9EXnE3nehEsCsjxwvUeu5yL3ytRWXhpjBWlXn59J/gp/db3zZGRTLkOHdN8ANRBL5/3mGdgn3ZGO2q7c6i0UsfFS+5QRGZ9hdpFcfWiuGRvO5SEyvR6hjJ7an0GnpBfOVzmfpT0lPYnUZVygL8/SSUSrfm5tifBkVEjG+jFimgdJ+K+wvt7LlY610dwyxyLx5CBf8yv5JlFPx80bawUDiuudRyN76zQ5rUV0oxzGML+dC4xQuS/S0jk/uqNbz+njvEb0o8zeFefZwiatf9ag/f5UVh6x6tIGfUieDF/qjkQa571iIZ20jumnzmop17i2dhTCbg/JGNO8zNNMbmPZmm9/EY1Bj9romvY5bywywdq5CNY5RD+ryW9KA4tgvSn1rYfPgQYOECwbuHS5NlYbEkDHAjkJS2ASKLb5AWl5dQKt85B7sfHKzqJq47TpR0rKshchcl34UBt4QMoGXRazwHtgxgaZVTtPQy/bjNzZuG2urvu70BllkAFw95OFFAHLK8Ra6+/OVgH9QqM6sxBID6DnvQq8kUk9PAos0kACoOLTdXULPQIGIk+F0OgLOg4E0x+9ImisskJoWOPLZkcuxJgOtQEYkjgiQqDd2qhNdCY7nZ8AUEAyEBx48Vla8gCqz87lZakHmpAbY6OwopIPlAFMH2iH+gsbVZYxEsDNU9A5ExZpeqVLdQLe9KaddJinJI8pgko3dOpvLxuOKARe6WKSBGUXSlVfTqIUYZkhUV0jd2edMkREGtzTuaQAfuQwGdRdiGvkhOXeC4WBRZkfzTl1K1fbGAWMIanGhY2VAn6SxohCYWrqyftprCD4pbwO6OepjIA2jjOyTAPCNIQEVLUxHQSoG1fdE5COgCkngN53jbmSViCc+l6f5VVMx8qVgAahKaPf7Nv0kFGmMprjJW/o9QAznC+dkycDQjpqnJqP1svGY3oxbsnEWzrH3/T+kiFZG295uZT5i1/8YntWXdPLmteq8ZIRaoYEq6e+yGPa/FWmtTzvXjrqzGr1Na7JxCsUEXO/5zOY1abGcutQnray+0XWCqtWTvtH4yUjHb2Qu3efGbvKs975ad/wt2fUQed5J5Et48daWep/66kzfI899thGsDIKHLHnLxx5DoDQauKla2BNjEvX2XrifGlgR7AiLDwbSIgN+fHHH98O2QcqbGoBsEKPbGi9hFgYRmFOrmep7iByWfACpzZXVnPlz1AcpEB4DKCeVbOQqZISkC/LPxDgb+VnwQQ+A2yeVT7gZFMGSG3inROxcdtw/bgHKOicSSFK7lEOsK9dPEwf/vCHN9JTaNUEndMTUhvIwNqtDUAAUML7pJ3C4YDoDpcDy4ALkAAsZPHNqk8/6gAaer8Uj5DzW2R64403tmeQNZZ93httn94M5WrnJz7xia2OAGWAN+JA10ieMiXnIPcM6fEc/ZEnYJ/npwx0We7rv0CqsgOqjS/lFTbXfcrRlg9+8IMbydDP6tTvZbDrUH4Ekq6MSUkv1Ou5xi856SOgqG8CeYW2BS4brwG5iCr9Kq9Me4HKxqXyApKukSugWVgf4JoXI68wAqFN/kdUhaGpw3k/oWC8IWQRAqjPpZ/n4Wi8RwYC4spRrzIkTlEGg0I6Dtjnman9hbNlLNj3+qXL6bGZY2eSkUmymhvK79lIfGNh9r/66dE9xoExyJubESbDQISEfpBp5LEQs8ptnYvURgiUb07JKmcOIuXKAcjN+daznpvkO31VP1LsXA+PViSBHPqPh836WihjemnsNdbStTGIADC+5J2fIYXui5RmZEgOZed9KyQ0D1geLPV6vsyZ2t67qsxxOrEGTQ+mtU97rFv6wzpu7im7+ZSMjDu+z/jhnmlEMDatuTOcPH1qm+u938scNjfoz3rUKxi0jayNIf2l/0oGpHz7AYOMs3HIbu+uk1lUCO4iWOcL+KzWvnkNLIL15nW4SjjbGjhAsGx8vBpZhIVn2dRsRgiBsD2bcd6YrNk2tuLmfe+6TbnwwUKRqLJNX10ITtm21OE7INgmChgAyKXvzeIayCgsqLDDPBI2Wj/qtrEGht0ne5h3IwFOZAIqSgnsnA9iEgAJpCon0KAMf7vHBi/DIMAaCQvYBOLIrE15LOi1JA4A0z//+c8tgyAC0PuwXCcXKzEi6Fkggxw+hcgI6RF2E8nidUTOAJ/CBrUbwCAngOPAfPcXrqdvkWPPA6Sd6wnwk5/HQIghsJhujAXtoKNegqw+/QkMReICz5HurOz+L8TLMxG0QHCJLCLe5OkgO9mN0Ztvvnlrb8Tcs4Uo5SnlKeRVkIREWUhFIY0T0EcEIpgRZe2oLZO0aEfPa4e/6SMyOAlE5DuCrA+NPX0C9Pnf35157IxjBNUc7H7En7cxL+7Xv/71Td8S0fzxj3/cQKI+j6gZhyWUcQ+LfWdpIlWRWe2MYE2i6e/arvzWhun5ay52r/t8H6imr9oT6czbmZfU9chQfeS7PJbJ2xyiJ+Uam0K/8rBUvvucazTnC4sjp/E+SXYksrVMP/3kJz/ZkjPk+fGZocM5Lx6RXlFRWe5prXGNbFLsW1eMUTppPeC5FoqtHDqfRofIbKSSPE8//fQuq2TbUfqfpF+dkWxjgDzpNO87PTUffRdxzXMr+YR7MoqVyMNapDzrjPWCzJ5tTZrZ/qZxShZU/5Oz8aMPMojlVVUOHVrf8sJ1Xqs9gzGuc67NH/qYfVBSD2u59aEQV/fTNQPNjEZ45JFHtiysymhO7235C0eebQy0Wvc/amBNjP9Rceuxc6OBAwTLxsZia1MqBp9no5Aem3QvvmwDBnxnOFHgyKZYpq/A8QQzNnmbuc8IzLR+FubHGpzVP8DWZ2GBAEweLtc61A0o2LjLooYYkE95nXNBsHrxaiGPeSDIZpOv/b0/Rxl+Ad477rhjI2bKy2OQJyYiEShVliyCSAtiKYtgWeGQV+eLetEwuSIMCCePoXb0fjJeDZZ8yRwAZ31DPgDF9QgrvQCHLP7zfARg4zrgpC9lqFOn+5MFOETm9GUhW9pdW40FbQM2AznK0t+9kFg9+kG5ya7eAHOWcH3vuYBuZ8JmCGgkIKJGV8YnPfU+Ks/xBrKcO8/GA8TD0zgLCAeGlbl/Le9oJCHC1Ngu1C8PVl4492XVR56ATgRXnxR+VihYJJZc6qGjgGVj33fAoPGpTlb5j3/841tb1C10UF8hEX/961933rK8MgF9oYXG2vQqRwYjRRHJrjfH8kI3tvNSprPGdn0zidQksZGLiGYEq/mYxyryH9GIMGWkSI7Gj/uNUYYT75orTLM5a6yZHwwhjW962Cd9tV99/kbcyjiprtoSIbJO8kjxkhnryde9ytDnPKgy1bVOFtboPusREmAOW0vMgUnq/G0MO4PXHIr8ZqBIbu3OG1XfTc9knuT07n8//jePrS3aRCa6mS9Sd806hRg1H/NYZbRQvzWqd3G519rSubBebNxL7PMym6+968qn59Wnn60ldKCt/rY+F0FADnsDOfP61Z4iGewvJesogsHaoBx9a2zIVIoIF2XQOjYQwMKR5wYOrYZeigbWxLgUba17z6MGDhAsm1nncmzcAESkwwZpo7Oh9cJf4NHGCjzYlF13T1b93scClGTVtOFltbbpAcmetSnOEKv+tmkDmG2iZCy8JYto4N/njMfPI6FsgKDzQIU1Fjbjs/BBZeQF0jZyd87McwEDZbku3EQInr8n2AjkaC+dAdsSTdCFEK2sqEIGfQ84ADjKBXiECCoDaVJGYTJ5EF9++eUNdD/66KMbcO79UICD0Cl9o1+U6aA9Ky3ZA3j6F7hCRJQts6H7vYerdmftTo9Zx+kzUuuZspv1fX0X6OtFxerpnTeFQOWNMWayZvvUbs8BaMrr7FdZ9iJIeZPUPT1jno2Ad/YKQVFfYCryYOJP70OgNYKVdZtcZNHXfpA3RBYBRqJKJc1aXriW+yIjM1yt92Pl4UrHrhfyRH9AIr35jWBFap599tkN1MpmiRAU5kT+PAa8DUjZDPGKDEVimo+RlxbCAHpkpXnt+4hU/dgZnzxwEW1y5J3zt340BhAKoN0nr0jn3rQ5j1ntLNwsj2ZzK93maQTOheYJm0325HTOzDz1LqlA+/44UH59rkzl/elPf9pCyyKnrUPaSy7zVdmIvnbkIczzRh/GhSQYxknEqOfJgqR5d5a+nnoln1cs8MI2BuujSSrSj09yItOda/Vc6wnDS0SnflO/OUH+zpxaj/ptXd8nK9ZTv8itH8+6Rx9be+gBwYoA6Xf3k6s12tzmxeudXvRNVmsxvZnr+jFvmb1I/xXq7NMzUzfWygxAZTjM6OY67yGy7VwbmZCrXmyuHYtgnUcYtNr8v2hgEaz/RWvrmfOkgUNnsGy0Nhmb4NVXX72zqgItQjSQHZtyIReFt/QuLADCpmwzFOIXaMkqX6x8ng0WXOQCOLBh2oQDnREn5RTyEkkoDCnvVpb3gP+0SBZOA5QAcoW4ZSG1yQM/5MiSTgYbcJ4Hm/0kb3ShLbw3zjDRCcCYBZweyCYNsIxuwLGMgQiPDR8wZtmmP4QLqaM3oUlAQ4ClEJeIDJlZtZ2NA5wDHK4pV536AnEDVMjoHmdLCp0r9IqsvDtABr15n5DzHvSgHwJsQGQeCDpwLz0WduS+wguVSUZ1uE4vfRfArv68IYVdkpdnz69xAaTlNVIXoE5vAG8hkvPcVeBIeZEZdegrMiCawKcyyZ+nkZxlrgP+lUmHrqszz5ox0rjPAzDDAvMORAwCbIVuReTImUeiEFcyBZqbG+4DWn0CsvRy66237sL0nn/++c2D5VwJIuB55ZDZj/Z5OTECkCx57CJV6ax50+I32+DvQsnybggZNcaQzOZJ2TLpJNBPnrxKPs01bXFPhBDB0C+MDp13qi3TUzW9nuRs/Ewvp2s8G7/85S+3vqocn/pVXcLEzMMZilp7I7rpS9nCLxkuIn4zBNT3GRLME2MNiEcc85h7Tj85w8hwkoc8w4nyjHeJczxfKC49XbhwYTd/8n5OchWZVobxYS1pvJuH7q3PkSueb2HI00NpfJA1b7371K0/lYuY+vF96xAy6de6ExEyVq2H9IE08eLSK733bK+E0EZrnt+SbBTC7FpnssjZ3FA2PfWOO2u1MVgIurYaxxGswsWVkZdYSPaNN964yaktXrb+q1/96sCrR/YAwMKR5wkRrbb+1xpYE+O/VtW68Zxq4JAHi8XbhgwE8M4AlTbZ+fLfNluboI0ZsLCZ2minhwr4KLY+D4FngY82UJ6TDvPnsQnYAhTK832puW3YNtFCiwqxKklFwDpLsfoiBYGtPBHKYWUF5JG4SNMkVZ7RLht0Gzn9sI46j2GDF3biTJCysjAjSRIPsMhKB4y42vCF3fESAZKID8CgfIDVmaHOvCGovHuBtEJteMGUiWiok1ws5EIAO0NGvkJspDZ2XVmvvPLKBniS0dkvh+6feeaZrW0AHhnycNBp5LTQIaAdSC5UNAKSB8lnlvAIHiBGNyUQoe/CQQO29U39lzeycie59QydkROI5rETdgnsdU6QpTxwqe3KpacO2JOnEExtANoi7cBfXpFAdTo1RvPk5G3Ie5P3o1DM6e2ovZN49n1tLNFGIYqum1uIB1JJj/rc9/pDkgtyv+Md79g8WOaE38YmQm8c5XGeYNu8MM+0qznW980Peik7Ze8hYwCwHvjtJcLT6h+pnqGEkVD9RreF5bo3D4nrxjQd0q/+029kNy/Tg+9mUosI3AyHcw+5GTCEgClz6p88CFbzkg48X0KK9Fi7MloA4r1fqrN/2jTP30WCep0C4mi9iySb+9ZSzzNukIXxw7g1T4VzFlpnXH/jG9/YxnHGpshdOoi06zPvvDM3Ox+ZLunZ2hMZfOmll3aeZHpQb2dS83y3Bhp7PMA8Pp0VNL9la9Qv5lCECDErlDISpE5z07P1NV0UpqmsSFR7Qh7T5p61xji2VhoXGdzUlYcwkuuZQgRLxKM/C7+19iCh9h06/PSnP715CTOYHIEDFo48p+BoNfs/a2BNjDVClgb+swYOECybk5Axn2Ucy4oJsASCFQkM2ZQKncl74v4SUQAfvFKBrs77ZGlkJZUZrjNaEa8AuuudbSirnnqAl846kMW1zhjk8ZiErjMpeWECTu7J4krmzg2VnEPZeaIqF2hRF1mRUWmytc9BdBZcBIqlWtve9773bUksbOSIDnIEAAEnwCN5WG0BECCiQ/hZdskDqAAniA9Q7ddzkmCwPAdG6Nl5D7pDNDo3ATDxoiHL+oyHCjAhAw+Y9jjjweqv74F4Fm73BITyZAW8tRO4Bsz62zggP11HaBoHc9z4PkBb3/mMbBTukzeoPig0MGJQqGMAU7n6jb70CUs9vek/fdV7iHxXopHGSGQ8z0IWf+2mn8hq3o1kjRzSywwrPMpLFKnNs9r47f8s7xFMuiM3Eq4dzuf5W8KOxjPCDHRmpFAvUGl+zBDEwmobK81HcgO95pYxSDfqout0lHco8qkdEdAIZf2XPt1THZH1+pV8CFbEPCIWMI9ANP6UXSin9eO6667b9JA+01fjoj4qdJThx4tkS56gXLoNUJv/5nHJK3onU/M9OchvPRJOJvOn+iPbkf+MPrP/3ad86wCSQL/mqmd5uhAcujJHecrox8u/zSvtpiekztlN87qfwpXdU5t4oCO/9TXSYhwZDxF459X0dWsEXTWGyUXGQvR4560J1jO6NFYiNu7TF9pAnxm5Ck9lVGKAsrbktaR77e2ztSAdpte85nmaya+vqrv+pXNGQKS1n0KY1VHEQ2PVp7WgBEhCSp1f9DMNBWPbXDhyoailgWV5WGNgaeCSNXCAYNmYWCULTQIMAkY2VhtygAhIsGkiA4BHxANRaHO0Wbbx+d5vVnMbuB8WXteU4afzOsoGnmyS7rUR2+D9bXOsPvIUVthmPUFbYNQ1cgUyOnRemJ9NmnW0F5oW9uK5QHaJF9Rjwxdu5HyEe4XRaAurOeLDe0BfLP7APn0hXEBVbelAeNn/WLEBH/XpB7LTp7MTiBmvF/0AwzwZ80yPMukxgFTaZboRPqYdPFTAlcxevB6FSAGMwgS1g9zk1VY6ikzkcUOqgFFgkZx+suZPokSWKV/9EKnKSxCwniO3/gvwFHY6z+T0d+MzOQO3gGnZ4EpC4BMJo+dI4zzsX5hc3ip15I3KC1NoZMC7dhXuVjsKwfO/ZwqDLA12CVOMyRIMmEuNUeWWbQ0pRrCNiTvvvHMrK4+GfoqABE4jKVPn5HNdnzIC8AKUhIM+8nZoe94FbSijnLKVkfGjOTENHYViqVeflQin8RHpqm1k6d70F0msX30/v/O3MWr8Atz73sbkby4E9r0nTBKMPLjJMomuMc3IYH6U3bQxHgBXPgMEI4q5mecs3Su3sj0T4dHHypYVMq8b+a05+t3zPFZCG41Tr4BAjNK7eWyOqtvzGSDyzJDT2SLjO69z3rXWPOPJeLGeWEPUbS5ra9n3lPfiiy9uIX6MX51f1JaImE99Z92IQDe+OmNJl/RQSDldaUNrguc8M71Z6miuk4deChMunDtvXO/Ry7hm3VZexgTlaGuhgXRQJAPd5bHk+TcuJqHf20UXwbpkWLEeOA8aWBPjPPTyauOb0cABggVE29RtWlddddW2ofobOOD9sHl1WN7GBaQFwALKWfvbCBELG5vNsk3M5haBEYKSBdbmbEMtSUBnMpAY1wFCAALIC+jatCN4gf3O1hR6ElD3HHJWggmbNMs28lL2tyy5Hbov5CdQGIDrwDTA0zkg8fzO+dQGZ6+E/nk3FfCjfoRTmBB9ImCsu+pAspQDZLH8eo6OtY2V+O1vf/vugDr5yRxZ9UnvdOpTOSze+kob1aE8wNR5ncLvfOofOnCmi96zViuLzFJdAyss6gGWgFDgN5DcGJjAvj6INGmP9maNzqPVffP//t4Pyau9Adh9khP5kAZffcC4fuXxMTZ6EWzgOLI268kjFdkKQAa4A9ERgcBdIXqFtDFS8OgZd50N2/coFQqbXpVdpkv1/f73v99eJGxuejVAyT9mOO5MEjM9hCUcMSZY64US9h6zQm07IxYZUFaAVvv83Xwgo7ZqTzpqfk2y5O/pTYpkeSbQG2n1fN7Czg25Nr0z04PZ/GbQeNe73rUZHvJ054X0Gblq3TEHvPNoeqW0hx7rP3J2zkjor/nMQ1O4WouteczzUUhtHq/kmICdfifAJzfjDBJSgphIFj0wDOhrHilrb2SEbnjBjQc/1hP1RrKlfm+NYTDqXOwkynSKPJl/dCeRUZ5mOkBULl68uD3rvJ91qXmeh7K+iVzxzjMsWT/8tKabZ9ptnUsvdNt7sSKaGbEKjW1eN847k6be1v7eS6hfWruLqPB881C9GQP6NDcbe87WWSuPMvT8q68XjnwzCGM9e2Y1sCbGme3a1bDLpIEDBKu0wTabW265ZSNQrNsAjA0NQMnKbgO24dsECyey4WZZzZJqo/cDkPkpWQQggUgAGh2ozhMFABYKp24koHNQPGl+qkv5hTHN0KQ20DbbwlJs0Cy2vgcAfJJNuYBEB6Q745OnATDQtkiPTRpwR5boCJCQbvmmm27aMoYB9wiK7GB0pG3u7Z1i5M7aDUQBF51vog8hfJ5BjgrvUQersb7xDHmVw7MH8AHy2sMyjTQpT9gRuaWqBpYAK/2o77S1sxE8Z/pU3Szt2ic8qHMM9B1YyUuUbvMekZesU/eRlyzxge6u50Ggi7xayg20719Xdmf9AnxZ7Et40vjIE3e3Zj4AACAASURBVAck+5EUQp+TxZhqPPrs/E31RgQmsI8Y0Cf9d1amcyx5VBpD7q+dhSpN71IAldyNLbKViS/PlxA3Xkjj9K677tqFimaJD/DmNYvc5Nmip9dee23zTJK7sW2ORWimx6ewrM6rpQtzQFnpu77MO13b/G88B2hbq/I6BKiNJ/3gs/prwyS4jQd6LUsfkhABM+4l5OE5do+6003kJI+q8e5spHA7xGKSUfXkEfK3Z+gKERKGychROGmkg6HEe7iEcBr/6i180T2NX20ml/b5Jaf1jwfJfNUX83UHvCo8jTfccMMW9ho51wf60jh2TR917ops1rap00mKrBN5epzXQsjyyusr859RyHk/9QprLJSwMVVYKb2Vsc8YQgrLdGn8qkd7O2+pHmuDtZJ86rPGWLfSSyRsjts8uhlV7D/2BOteZyjV55n+z1tMN/ojr6V+KSoigw+jA3I459De3rpw5GUCG6uYs6WBNTHOVn+u1lx+DRwgWDZAIIX1FDEAGISSdDZKuJuNEiAo8YQNz2aJUGURt6kDAjbcaRUPPLpuU5VgITDnf5uvDdCmrPxCOvJuuNeGXLYr8pJRHRGBPGNUVZx+4KCwMKFWwA0SpIys18qfIWOFyamjRAF5VWz8gDvvGpBFRnryQlcbvDNSwukQN543xApZogOWcW3lJQSs6E+7gDR6BLroACDSBiE9dA5IABc8YnlWABm6Ik/W4c5DAUraBnzWN+TkddN+95MpLwVAB7gCXs5ndY6HzDNsrnCo+iVLdMQlUhowjjgFYrRDP9Ol9ulP+qBH7SdXwF8Z+kW7ZWIEdpGE6b1RbgRuysbaTy+8SH70gWyYzqr5NQ7ouTAkujRG1FfoKFKjPYHZzkr5Pw9Y52ECimToO9f8uBbhCICrK8Lou8rsmvuUzcouzT6ZvHet9xXlwQiQRnzpo1As9SPUwr6SiTz6gB7JkHwRPp/1d3Oic0t5C5WVztVVWGFzXBtmqGFEJ2BL9l7roO3mQWA8YNw4ChRHbMlrnDI2OLtkjKvX/EOCeIiQlWQ1p/OCeJYMCAxvnu8yHCRzhLFxTZ8laEA8jJv0GxFD3OjZHEZ+ekF6oF77Z9hjRMv3pSs3Jxk39LOxKFxQm3ie3Wee6C/zQ2hbhqW8qvpIhkQeKLo0n/IWm9PmFH1ps3UqT2ZZBK0L9EJXDz744CaXdhUKbo2q/gwP9JwRjEyl5G8s6oMMBZ27oieye7Z5bjxG3CPbeTXbY+i80D/ftUd4zvXOsVZfhDnva+M0TzXZhExrd2T9iC124cjLjztWiWdAA2tinIFOXE04Vg0cOoMlHE1oCnADjJb8wSYlHMbG5jvAlYfLJlz4S2QqIFGIoc3WM3l/8mIBQ+4FqnvGJ8+AjbpsWOr2q3xkh3dmhhIBJLPO6YWYHpMAiY0dCONpYv0FXGzikbPOfZGhkEDXOkNQOBAi1DunACBtRAIeeuih7TkAEJD3t8PeQmd4prRL6B3wpCzAgHcF0InUCNWjW//Tj7qz/PKMeYYOkDDXETr94FoEBiEW2ge8Ou8FdCmPJ4N12jW61KfAEzkBV7qWtKNzGXnaCkXKKh6ANULzROXNous8OBEA44F82kNvCCC9sEZrT2dt8iYpt3LyHGgLj4VzMgis/iNnBLK69CXd62t67Xpl5o1xPWAXCM57UlsicIWyRYSamcZlJN3f9Dc9MBFgOopYdj/danvkqxDcQvTMM4aAV199dSv3Yx/72NZ+Y6eEDNPLFxnoPJmx8NRTT+0S0pA5g0Ne4YwTgdzO2uR9I3Pegcb+bLu6MjzQGTkjRfqGnPqqxB2+c6378orNkMHp4cx7URjX9AIyYADJvWOOXo0Ra4vwN+NfPYH1wLs6eWx4Bhkw8rzWf9o0PbZ5SbTvU5/61Dau0kVjP/kQEmUb38iEsWaMTyNFgL51q7UzneiD1lbGFWtR3ibXGXbK0FroLqLjjB5jBZmEvhlbxov5Tjfen1eInD7tWaSRvOYmksYbbwyWJEP9yrLm944+OtGnPOPkpkvtnJ7bQlTJHMHxjPYprxC/SWLVWRhoho1IZKTb/e7JuNbeUjhrIZ3u05dzfdDm5gFCyYv1H34WjjxWCLIKP60aWBPjtPbckvukNHCIYLH2O+fB62LDLXOdjVeq3n54Emy0NsCSWuShcE/kysZX6J/Nr1TmLKM2vc5F5XmwUQMUrK8BUl4E9QMlAEuehmTJQxKoDaj5zFKc5TqQ4hPAAFT9aE8HsktRHFCY5amj8y5IjbZ5JxMZIkfSL3sWQRWKVOgQgAPsODhOD4UddnaAfshAp4XABJT1B904/K4ecghNAqYkz0DsCklST+2k13QG5LjuzIT6EZC8a3RAF+onz913371ZzvNw0AG5Arf7YYKFhHWeJ2ty3iiAEJlD6npPk74hE11Fbgsvi7SRv/CuQu/I4FqAVd9pP9JFv8A8ObQNcebxyRsxvRKRrsZIoWudu8tLE7Ei2xzjk0B2YD9vSmFvyko3kY7KmB6sxnLeMG3zPf3wOvzwhz/cAKpzMYh6meE8p7xC3SbZQ755QZDnyEIEIx1mQCG38afNnTdTtn7My+zTXKRvBMMYsj6UjKCzPAFYz0f+8gpFmDOC6N/07f7CEZuv07OQB262NbJvXDlfZW1QVyF55qgXMZMxY0ky+SQPD4awwYhx9+UZScZIJN1LamO8ZcCJbNW3rUWFexqLQoR7CXL3NwYqp7ESMaBr9WZwKprAmlJfRso9c999923rp78jO/pVP/LY8VLnQaXj2hyBQZZ6rx/vNoJceXRKv73MXP1kM9+MhV7e23jMMJG3T732CuHKQsO11ZrAEKXcIhjc31iIGOUJzstJ3jmWp1HN+lgSpbzJ2pnhJvLsGeGBCPryYJ0U5Fj1nBUNLIJ1VnpyteO4NHCAYAFPNljeFQQoQsQKLPQlL0gg1SbfxpcV26dyIgaFlBRGx+MA1Cjfxg38Ama8MGUw7B1QCASPmv+RGD8Iy7QGV2+hSQFdYGCfBHTWpdBDoMDGCpTz3CAXyikkrjZoYyDBZyCahdxGz7MXGbS5K1OInbCs6gy829S1W5hfLyZWP32wDvciW2cf/KgjYqE/9E0WaOSF9833yiCDPqIvQMR13wMQvuNxA2iQGZbbMn75DgAhu/oBHWc5HnvssR2ZJHfWdXpNJ2QC4JVLZh6pvB2FKgYaI6rT26HushVGlNOV9hdiZRwZK3kR69uIlnu1x7MllUBOvPOG0WB6o/K89WzeDWUkW30ceNWGvCr6PAA9vRcZCQKI9BDJD8BlxY8IqSdSEUgsrCoyYsx7VxIZeBf0Tenxya6/gGEgulA1fzNK6LN02PkkYD0S4vmIM5kQJyC+807+N2cRKfflaavd6ZLsgd4J4LW3+RRpijzXv42LyHyEt+cmeJ5GlUhBIY3GhjTqPNPNmfpJSByDQUQvz1Ek2/z3niverN45l+yFFwbQtb2wPuV2vjRdNE4igpME89z++c9/3oxXjcn0EmGJmGS0sSaT2ziI8M45mB6UY30gE6OK9cSPcYCUm/Ou52lrDuXFUq/3cAlhtqYp19yZ78BTHpJGxwh84XfmpnXAetCaXHsi0D7pijdNmdZ791sz/JI38lOYKBm0mU4zPjQvIk958vyvLUU75D3LONTz9ZOy7TEIY310xEa7cORxoY9V7qnWwJoYp7r7lvAnoIEDBEucvs2I1be06YWBAM8zJJBsABewZuNyH4DeYWYbKNJkE7cB2kh7/0ugBkgE5jrz4nreHJ+smjZuZSI/SAOAUoKIgFqbvA18H6RVV2FuLKdAKtD4wgsvbJZeG20HwztbgKR0PihwTDd5j7QZ+ADgv/e97+3STQfQJcCgG8AhS2ugVp0ATy+C9XfWZnWQRZs6EF5IDfIkC6DvyAY4ITb6TdmIF08RzyK56IuXimWZrEAhogyMI7z0imQCcvoPONdXdOD3kUce2c6EAJ7qAog69wOQqrvzdJMcdK4ta35nkyIS6lK3thYGWshnoT1ZriMF/vczvUbVGZDKm0HfyvNJFn0pPbZ+jyAUjhgBihQ0XgqfS55Aqe8nkaqc5mr35XnL+5WHwvN5wpoX+t5Ypx/zzrghf17M3iGkPTK/GS9IutDBEhfoh0iD8vOQ+Jvu8qSRUzk8OsrwqzxkP8NI4ZiVlyevttPNJFbT+xIpaqy7r+/pJt1FqiJqeacCuo2d6Z2b62HhnIHswn8zHvz617/eeWoaF8ii8OeSVTR+6jM6RyyEuvnOc9phDOWZNff0kXA8Mhh7QnaNr0J+Wy8iSpPA18fIEo+WM65HEUxlZNQxB9SnXp6wiF4EtTGqHuuuMEGeMmSKvMYTGd33ne98Z0e6k8untcNacO+9925EybOMWyVuKURSmxqb1mLriTFYGKn6ptFBe/WJOtQv9bvzvcY2zyzDWUYt7XMvfc/wUdc7fxX5bi1oHVFGa6CxkGfQfa0lGRomEf7LX/6y6aqfxsQYawtHngAQWVWcPg2siXH6+mxJfLIaOECwkBlgiwW0kKHOYyAKrtn8ClcJyM1zPyUMAAj8lJbbplZ2KfcUamZjz/INHNgYO5NlswOOPZdllAx5wwJXEZji9gO3gTkWU788HNdcc80GJFiQf/zjH2+bu+cKaVRWqZERjgDjtMrnrQJIhVPKoIUM+ZkHqOkRiMrrkrdP+ep0zgHYCCQERBApP2V8ow/PAjsIIl0ALnmd6K97kWCZwLwni/wIFl2zgmszUE6vwGDek8hsQKvD7ZJ4kM95rIij5zxvHAAuyB95AsZ0k0dE+YEtdaTrwPQE4REA9czkGohA3iRtDgx7ttC1vEsRgelhbSwYR0888cQuqUnluHd6p/I+5KHLO9B43Qf5tUU99W9l0GcJPJyHQ5TMncZICVsitYH6wGIAmD4jfowfxoBykQjAHrnyfz9TN41bdfB8OQPoUx/TLR0GOP0dgK2/C8NMj8qunZPk6CPXA9j0kqc48lNZPZeBJDJVGyfxca3+d/9R/TAJTQQScJcYJFKYgUXdjB/WgcbZlEv5DBQ8YeZLRpUMAZEuzzBa9JoF7eZtRt6Q1kh05LK+aQ74X7uQFOfHeIUYVtJt4y5dKB8J1q48pBGG+kZd6r7nnns2jzzy5tPP//3f/21r8YULF3aZFusHOrIOu4f8jGl04xyosVfIKCOXNci15qKxV/gjvZG711bQOVn978f6buwKr/Qd75EytTnSbs2yHrZ2NDam5zRjS0RTHXlqtUPZred0kwGODJNcKZt3H8E6gljVZQtHniwmWbWdEg2siXFKOmqJ+ZZp4ADBuvbaazevBxBnwwPAAPYAYOEbvrMx2gT9DWR0nqrsZFnBbdQITcQJyORxCVB3Fqusg8rMY4Ok8ZoApUgGYGgz7xxBdUSClJEHK+AMTCGOwJJNWvgLAtL5sd7nA3C2AfsOaXA/eQLMJSioDv8DJcpmkY4c+B4A4aFzTkN9hRtGKspM58XDiFagqTNLPoGF3vdCr/Qh0xjrL0CtDMBASJzn9VXnaLRZvTx1AJNnkGTtpS8/SGEp5jtIrxxkJFAlJTwPXcA2gBUJqCzjoDNGEfE8YXSRhyrAWT/nMVQOGfPO1S/0VT939o0uEL0SjwSa6D2SrX3K9Izryn344Yc3YhH4j0xEZArbC+hPUlF5PicgDygHEpEmBLmU9z61S12Bvwh6oVOTgEQIWhEiY8kszNOY8sxvf/vbzSNQaNb0EGW08JyxJGQVePZTCNckLLVpjvH0UN/naYnE0FsEOrKUx2p6GqYHR/mTKCdDc2wC3cZKoXbqjxhPcqY9jXvf+59+vKcKUYr0J6/1jB6dlQyY17ba6nnhgt4P5/7m7/SCmDPWJAQpgmn8Wd94p83LSGfe28ZL4ylPS2sqz5HxExknT+SNkeiZZ57Zxv0c3xkhtJOcEqEgM4wrxh9DiXusGV/+8pe3udNaWQgeXUhF737tNc97MXFrQVlNtcs8Ilvy+7S+OM/GmOB/skwS3jlACYY86z5yajtvuGv60ZxF3Bonea21uRDbjDx9l7EnD3v9EVHNEDLJvL4sxX6e7CN24oUj3zJ4siq+kjWwJsaV3DtLtitBAwcIFrAmpbcNmDXVZgW82VhtYDZehCjAxCsCENgMI19tuP4PrAAIeW1s7MLOOhthIywcLqslMBCA8px6ESwbInmAAJtwQDFQltXSs64hGTZvz/hb+QgbMqSNeQKSBdnIOxR4yBtQyI7/Aw3aItU8PTgj07kBciJGNnXfI2BIG9JAP9PiDjAI50PGevkuQO5e9xUySQeADbLau796YTHg7Doi5TltBV4cHkfKAED1AoSlf6cfugUGHfCfMul3fcD6LaSK3gARbQfugKIAXn0coS3RgesAXYC0EMhIRcCHLgNSed2QYPpTP9Cmv8naNWVqR96SCG8eTXXPED//G6MO7/M6RCLyzrpXH/EOGAOul5yAbOpWdoRDW/2Sx7WSdjQufEc2YylvXt7BsgMqM89vpCBPbJ64QJ+x3nk6YVvO2ZBVOJv2INYZGfL4BG61lV4Dtc2rSEt1NYcif1Onc6GK5PQZEC6zon7NezPJc4S8NkWK/T89KXnO5rjyfbonC70Zk/qodrhOhhmqhqR87Wtf24hCJD3SZj6Zt7fddtv2faGIEdP0oQ3WC5k3jZHey9QYso5om7oiiRF1Hi3raUk/qjtSWp2TVOZN1S5/R5q1zXx48sknd+9g6yxmOiRrCXUYbswRYXjCSoUIGjPOhbbOWE+s37Js0kNzNm95bdSuSGweWG1Kp62fJZbgEZI8AlFsvZzn1OjdmOW9y7BlLSVX53oj6mX7bJxmgOicHN1lhLEu5ZV0P7kih/qo9SFSpixrX+dd5xgbY37hyCsBqSwZrjgNrIlxxXXJEugK08ABgiXcSOgMUM5TZAMHkm3sCA5yVRhbmdmQFxube4FyQAO4tFHyhNjUbHpZ9G3UiFzhaerKe1Oqbv8HaOnLRonkecbmaENso51W7QiazRUAKM163iSJJYSEAB9Ze5WlbYGUNtlCigKueWfcV5iUe1iV3//+929p1jtzEfkgD9AAEHtHTLJmRQ2IqxPYUQ4S1MtAPU//dOaXLIiYcgAPBAvIpn/fl7bbd8CL8gER5SOWnpW6uaxy5BR2FGHrsDj58joCaTLXPffcczuvXmfm6GFmjCuUS31kCCSSOw8DnSkTqAO0eNiAMZZvoU2BJbK5hvC4h16MI20A4JBH40u7jUngLjAXKHUtYDbPaQX2yVf6a6DSOC8cL8KZZyMPRgQkIjPB2r5ny72TSGhT5ZIhL4+/A4IRoMZSbcnzI4QXKe4MDxDv3F3gvk9yqd/4k6ykMyyB/DykyRTID9i2TrmvsRfRmdb+SGH3T4KmTN/nCfT8NLzUfm3fJ03GvWvqZ+wxR/12vTCwSVoKI7MOGSfWs7/97W+bh73kB/TQ3O4sFQJqjKWL2kK+DC3GD7KiPHIYi+rTHnPI+haxzIPtWXNTmC1Zmu+uZwSa4ZDptbHRepGXWGj0l770pa0+7WksKZeu/GofwxEy6EcZPJ7a6LwRr55n9UXnq3yHAJlHyWaOp+OMZ75TRwQyI0nkSX2e0Z/WcvOUccd6Fhkzz5yF5F1zfqu1UJnu8excP6cHTDsbT43JPIQZ8dJVc7w+nXOxM1muWZf16/S47u3RC0deYaBliXNlaGBNjCujH5YUV64GDhAsMfdS6ApDA0oK6wLIS1RgUwfIbWBZ+V3rfSU2SlbdwK7vkCibbBnyEA6be+EoNnZgu1h9wDlLsQ0X+AGE8+y8/vrr2waeJyFQEBmLaHSGigxCeQAPYBTZYM0FDAodUX7nH2ao2dyoAxTqiewpV2pkoUgATCFdyeJTe23qsngFMH366bwBXSJZSCAPHxCXTIFl4NIZGqCD5RkhQE6y4pMpqzg5tEdZ+pVugT0ES1/QkT4D1kqqAMBl6UWg6RW4lRr+jTfe2M6+udaz/gZsCvPxbEQ1D0MECMAszFEbELg8jmQCxJB79ysPgdJGY0OabZ4bZNG5EudIAvKIl/vpoEQPkwh0Ni0AV/KLLN/Kdz/SL/SUTMmcRd2zgbJIo7FEp8Zk1v3pvYncFe4a+Qz0BviStfA19ZfYI29GVn5l6EshpcLXEGxjCxFtXNUuY17fCvEEsI2dsmZOEjdJXuMooui+iGWEIPI8Mw+6luearrQ9oK2ssl36zloSUXKf8ZXXorAuMjV+M4S4FpmKgPR/ZCBymEd0eqsiQ8rp7J6/S97g1QmMJe7LiBKYj+goV38z0iC4JWshTx7DdJsBqbVJ2V6ngPxFAtoWpuerPoiYp3flCKNzHrLEQNMIVMi1NcTLqH/0ox/t3m2nbTydQn3p308e3ttvv31b78k7jVZ04x7zxd9lnjT3Izqu6zs6s160puWl1RZrhnFqvS382XrCgIeAdd52hvYWmmiMKbe9I29W606GLvJ4pvDAdJexJo9hxpYMeD55sJC9SaoXwbpyAcuS7MrRwCJYV05fLEmuTA0cIFjOE9mgbZAABCAAEGQtLJsTb5LNrA0zsJXnKkssgGqzC4BnjWSBz0NlY/U8AOhcBHCJbAlxsyHyxCiHDDb0gGoWZfdFKtQVQAK284wpB0BXLpCiPs/Z3HlTtBmAQMiUnyU3i/gEe1lECzsi71133bXJLRwpAOM+bSyJwIc+9KGNgJVJEWgGkAKHgXqyOgMHFAdWs7qTGxgiK0s6fbG+Cj8Enku7HrmjNwSLTOohM5JHBmUjmGWCLFV6Xgfl+c51IXt0Y0zQj+d8T3+FVHW2qzBCwAowCjw/8MADW8iQtvC6lOgEMExnZY30HQKhfCGK+o1eyMKCrxzjT3sKIVVupNTfSL22IMCuezYCmrEgvRrv9K0/jG266axW8nf2Y56bIuf0mhrf2l9oXB6LdBqBjyzkHWvM6jeE0Viie+XTs3YC9WRDsABUngjeV3OJ0aCEBORkoBASCFRn6MgLEcGLSPq/sFXjSrvNnV4yrQ3uzVMX2M6bYczRLzKMfCD9hfRmvMh7WbIB4681o3IjInmB8myQr3N5nokQFqbcspqHpLWn8DZ9Yn6Yi9YhMgXMa4Py9dkNN9ywEdbGRWM7D2OEjC61k9GB7v24tzHTGEnXERo65aU2h9VpjhjbrWkz3DHPVjq0trlf5lNj2fMZDZTvmv8REnNGgg/1WQOQKH3z7W9/+4BBRzu+8IUvHEjTP+vrXKy29QoEcplbrd9kNn/d43p7Rf1ZGC598RYhM9YT8vO+G2sZZTKaKIvcxrYxLCW8PlSWMVAykM6ouj+CFXnO+NYn/TWHM27oL+toiX/+zRa9cOSViV2WVG+xBtbEeIs7YFV/xWvgAMESp3/VVVftspKxMtpIbWo2OqAGMekMFGDQAXAba5ZrfwOJvsub5LPsUs4M8RhkHZ2eJhs5sAsMBQ55sLLm21w963/nIl599dXddzbQiEthR8pQFoJlM88TBjy4NwLEKox8lVEwq7Ue7HxJhCcrbiBDuNt11133tj/84Q+btTZLcOFzwJuQJSnWAWMv+p0vPg1MkSUw7pA8IKadgLV2IDEIAzkBbofSpWDPi+JZ7dDOdA/AdR5Me4FyZA/YocvCPgNpAFMH1NXn2c6I/fznP9/aRh/pOSu6BCkIJK8J3fa+rbw/Ekxk9Qew/ABkgBNdIE3aHxGQKtvhfHqlb2XK1ijpgP/9GheRbt8XtkffETh9A3Qay9rrnsLRAK1C83wifsZ3Z6s6szHDlgrLyqtY+FtejHlupvNzXSNz73iLVCFUdNZ5EaQ5HZQ4hJzIO6+ytvDoORPH43b//ffviFSWezrpZaudpdJnnVEyNkqUEBmIRLg//TRX9BHyCySXOj7jgPmirry+2lhIqDry5LhHe/SxcgPKjY/p+TU28j757IxP86QxWChentPOJE3SS88B8oB446R52nlTbfEeKN5WfVC/Rezy2keEtIdOLl68uHvtgXZmWJmePO2MyJJTpIDxloc8L1YGnNra/+pEZJES5xIzQOVtywNEVvPWOkqn5ojxIhyPl9211hheWMlP1J0ntXojn80B84s+Om9ozGYc8l3rpvFdOKb7Z3iocWUtE/brDBavlufoMa9kUQL2G3KTF4lFLvPumssIfWM8I14Erbbkjc9QloczryhdIVh0GjE/YsdeOPKKhzFLwLdCA2tivBVaX3WeJg0cIFjCWGy6wKlN2mYIrPsFClxjrbShAmk2pUBTYVLTUj4BbFZem58zCciBTdYGCjSW/tv/gTgg3f88TL53vw1e3Sz75AA0hZoUojTBqY3eszZim3sHtH3m7encQmeOCi8KXBVyNVOpT3CdhZT12zMsx37I66eQNPI9+OCDm2UW0BECF1AE8Oi80BX3ChVEDHkmXNd2bSEHi6tnpIEXXuenJBJ5UADiXuSsbKCGHoAah97pgK6QVIC0sy55EHwCOQiY+vUZchMQmaFD6tEW/RIg7j4gBym88cYb3/aPf/xj67eyVPa+LG0CoDokX3IO5fLW6INXXnlllxHOc/Q7Q5pKglIIqzbnqTJuSxRRCvzChpqsHbIvdLXzXfWRstRbSGdjn2zpgvx5pdwHhDZ2gVEyk6vsj+6P4EVY1NtPc0sd3/rWtzbrP53wNCPf6jB3AqXqLvysfmisFoIYIc3LFOA114whv4WbZfGPYNLFPI/T2C+hh7mT9834zDiRx677/d97vyKstTmvc6SqZwpbjFTlLdI++vcTGZBYwljLO25s+KFP61hkdoL6GRbMI80gkqcjr1nrmTojjsr1N/JrLvks8UVEMfIfMSOXuo0FBhBGAGHLDA30Vx/W5rxB+p8Bh2GCkSbPNPkiytoX2ap9119//bZmiAbIY0gXH/jAB7Z1uHDn/fNPeS4Lc1Vua79xYK4UlaCtkXPjW9sKGcwI456IfMZXjQAAIABJREFUJvl5AI0D30fG3aM9PLCMK4UmKs+YRawYFszjzksWiWAsNdaMI20tEU4ezfo0Qi+8loeMXPtrwr/G5MKRpwnRLFlPTANrYpyYqldFp1QDBwiWA/QAPYDgb5uQTTwwNj04ZQ9DVAoNDBjYqG1+Aa8Z7uIaD1YhSDZSoNumDNzZLAEmmyNSQAbft7nPcDf3CCUDHtrgs9CqX3jcfNlxpKlzIeQKEAMtQJv2dB4hL1bAsk0YcHBP53KAFedigBVhOP5XVskzslwDbizKwAFPErIDUCMxAB25AA5t5REqnAmocWidRwfpEhaoj3jlnF2aFnrP1F+BfLpGYOiE9RvwLywOIHSOKws6GbJMK58sdE4/rPX0q69Kq0yH9KAvSiTR+aus10gSizu5jCserMhIspDDDy8XYqfv3e9lx/rk0f9n7156bS2qNY7rJzk9e/ZNbGg0ECXRhhpEBIwBBHcERLnJRUQuCchNEOQqIHIzYBCDRBrYMmrf7+PJ7z3+Z8Zebk/Yey0azlkzWZlzzfm+VaNGjap6njFG1XvLLTt9dFpY9qasQHMHXgTctZN8iM511123OQ3UQZ/tASMDcKtvSqsLiLq39NQ84fVnADg7ipwHrCPMRWID6uR2LbmL5rAVemfrgUz9TtfK+dnPfrbZOrLIzpAIfRLJVJ7rAvHqqh7lsTl/vP8iUvTbA4xnatZMofO56G3guN8jbumkPo/sBVZLZQuIFyFtv5VyA8Y+146iuQHy2uaa6gwkR8L0vc9Ip34mu3mKnowR9xkT7Lh04kl6XJ+cHCYdTJF8Rb6K1ucQKFWPPYkUcXroz04ndF8kw7XqySHUPtei/sY10sUpYdy2F9V8gZRoozaoG9mIoLf+TAeHedacahz17MD0SibjoXk6h0ipmerxx/6K/NCNNpKZDsncg8qLxJVGSS5jqvlY+aVCTlJqD5SMiFJG2xvGzo1Zc495XNaCOopE04trzStF8CeJikh1GEjvRRebH0Ty/WXfZ1jHF478LwU3S+yPVgNrYHy0+l2l//dr4DSCZVEHqi2SPcMFOLE4WqAthO1t6gAAi5tFGElokQqQztSeAFd7lyz+f/nLX7aoThvELbIWVGWWQqQ+5QPZ5PNeah8AIr0DoLFwWuydUAXEIw2iWxb1wE2gqrz/iBTgpb2u08489wCuOiIfgVbXtwE+bzQdIRLS5JQfSAYCul8UyP6IPOk8uMAPICIyAfx0YiMSoWz6Bzb8RhbpMiJ2ALZrgGaeaaBHOREdetQnPOOIg7b6HzFyiqJ0xlOnTm36lGZZ29pDAZC4r4McgBzfsQEvfaRPlal9ZAvguk55yIN+QSy1q/Sw2kPm2uBeZUfstVO6HJ2+8847H3v33Xd3aZKlnZIt8s5e1FWE0//01/4f0VlpiqV7+a20ptLjtH3u4cheSsMK5BfVjFgF8APivs/263t10Qt9FcFiX+1rVEcRDPcXUaQr7X3ooYc2W3eNsSPNk21MAByxC8DSKW+/FDakikzGTiQocN74a19W0QTt9Z2+LW20fXdFD7S9SEnR4FL2Att0UBqaMmuzz+1Xy/7oqfTO9Fj6pbqKFuqnnAGlopUC2V43MvucA8j9Tswr0lQkyjtZimJFiIxV+4Bq6yQaoh5s2nP21IGsGhMcVJwm7LfIiPuSN13XRzM6mI6KRvlfWT1aosNcsnUkuXS4iGkRbERNWzlgRPPqp+Zo6YkiRNlu39O1+s0Lpajqh1JMi1IZZ/rRHFGUSN3N/eYf11onIj4ziprzSj3k64HoObHUZy5AItmc+Vld2RidkNWz/ia51B4v44Yt5QjI2dEYr7+lWhtXEcvmk7G0Lxz5349zVgs+Ag2sgfERKHUVuVcaOI1g8d53bLoFDmER8bAYW9hKFyyli1fYItyzmWZaWMAhj/fRCInfRQ4QInVZRC3ACAOA5a/0OiAycKEcMlo81fvWW29tJODyyy/feX2VLZUGKJ2efLK06do12uHZSO+9996OLHTSYRvyAy6lds09NnlBya08D/iU0w/MlpbUAu9ae5nsw/KbNiNYPO021gNzSAx981bb7yQqhnjNfWw8vvRCb0ACcgVoleYD0OgXURovgLw0Q4CQxxdYsXdL+6WaIaNFBZSd1xyIAfAAR+Uos3ScUuba4O4ebQzUdHCA7zod0HcInnLVF8FwMqA+7rhnZdGLZ4gh1Q626PCFPNDuLzKkzgCUMotKaH+nnLHtm266aQOA2q2d9WUHfJBPv0RUlFt0p9SjCHUEOxnymLtXmzvlMs++sdE+lqJirokc+F39ZCN/UciiGM8///wG2P0O9Nufom/orBQydXcAAv098sgju5PkOokwMhF5KQJZVK6o0HSOsK1OaEvPzYIB5fRwpj1BORmKyBXJiJjNaFd2XERyOjPqi4iZ39THXooINU8op773ObJHFmMHIeLgiRDQaymAtS2wLaJkzvG7eowjEdf22FV31xsrnAPsXAoaMsJx077SItzdlzOm+yM02Yf/i2wmm7YjJ3Ta/bXF9U4OFIETUfvd7363XZPDwHhGvkSFIr8zitheq8hXY4oNNa8rz1jJmdK4KC0wh46ych5F7LM9v0XiRfOlTtNNZdsPp5/MhzOzgM0X5daHOUWyzSLb6mtPXG0h8zxt0HwqMlh0+Qyr+8KRewV5VmNOSgNrYJyUJlc5+6qB0wgWIGHh8rKIdUodQCGty+IEIPsDrAOVFl6LNlBkUcuzHwEpH750POVbmO0lATr8WUjtM7JQ8wo76ALZaP9CkS0Ewl8gOFCEpOTpBqykDdozBMRMT3ppXHlqRUhEugKnATPX5R3Wjp4ZUyQir602daCE1C1yqvtoagwwYa+FI93ziCNRdIeAIBPABdIV+eDBRQSACyBAFOb111/fHhrqz2/IXHvKlKXs0t+K1IlYBeboVH8GTjvkQhv1SR7wTm7kCY9UeZei49qiBero3jzw3tkPoud+6Y5tcAeW7AHTb9rLe63/2VqgXoqX9vKwI3+81EWbyId0ZENFYaZ3XN+Uwsou9QX7veOOO3aHmgRKvZemF/nwXalskfLa7F1b/N7hDqVUut/vpcsdjWixOXK1zyYwGSlVb+lnpWIhD3Rtb9/777+/3cvOAGi/lS5W3e1ffOCBBzbyXcRE3eQpOoswzHRK30coyaFNZKg9/vdZnUW6lMn2i+wV+WlMlo5WRMk47P7kiVwVIWtvpzZHrnxmT/TKdkvNSzfKRWqME59Lu0PO2Xcn4HWYgrrbJ4WIlgqp3YHzHDHKU2+k3Xin06JZpcHW136PuGu/cYRokYEjxHwWmWuOmSQ8nc80UvoVvfHeHjmylhqb3ifBcviJeziazIPKK1Lb8f05KZQV+clJQo6IUIe++K25TlnzIKJSXiM59bnv27eXjc4IZ/OzvjH/I1nNG2zc/fpchEs0C9E0n5lnzWVFrCO7jeGZytpaEbmaREw0U4rgJJhHFvuFI/cV/ax2HUsDa2AcS33r5gPQwGkEi6cRCegAAe+IjhQ8i5LDCSy60l9EQvLEAjcWvzySgdI8zkUdWkwtgvZeKQ8gUa9ygaHSmNxjoe299DcLPABlQQSaLcoAkKhMnmykwyl0FuDI3sy9L0UL2EVspFFZqMnSvqlA9gTPEyz4XX3qBviBJv+LiAE0CIKy6M1vHc9+4YUXbgBZOpyF3d4rJwZ6NpQIhfYAfcARIBTIidDyuHrwL334rpMRgbdOqQPCOgGOrkSwtAO4cx2CHMijqzzbEaT2iLgvkKtv3WMfUMA2MNbhCu2jKJULsEKWkWdA0/c81ciwPqAjhAuRImd7uOhThM33iEV6DHSyo1KuImXt6YoUq5tu2Ci5RGERLG1oz0z7gCKfebv733Vdn/NAv0fmmh+mvfd7URv97/fA9NEob/bpGrbtD6DULwhSe3kATH2n3Yj2DTfcsNufFahXFl0/+uijm179P9P7Ign6TTkAMpvIex/RUx5dTHsvnbbxUCQwspPtZCfKLWoQiVIPfRSlSm5yRErae6N+UR8ydAhMaZ0Rx5mKzDnUwTe1/XOf+9x2r/4yvhyegnBoQ3atjFLy9B19RRZmdLEUO/bQSZ3K6bCOdOf37K52+43zwx8HFidFJ5bmFIoYTDJHbrIY6+Y35bT3MRuOTJZqqT1+czQ7B80LL7ywzSelxOmDiy++eNvnNcc9WYvSskFyJH9208ElEbMiQdOhlp7I7qXeoqLKzNnmt1lHY84agGTRizRo70gQPRvH//M//7PNe8aDes0rPcevMTqJXCnPOReKukVq24M1o4eLYB0A8llNPLYGFsE6tgpXAXuugdMIFlBvASuVRyRBmpqFS1SG1xshsKi3Sd6CaFH1Po9sB8Lbg2NRa39OoNWCh4x0fLPvpaABL4BEqWlASSQFcOK9tGgCZbzC/qTrAC7Iie+l6YnikFvdgFKfAwd57JEYdQMhwFHAwOLffh2ffV90rlShUr2URScAF1CAOCgvsM+G1OEa6V1SBaXuAED0wNMOQPTZIRZepeRoI31oB9AJLEqrAwpcg6C6X7+REcGiizzt9Kku/QGc9HBX7VC2duqvHtTrgaj27QDyRWqAfiAPOOxkr8gDuQBj8vgtoOY7z/1Rh++RBX3o9EN10hPZtUH5EXvtUI/rA+MRgYC+a7V5kq4iQvqh54KVQkVnCJbr826TU7+WHhdgD3D7vj1ORWMDhv73CpjV13nnSzucEd0JRP2uff44KzgDOCmKuAQ43R8Ij1gag9Id2To7okf68zu7z5ZKOwxcei9CQ490SPdsosguGdUZyW5vWJFbdhKhVFaHLhTN8rv+Npb6ay+c30oLrX2lmrIlv4lqt7/HHON3f+YWdSD9ZJ0n4vnNvOVgiuy41LQIlLabFzwmYaaB0oF6siO2UwqjVEL7HWuztppnlM3JpH0IT1En9qBsEav6MkdNEXPj2NHoxrFxzrmTU6l0y3RubHSqpfvpp+PKI2S+L8I00zQ5bTigHnvssV2aXKmG0qkjTaVCR7LNAbU/spS+6LwI5IwUNb+2NzYSrY4iZ9rELpTZwS0+e0XOyx5QnrVAW3u8htRx/eQe9qpc+jcGSlkvVbt6ldsc3Wd1a0/RVfYgjXOO5UWw9hz1rOadiAYWwToRNa5C9lgD/xbBkqplkbUYAh9OruvEP8DcImoBtNhatCzuFkbgwyJo4bUIA7ilShWZKN3IogcUOT4YqctTbRF2nwWyfT9+74hxdZUGF5Bzrz8P0HUUuAhPR4tbcHl//SEkXhbYPKsBG2X1bK/AY1GZUkdKCSoyEVFEIoBkZSFQIjbkpJ/AfWW5RvTKXivydHoiMAYw8LgHxNqv439Aq8MmAArkqX1ZnZJHPvfQubqBHN/5HQChAy/EhU4joMqlU/Xoc1FFxJoXmbxIFcCeh1tfqkf9PQvLff4vqhRIRwSA1FK3kE7pflIEycALrdyIW6l9QCWAFXANmBXNi/gUKWs/1PRCs1n/1zfA5t13373bkK9PtK9UqDzd+nemefn+TOUHPum0z+moSK3yyaBM9ZTqCVTrQ3bq99LsfG7vWvKpX5+mW/XpH2TCuHjttde2MkpXLMUzsD2jUEVuGofes9/qCfRGnpQ9I5OBbX0/o3LqN28UdS3qyMaNrR7yi2CTQ/siH8pUlms9kFrfsznEU7neOxyEbYi+uJ8OEUsys0vOC1HPorV0Xuqh9tnH5j79UfQS4TFm7UV0IIQIqyi+CLu2//a3v92ISvscyUi36ia3NpurlEs246B5LNIceSOneo0JsjaWkDiRYXKpmzOE06XovTFDP3RiPPujf9cYr/Rr/mufkrGvXeQxJ0es1X3ZZZftHtxdXxZVpasi+UXCtKd9UtNJVrZCZMqcMPc3KTPnRXNR5Lo9tfQb4c8elEuf5ixECpH1nTGj/ohdjocOIdL20jqnDU+HWve211F5IuVSxMnyH9IEF47cYwC0mnbuGlgD49x1t+48DA382ymC0reAGYDCS4og73DRnCJHgLprSkPyuxQcoKHDAsq9Bw6mV1O5Fl/eYPUBKUCDxdKC61oLe8dI+75oTmA0TzMAwQspsgXQIIGBZbIBoyIyv/jFL06LXFSexRj50B5Av0iT9wBz3t4iHpHMDg4IUJcK5rqAe57RUqtEr+hXCpgFnqfZtXShbXRBfr+5hz585x3hjQz6XOQQYAFolROZbG9S0SMb3gEM9QJl0m7qU+1DUoFH8tC//T7AVs8+i0yRTV/x0pOrFCltjnS5x2/qBJLIpG3qVo+HrLKrTiQkv8/aTJcApvrdI2LRPjR9ki7UVVpgBKcIlOuKOJVyRV9OrGwvSxEoZau3fYUAuzb1vDeAFxEUzUMO5l4VIFAfkd9fYK8+U07RQnXQszaVOjcjq+Qo2hWgnYdxlM7nHuBZ3yDqkdRIUGMrUO//9nylp8YOHeibCHNpmu6JgJRuRfYcE5H1Il3K98rGi7SVStkBCKXUzfID39qDHNmPGHEyn9AbZ0QpXe2F7Ahw45+OtU3/X3HFFVs/+K59e5FF+/kal+3DQVLYfI6IGaW2P7BTEztGPwJJRuUiX4gZ21Yv+Tox07UIgnvbS8o22S45c0rQdb+3D5LsHCUdxNGBFsoulduz8nqMhjmQDukhZ1CRoZYy9nLJJZdsfcteOpDCdfqqQ4UaGxHg+rVocnNA5Nt17NqrMps/SzPM+VGknz0X6S56GsFpvk1uc/N0nNFb9fQewYqouTebiYy1r89vjReZGT1o+D8s+QtHHgYWWq08Sw2sgXGWCluXH5wGTiNYwIEjoC18vIgWecARyLU4ByIjYBa3UtMsmIBGhx6UllSaWgCtdDtlWfg87BK4AOABEi9ER9pf6S9SEy3MQHDez1Kx5NAjVpEb3wfsgCl7b+yz8hwhMrWnRt0BTu204JZOWOQjAKBM9wbaSxsLRKgHCAmYlM6GsAADAFZeZJ5yOhDN0c6eO9ZeMuUAj957eK563IOUBBzokz4ACwRYm0vb9J37I6mAl7q0B5ERQbLfq/0QnQ7pwI+OZufVpRdyA7iRp/aukCkAq/30qm0+d0T8RRddtNuDYe8LMEwWhFc99ZM6tF+ZykcgyMfOkC3t0f8R19I9A2LJko7ZUiS1yFzRmghSEZ/29dRnpT26HrgX0VW+8cDWA2tF07KBGa0qGhTY65rS7vRh+wXbh0KO9qp0famL2Z//9RWnAVmkPSIN7KXUyRl5ra2RGNdEhH32R44ieXn+64fAuvr7zT2lXfWZXPq/I+BnOaWYFpXW94iqiESgO6J56623biT/ySef3KLRQLsIHZvRhuotEqe+0vT0Hx0i9dKaS6UjC0JiXyR5c/QUleTwyLkRcC8abB8nYt7hGOplmzlh1PmpT31q6wvpfhHJbMG17ZF0TdGhol1s0Njt+Xbap0z6Mae1l4v+zQVFzxGrjj/XfuPKeEEqyaiNvYoiuU7U0xhtXiuC5ZqikaUMFslt7ilKSOYIlvfKcH+OpqK2RWSzBzIpz197s3Ji+a3IqnL0bfahbHOAFE92Q8Z+z5GgTPbSHB1Z0+70kQ25h9z+R9ysW425SdD+pcOFIw8OFq0GfxgNrIHxYbS0rjlkDZxGsAA1p9MBCha38vEtaCJEgIrFXHqZhUsKWAuSxUq6RR76vKiBs/LiW6hLZQKkABH3W9T9AQ9FM0pV6eQ75YqeeHf8cPtllDc3fLfJ3qESog+33377Vof681KTTTu1F7hqD5ayy/NvcZ4pWkBGgHimUpUmJeoBBCMHSAIwgID2QEwkB5nkoS7VRjvb24QMlY7TgR6+Az4BA3W7FqFSvvbRGbCtb9wjiqQOetOPbe7maQdAARWe4UAhoIiISlVC/qQtAoXa4H/yIbr0EvHK892zerRL+doEODoKGjkjU4eHuIctIS6d4EZvrgGA6UkkgEeebSH2yiz9sUhQqT/qygYj8x33ngce8NR++ptkNzsPXEVI6hP/63f76thaBxmU4lakjE11T4C277JPdhRhmiCTzc1op2tKPWNb6tKH9iYZX/q8tEXOEMA+kOt746wIE11FHNVZhC9iTd/6Tp3p0Z4XZLf9LMmnPfpJeem751XVtwHu+qHDK4pk6w9jQaTqvvvu26UKqptt3XbbbZvtil4iA2xbWicZjNMIVoSzCKL72R4ZfSdSqe0iE44i970Ids6B9udph3S9T3ziEzsHjTGqXUC38YFg0ZHyelYeGc1zxq85UJvMi+1dyhlg/HGKiMTRqRfi1FyoTUV0lC0ahlxxnOhTzpciieQqhZa8ZIwwKs84MzYjNbU1mxOpc+x5r+ZBuiyV22/6OPtUbpFwvymrl/vqjxnpL9XOvUVlI8QR6UnE1FUaIruc+7RaQ1wf0bPnUFSwfYNlFbh2RuSy8Q7iqG9m5E5bnNpqXEXmzgAGFo48ZIS02v4fNbAGxjKOpYH/XwOnESyLNg8ncGxBBsx5gi1ugAYQY3+ExawUrUlYfGfhs9C1f8bCNT2qRY1avJERIKiTtoqaAdaADUACXAD6/ge2LcKlkM2Hzea9VzagBYgA+cDRXXfdtfPyk6l9RwAjeTttrWgMUF6Uq8iIRboH6uZxbWEOQCM6DnGIbEVCgFDAPw868EjGwFYRE21oXwxdAJ70qg3t/0CufAfUuR/QBryBbe8dZQ+YA9tAG3LsM3AiLdO9CE4HYzhwxO/q9v3LL7+86ZsdAJLIVmQ3oEQ2ILKySmmkE9EVe1tErugSgKQD/alv7UXTDmAyMu9+oNy7fSfuC9RHrNpX45oiLBG+9nOw1VKW3N8x7NqmvYHViEDRVn1aimukR5/THfmBO/UWKSjFMiJXJGDaBpDpOrK2l0odgdWI4vTEN44iDOS/8847P/bEE09ssivHC0kV6XWdetgdm+/h0+1jKx1Km7za8zQ9+n4D6EWUpaXpo05z0z/kZJuuS1ZtaC9gBLg9kpEg+hKtbH8QnesTNlkUQfuQfnsQe6Yeu/KMO7Koo+izOumgB9yW7shGjU1lfec739lsWfTr6quv3vTBniPSjX9zm8cmcNhEZNrnqe3GUU4kOmYDxlvjhj2zM7Jod2mJRdHZofbQmb7oYeycGx2Cwha8isinX30xo4sRBONbX/SwbnoRtet5eMplC5WjfmPHg6mN5aJHEdb6tHmovXtkck1OqMZGZLxIWVH7IvyRIu/aRhZ2VsSpSFn15lRq/1ophUWicshF+souEGE3l/k9guce8udoaM9VTj7fF72qbSJYnEpe1X1kyVw4cqGopYHleVg2sDRw1hr4N4KFyFh8LOCIlg3lFkGLdNGNPP2RC+8iIMiSSIR9IZ0mV0pSi2CpTC3oQNH3vve9TXBgHJh1TRu+LcxIVakrQD/PNODVwmkRtwAnT3sFbOgGcgC55557bgPzLbLqy7sZ8J5Rs4BPIBxgKXLgt8pRbylB9ILs2CAPVABgwFhgxO+84uQGANvP4VpkNrDqHrKRy3tplerRfu/KBDCQHCAPAepwj46918YAqXuQF950wNxm/lKPRK4QolIfAVjAjF4/+OCDLUL24osvbiCJPumZXbiutL8AW2AeYFYunRdFI6+2iZLYawOQIuTaR1d0CqyyiT/84Q+747npWN+UKlZfR7BKP80u6VF/lfpZSpZy2+uVYyBSrm7fFT3yTq/KBtxEVOiiVLRsrzTHmXpWKh55SgEM8E7gOqNdkbX06N1fB6U4DQ6oJANZ6QsIR/raa8IWfFYXW/CZDpAETgxRVW3S94huKYlkZIsIGplLDzYeXU/37JWM+iDyGrjlKFCPcjo2Wzvp1j1SRdVnbvDq8QtFJtSJvNgbaB4pgvzMM8/sIjXuU0+RabZM/vRUma7zm7lLRNd+PwRKRLQTT7XPSX7+pxd2r5z6yKEadCR1ULuLMrF916hLGfRAH/RuXHZqYlFeY9KLLMpvvJBP1KTIcM6CHuWg34wv96hDm80F9E2P7XFjB+7Vrx3mQgbtKnpUJAzB8ooo+9x8VpQqR1JE1DVF/X3uERnpyXwQKckWcqD1vWsjUTkatKsx3NymzfSSTI3t7Ej7EFN9EpE2n5jPkHcv8vutPZ+T9OVMSIYcgNIOjaG5fiyCddY4Yt1wgBpYnocD7PTV5LPSwGkEC9govz4SAWhb+C1IFudSjub+F4sjMG2xbKM8MGFRbKEvJ770IuXloZUyBFBYLKXJADyAAlkCHT0HxmIouhEoyFtpQW7fgPul/ii/Y3ydstVpXHnX/d5esNpoAS5CoMwJ3ske2PJ9qYZ5ThFMYKsHIQNFPVMmD3Xe+PYbWPjVLYWolKv2WrT3Q1SRfopiRZzoAjCWzpRnlj545pUfyS0qBBAhv8pCll0LpIscJBcQLMJFD8CcvSuiW45tdxy4/SLajvQCkBHmwBjAR0f20/C2k5EcQBC52A8C6vh2gKmj2LWt/gZQgUj/R3QjNum8/T8Bo4iSPgOwvLuHrEUFtb/N8Mo/uuep/Xl54SPOrpXqZSy0z7B9TzPNqzEScSiqGYHo2PFst6hWjoEIYZFTfUqXrreHsAM5RG+lcCIOgcOiSvox8sj+9OV5552329fnN/c+8sgjm37VpR+lQSI46Uz0CNl54403difvFS3S1wHgUtLoTPtLVywCSAcIgPGLtJS6NSO2PiMoX/7yl3dpociVsaPOwHDRDESnNLOcKWQqHbM9YcoU0RPhee+997Z261P2+JWvfGX3HD511GdkQWKNGfexy9pVfyhDX7FT9uR7JJZjQ1k9hy6iTSfKK8Lqfvc6PVD/aZd+6zlndMqpQU7jo4g12cooyN4jRaVnclAgbjl+zC3Gr7lJufN69XqxqxxeyRhxZR9Fk+iiCG9EqvmxsooMFflK36UURoqzn1IY6+OcPEcjU2RoT5qxp730y4FjH27p1myek5DeagNdaId+6IAidk6WN998c7PLHB9nWD3y2NhEAAAgAElEQVQXjjwrSLEuPhQNrIFxKD292nmuGtgRLAsacgOU8IBa8CxkFiQgxYIEiAEKPNtFe1qA3Vt6Rgsg0gDQt6HcQleOfwsgYAHI8J4jJu3xyNNKFnVaODuWOtIWUA04RHrsV1Gn+xAQizvigCwkY2CYrO4PyEd8Aij0Algrr+PGA3cBWcony/e///2tLNeVIgMUqEN5CJRFvcM0pHcBT3QeUFUmj7d2d+x1kRDtbpM6eREgYMI7sjKPuC8NTV3tyUkPdN5x7VddddWm94hvqXj+BwD9OTpb3zt8gN46tr19aNraoRw+s5fS9NStfYChaJd3IBABBmx8h9iIoAGd2grgFrGsb9qLlkfb9xHhCDPd6Rt1koMOS8HrGT3ZTHud8syXchaQK93R9frIH1LIjpDL6orYduIi/ejj9kpF8IpEBrqL6NaeImWlqpXe5He2f80113zs8ccf32zLtYi8/pZ6VhmBVf3pHul+rqOrImT+Jz+C5Tv1KNNhMPZDAuT6ToqcfnzllVd2JK+H9SZ7bY+IVg95fKf8In21O/2ot35zrX155hCEAxkTrdMHbCOSExEpLa20OfVW3kx5ow8P3KUnNiUtsXHpN6Qyp1KAn25ENUSikWpjUJnZI/n9FXUC8MlcanXyRvzJ1X5KNkAn6u7B4ZwWHuSuvPYVIWocH/ZVIaeiNgiEunqcRA4I7THPRZAiCurUr3RJB5EN1xf5qh+1hy6LVk1iErmKMKvHWCpiW1949xtSXGZAUcH0p7/dp6wcMs2zvst+/UZP/opC5awo3bxURf+r01wqYmluorMiaBHG0pu9m/9aZxxkYj1bBOtcIcS671A1sAjWofb8aveH1cA/iyxZkHh1S2uzEFmEispYxIFGAM2DGaV9da/KeMqBFd5T3lyLu4UYyJXu1UIsPQzoEEEJhCjbxvRSPUorCRS3N+fpp5/e6g18lpc/9wV4voyDOgARC34b5AF0BKuFPTLW85IAkoCFa/JWAwttLvfewlz6lWuTx36PHrirLB5zizmSh4x0WmKERp2Bdd9pb8/8omcvOuERL0IBeKkPqKBbZUuZBNR4vQEOwEz7AiN0UOobnSE5nkFmn01gCUHwytNONvsT6PaCCy7YwJ9nAiFcAEzRHm3qpLS8yt/97nc3gKgusiNSZCwyhVBLWRKx1H5yZHcIlzrpIzLes47qM+UWOfO5qEjkkE6KeClLOUgeXUZuO9hEPykXeXAtgEamSy+9dCOtZFY+QqpcYPfdd9/dpf6VXubeokelcOkj7WrfXiAysJj3v/f28eQwKOVRu5Bu9qfv2LK+ZhPS2dQR2S89MtIiFVO9ytAW8rJLx/TP6BMZ6SDvP8BK76W0urbDXUoRy1lReiAZyKiuHq3gmiI+keQcJNqrTPJzsCDGbK4opDqVg1gog00gH50qqZ7AfATD/15s0nfGpHIRNmSUrDP913g1xzmZr7Rb8pmnilKWtqZc9za2yEZ2ex/Zo/nPdzlvZnpxpMI82Mmixi8yaxyQT7nqZmM9i5AtIYjIp3HDPt95553ds9PosP2jzcn0pxwv6ZnaQr7Ie31ZBLdHKbQnjhzqjRQXbcxZkKNIHWyQ3prL9UlzrPsiTa6JLJXm2fxUfZHx9pCZY6pLmZGmyFKphn5Tj/FmXTFuO2gk8l0UUZ+ak4pgO32R7hfB+rCQYV23NPB/GlgEa1nC0sD/r4EtgmXhs9jZZwJoODENsAJ8gY8WSgsuQMITDGgHVi2QFj1pYYBEqV1+BwyfffbZbb8QMPD5z39+A25ObwqQWUhtTAceAaT2mJAtcGPPFRLQc5BmHn8LtL1FgFrP1crD3R4oaW7taXG/NltwOw49ENQ+FnX7K/UQuHJNe04CBKkYmOPJDri08NNfBwuUvuSaPPN5xztAgW6kXPI+0xF9lc4V0dIOwAiZRWCABFEYJKDDIZDM9qa4DvFqn460oby7SA3w6eAJbYu8SEVTJrBCT9KsRHBEG9TfgRF0qS2lGSLLPgP/wLy0ulIlXStF0eECyqcP3nmgKLJUFIos2l8b/F70cEZNAnTa4x6glWylH04SpP/YobLy5ruPXti6ttI/GQFdYEyEMLIj3e5Pf/rTDmiTr0hNxLz+V79X0YF04PfA5tyDYmzp64h+9qWt6pFaifjQNbDNzjk0tIlttudJneTVFuPPuAHSkUx6QcbVP0/NdE86KdqafZay2DURjOQjr7qQHyTD4SZ0jMSJzhTFaTwU/fPuOrKQU9vpjO1UpzHB6cD+Sr1l916TtJSa1iMOtEFbpR+zfU4hNl7kk7x0on568SwsfcFmORD8ReSLAKuzwynqE7KYK8kt4mXM5njqEJt5XxG8rilyKfrCrtwz0/xyNuhvevW78YBkRcw77TXSoN/86Y9Tp05tc0dzeBE+MkWYtKlj39lm39NHUS62G7HWJ82LfkeC3KPOOecW/fJeyiC9+9PHM4LZOMpG2GxpfH6jZ7rtxNnsQ5unI0L7zHOIFkeJ/i4iWHaBvsopwy5Ea4vgn2G5XDhyoailgTUwlg0sDZy1BnYEy6IpqmDzt71KQCaAaVES1bAgBqQBCgtYXuMAoRP7AFULsestfh1awcurDr+736bzFnkLtCOEeXQ7NQ7ACcRL4egI4rz7gbSOzgYQROAs8AGP0lEAYKDEQyWB+RZ27WrjfhGrSCPZvYpstfC3V6AUMuAhzypCKpVLuaUcpaNAxTw1LG9vqXbqdD3CZM8YUCUil5x+n55ZgBQYA7CQYjIBk+2pQLBcA5TRp/+VqU94xNVFXwiW/TzAphcAIkoAeIhq+HPtSy+9tDtooghaEQr3Kks9V1555banTP8h44COuoviIS8eeMoOACYnvM39J3SKbJR2lGefbO2RK5LguxwEdO4vwpUtRKQmKSvqyJ68lGfPke/t6fCSxkinAJvrAHIEExj/zW9+s+kE0KTfHAPAeOmdAVQ241q/+Zznv/QodXWgAqA999eQvbRGe6SQI23sJEg6bJ+SOvxF+MiJ8COyRS71a+llEcHGVHospS1QnMNh7lnzee7XIdu3vvWtTUe+Z5MIjagzebW7iHPkoraxnchejg9tcL172VFpumRvbLHBgHFluk9Z/o8MSe1kj/qxOaE+kE5sLCgHWZXux947WbBj6ttb1p6vyL6IUhFWzo1IYON+2lz2nN6aO/S/coF96YnGh/Kd+md8G6/kYJs5G0T6kMHIbnNeZJ6+RalF8/1WynUrRFGi+qU9r43nbDPHjvHRXEh+1zVfuSaSHXFPX66pLHLokxwoHTjRNdltui2KZ96mY2sKfWgTQh7JKhKWHbvPGDSP6nOOEzIau+0hi+Bx3JnnZvbCkVV0EayzhhXrhkPQwBoYh9DLq43H0cCWIhggtWcD0eGxt/nXItbR3RYz1wasAcGAV6AWmHN6HMAOIHf0biAViO40LKkZRbsALKA8kFCESPTg7bff3u2lKe+fvHkt3aN8+ymAdbKUDoMoBATUpX5krUhJp+3NU83ymgZq8zCX9uX/DiOYntlAk5MLRZ9KTbHYt4m+/Rt5xHlpA5almAXIyA5s0YGoH2LkfvIFTDrlTpt///vfb3oSvSlNKpISgQMg9Wn7s4B0cgKJPX8GEFGnMu2fAzQdbKHMogD6i3xSt/xOjrzoACuyQNfagmAhV+ru8A7AP08/8ugghY7FVzYyrVz301H9WaQvL3wpamSNaEdi9E2eavainREdOs+GSmfzG1l4/D0zqQf5Ark9wNS40GYAT8RNu9RD53Qf6NNmttqhJWSKhJG1B5s2poBdNqO9IpERrAgGWX22J4qDQLuMVU4LegvAFtVVB7J/zz33bGOUMwMB76Hg7YVRbuRHO8hT9LLUL2UWxWgsdE2kRtSKYwYJKh1S/6vXXyA9gqWeZKUnv0feIiZk63vfiZpqOzutr9Wfk4J+S1Vz7xy36mVv7g+El8Zn3hF5YvNO9tNuc1j24n/2GHHMlqrDeMyuXTOjgEUpje3mB/dNkpid0inbN07MeezO/MRhotwIbbaPvOrTiFM20NzkPnNRe8WyqeYXMpc+HcHJHpqHI7tkd00Rw5waRcXSdTolk3si6EUC6/+cAGUIzKha9+QsMd7sk6Ln0pKNN33UflR6K3oX2ct5xLmDZMm4KALn+tJ57c3zR4acLYtgHQdSrHsPRQOLYB1KT692npMGPv7xj/+zRcWi6EhjXntAE6i0dwrQLfXK4g0Mege2J1CIpMn5L8Wv/RERHfcB4uriTZQSaCEFBqQ/ATjqBmABHuAMUAvMtGi3sAMdyIYN+tJnAF4LJZCHbJVmEnDQJmC+dKJSeMhgQQ50eG+/iO+BnR6uPBVdilQRLO+AoGPn2+yefr0DCYAU4llaF8DYaYrusfi7TgSRDNqAsErfc9ofDztyi8ggUEULpY4V3SBDDzhuY7w6ESbkR3uUCZyLOAHjyIF0PjonkzL0IzAj6ugesnuRE1ElYxEZOqNfBF2qpvL1h8gB2fyW5/vmm2/e7gX+lMuWtLk9V77jnee1Jovv2xNSKlEENqCu312LNLIdbSutyTWlrWYLvmNziA3whdiQ24OpEazS1oDvHuLKftWvLACPvtgsAEw3pbZpFzDPdvSRPtV2v7NZ8mlfgDO7Mf4eeuihrfxIVfaj/bz3wD6dIwavvvrq9tlvgfiiFQ5p+NGPfrTpmA14hpZ9cL2UO8lMwNZ3RYjcG8EqclOkIsBv/Ek31de+Yy8Ilz53tH/pfOwvIB+wLhpcRDlHRG0ufY++2C27jyAFoEWbjE1luj4CoWzXFsU059gXmNOhfVAixL6nI/UYC/rTveRl13Oc01/yRhzYbo6e5qjumSSktLT6q9/IKBJJNn0sFdf4Yo/GnvJFx8zFZDOHsleRyfqolFBl0YU9hHSWg0mf9rko/XQCNca0o7+ItDraZ9epq2UQ5HDKltNNqZDNje3BUqZxWcSsNML6XHnZhXawH7rIOeVdf/lN++wvy2FSpLp0bNeQx7wgK4ODpP4smiiNVcQ6kngGkrVw5Dmhi3XTvmtgDYx97+HVvuNqYMuPChQARjfddNMulx6A6yRBQBwAsRABChamvKIBBr85iQzBQQ4AZEQnD2gpLgiXPwAVKPrsZz+725QN+LiXlx/oyQvcAQZ5KC3cFu2O/I4QRboAgTyxgS7vnid09Oj3gHMb4Evjs9gq5/rrr9/uA3QiZ0UB8sZOUECHQECLdRG+omvTWz/TtQCnvMSOyQbC/U4H9A9MAij2XwD+wBgy4nttEtFAWoEO+iWvqAW9AyGIhEhYpxf2DK3SFx2coFx6dX8HKCCw0mx6uKk2Az5Ae/t0yEVv9tKVpiX9BtET7UkXAKI0Sm3wnaiMTf6INXtShvYgi8hZzwGib30f+A9Elc5WFEE720RPzkD9PAgDWEUKRDUcWCFSqN2+1w667Phte/oQU5EF3yEQ9vXQhdTGIn90GTlpXCinfWnqj5QUJWTfRd9EK+iCNz3AGHgOwLsvOxedeP3113eHsQRwS7tDHO64445NJuRHO0VGii5M3cxIbEA4e57XRzqKHtcHxrvvOhBGO+y5RBqy9SLl9V8k0vxD551oGIHXnk7cYxucMJwN5iC2xwnDThA3Tge6ROrbo9mYr//1rzK0S3095BpRpZ/q168+04O6gHvOG+2IpJAxHZRi1xwSES3KHJHVnsh9kcn0STfmSmUhUer95S9/uY2P9k+5pgd/ayPS77qZzlnUnbNECi5bUh5nScTIOEo3kXjvpStOQt/e05xDrqNv19JHTg9yF+XMDvvOtT6TPZ3RfWOEPEWPKiNybBzQo75Fos0FpR6W4snRIaUyu512RG7fq5fO6FhEy3gu5dy+N/PmjNodWVQXjjwuylj376UG1sDYy25djTpBDez2YFnIgZCHH354A7lAh9z3QGV7TXrApoWqSJXF1gJuARNlsTACXaXHWRhL+Si9B/B0vVPLXG8BtmgCSwCvxdu108sb6Gojtjqvu+663cJNnva9qBswdQ9y0mb6X/3qVxs4US7ymBcfoQicTSD06U9/eovKyNNv31j7FCzgAY08tQCDw0LOP//809JOOqY7klXUrDQodc4H25Z2h4TqA3oB4kX06E173KttdI4c/PnPf95IUURB28nXfjakFSEDOpSv/cAGAAbERFKUh/TQE0Jx8cUXb/2p3RE3oPepp57a/s97ri5Huksvtf9DNKY0UsAHIBYxUrc9JOSw78k12tnBHQCTaEuedO3oAcvpqKife/JGK0fbkcyAdB71IhbKsldQ2iXyR2ciaEgB0MUG6Vtb9C/SCdyRhR5FJ/XD3XffvUU73OtawNwrT7j+jegV6YgwsQW651HXl+5n60VdIyPGBXtOh4FROrffEGFiA+0XLE3Md2TUF0XyyObZUmy8lL0iNIHqSMRMCSy1LUAcKG88l+7XmIw0uD7brg+0sYhYkajaWoRPv7G55pRSR+lLXX5ni4g8fU6yT1d03t4c19I1Ut8+xE6JVC5ng7HK9pTVXsf6ng2aAx3IQr72hU1CmgNktrv2RiabryOtRfGVFwGJHBVJsgdTalx9xX7Zq/q0hYylNrs3MmYMm6+0xT5B5dNXx+D38PJsyb1FDnNeJUt66GAK93RgTJGniHqEuf2fORsqs1TF+rBxmxwR0Oqks3mCINvRd8Y24t7z7LTHfGXOcK96SiWkk6LHOerIxXHT/PbrX/96S2OeZHMRrBNEGKuovdXAIlh727WrYSekgR3BspjxfFqcS4MCBHq+kgUN6UKw8mBaLDuxykJpsQNU7dkpCgXoAQcWWuSgfU/q8H3pVdqjvueff35rWgu18gMxRadKtbPvgycbcOmo6vZQaU8paQFVizRgL/omekF+18/IXGDFQq1ukRsAy2L94IMPbp5v5eQRrv0BIbKL+ACAERzvFvq83TN6kKc7cO43ZXkP1AJ6RSvU1z4jQJQe+w7g58V3r9+0nx59VqaoUETPHh6gy7X0gMABbPoL2UK8eiYSEsyLn10oS185wEBkR78UXVIuYMeD7neyqt9DZBEULwRan0hzpGcyAU+d7uca+0tEwPweYHVNe0zm3pM224voSasCwIBmZCzZArLkdJgLu3GN5zxpJzvsFDT36Ks8+HSkbM8Mc5iDtEAP/tXPyjM2yFlaVMQqAkNXHd/tmtJAO+a7AweUpc6IQ2XSRxGSiJvImghFaVCB98icsh06Ybw1tl544YUNpJe+Vn1HSULjurKV2TWRC2VElgLRRbeLwga6izaXzhjYVW5pa8i3qBugTGb3+p1ujE+Eg4PA+DO/fO1rX9ulR7pWSia7U0ftK63MyahAdamn6dj8Qa90ogzzXzJrizFn/vMcKb9pR4RT22eEuih+adNsKPJYhCZ9NQ+oyzUd2BKxZY/6z5j0aAn2gjBFKvRnjqci4DlNzMHmK2mGHCRF8tXpfhEodsve6brTA9XtGv3hL5I126sdyRuZTxb1e/W4h9LDJ3GJcBbt9luHTXTya3Ofa0TfvCJdRf6MW/OT+YB9aEenrpKjaHWOmUnqK4MNKMMjJcyLkf8zrKsLR54Q2FjF7JcG1sDYr/5crTlhDbQHq9x1aW089BZfwLgjq0VFLHgWzRZ5C/tMwQhgADG866UIWuza7D83+geCgGDlIwcAVCee+T3Am3e4xddCDaxfccUVG6mL8ES0Ssdq47OykLsOSwCqLcTIjUXadQEU1+bR9Y5cSGEU3UPORDyKYEWGAhFtGlfuvffeu5UTiGpvxAShgbEAqXdAA8AkRzoGABBP4EAfqEe79QX90Y/fyNqJbMpAiPVDgEPaFkAVEdEu94nQiDqJ1tnX0DH8PS9G/6kTafI5wI4ASaEShSE32USGpP9Jx9KvQDMPM+KmPa4DIIFksmpDRJfN9eBl+hJRQgoAqsiKujtJsP0UvqM70asIbwR17gHxmzqlB0rBLMo591YFHGfKU2lu0skQTVHTADSSSF9FrnIIpHPEv0NfIkETFBt7AUV1ZrvJH9kr0tpYAPp53yMrAX5lN968FwXQf4inPvUqpapIQql0RczSbW1XftEq9/s8SUTjpjbmMAjQ6rOiLNqSA0UZHtDd8/HU77uAfXrVztKK2ZdUZGVrkwNzelg3IhX5IwOHD71yGhgfbNUL6edMQtx6Zhvb8JkM+kQKrHbSIVIe8YsUllYWKaHDSF3RwKbs7KkxX38W0el770X8O7Zf1L1+L4XaOFGHfXv22+VwoCd9R0c9EFzdkXjlN4dwFiCQDggyPiPK6T5nk3q8mpP6vvk0Wydjh66Uaum7yFr2k0OErDlQmvtcIzvCOsC5ZU7KKVcbaw/ZkVDli0aa2zjOzD0RPHJMZ4B2RIzdZw40vzZuF8E6YZCxittbDSyCtbdduxp2Qhr4vzOq/7V48tJKB+sgBAudQyGAYIuRhdECWnqQBc33AdVSSIAaHmlAvgefqgPJAQyAqfb9WNQB6VKZPMx2plQBIuXe8zgjYQC3wwiAqp6d1f4IoKJ9EJ3+po72wwBQ6iCLRb0FHngrvz+PM6IJeCAIpaQ999xzW3vzipKvVJ/AqbYCwDznecTz/rovgDnr60hpYJ9ei6BZ+BEgRKMICfAQkItAACs8vtrRaW7q5Pn2J9IEkOhjoAMIAbDIDGS6X5+5B+CQ+qav1N8+IsRZnwbQ2IPTCzvWXLtEVuz10h5243/1R+zUo/8jnvo+/ZUC1Ylv7iG3yGE21/4R7c/rHFADmiNYAftIcClVZHHIhvRFn7VhyqNcNjVtErBj2wAf/Yko9hgCh2qwKWSz9M/S5SIZSEByK6toX6lMSA+7CMBGMGbqX30fwWT/gDfdtS+r+pTfAS5FS/1WxCiwX3rWJFnJOa/vcxEI717ka1+NsvwVEWVX7espvS7bD+CSx/j68Y9/vDsBkP22B834LZLVIQvGPBKF2APVytIf6kB02VwRduXoG3LSMXuKONpHx87YKudJcwb79lmU2741/Vuf2+/DBo6Sp0lCyU/WIilFsemL3oqY0ZNxWHQ9nfpe/frb7/7XJs/wQxK102/GuiissahMctOltnfgDbsobbJnwuVMMx8ilPShD83ZIluiQXNeisDPvq0f6VX5Rb+ak1xbSrH2l/6XjUTMsg/660j2Up+lZprr/YZActQos0hZhBRhFokq+kYX2sBhp3+N8U5VVV+25909UpSl6rbPcRGsE0IWq5i918AiWHvfxauBx9TAjmBZJHl4RSB4a0WILDwIRfteLF6l15RG5Ls88pGOwASiBmBbNJUBAJSmEmAuotGzbgB7iz8SBVxYBAEFZd9yyy27U6FEO3wnSgNEWbwB4w6iAKaUExD0Xtog7yiABiQXDSkNLSKpfaIsQFXeWAs00AVMtz+sdkSglAMUkOnGG2/cHSASyCgSk4dV2wKpE8woF8HRfrqjdydhiYb43BHv1et6OlF/INV3gAbigSzTj6ONlYdEicSQR/SKzA45QTacUCbaRR76LJVMfwIk/vxGv/al9eBd4KdnafmN3i6//PLtWv1OVlEmHmlt0HfSBfWVa+mM3ekDgJi9sA9EIhKvz5UXEdDGooJFe7LDCXzpBmkCuJAr+8eklZFHvdmafgXsvNrPEfhLfnajPQAc++EFd+ImuZXjviJE+je7VGbg3H09W67oKt0VTQt8pntlBy7ZjrHKhn03yWTOAe3NUVFkpWjMdGAUjei7Ip7aEVkqwjpTC/suYlC/dI12pH/XdIx6ei7qyhZEzcmIOJG76GVjkq0UvaYzhAjhkHaqrzgOzBf1f5EOtq49zQFFMsxvUkkjjvq3dpgj1C+9lb2wRzZivCA00mqRmeyusuuDTq7UvxHt5gj1t7/Vb80/006LXJJBGbUbuRJBVw99IBzGJqdEkTT7HrMRjibEQxTZdZ3iqc7sVB82VpTpf44XeqNjfdN+thm1L020VMJ0QNfq6eV3/e76nBR+U2fzZ0TceHK/sVi0U5sRLXZhfhCtY/elVUf4c/zpRySbThBx7TCHmF8Q0hwaORi0uefJFVFdBOuYiGLdfjAaWATrYLp6NfQcNbDbg2Xx5/kTrfEsIAsfz7uN8aUV9cyXUmTyxLf4BiT8D8gC+hZqaVQWQQucv06Gs/ApQ11Ft5ABAMZzXjpS3eKnbGlBAEBeXNGNjpEHKHzfog6I9B0A0gEC6nvttdc2cuCzxRpgtTgX/QB4ABj7iZKZfotu3H///TvPs3aVhtLhE6XA3HrrrRtIcR99RFi85yVOp6X2FcUoXScPcMQR8QE67K9I32SjS8BFG1zrf7rQtvbhtNcE4AdoHMRx3nnnbUQDeUMU9A29SoUMIJIX0ES+6AnQBESlqOnjCF/pSR25Ti7RCfXqww4VQUY8/BVh00d+1/8eDNoRzogtYKssETJt7hVZzZMeGI3IJ7d+0O/sVz/mHECwENQ777xzswF6YA955F0HXPsDWLW1A1Pq6/bJkMV9IhtkzKaLQtE/vdRfRSzoIuLBkRFRjpgBoO2BCvxFXpBmetJvAWq/FUENuOuborQRtI5L7zAIbe1wl/YGkbdol/uKckxHQKmApQ66TpvnHib9VQSqdOLGblEm/4tMcxzoE7qsH4ynxvSM7jk51KEzxhQATQ/0gTRxDuhzc4i5gm1xLhhv+tF1P/jBD7Z7G2P6gT5yFpkvOJbat9ShPeQ0/swNERU6iSxE+iOEZI58pLsiUumGHiIhET66ZF/0WSSSfPpJdNp48NlL3eSkhy9+8Ys7QtQYoVNOK0SUXJ0CGKGK9DVnFakiFzLDySTtmxxFqiJAta/IbWmmOYW0tQM5suUitXOfovuKwrZPU9uzqYgWIk0WcxbnhnraC5vTRf8iloiWOl1PV/qb3RinkTyymPNEMRfBOkcEsW47WA0sgnWwXb8a/iE1sBGsvLdt5LdhGGh56aWXds8/seBZlB0I1soAACAASURBVC2aFu28koH8Uk8iMxZ8wMbCJh0HIHFfKU1Av3tKFwGwLP7+gAYgHzAG/F1jIRU5QdgChL5vg7iyOoHLe6cYWryLKABH7rWg+r6IFhAW4PQ98HvDDTfsQIW2z/0jNpCTy7XtMchr7j2AKkVQ29vv5fv0La0JwaCf9nC0L0O5RbNcr52d/qYssgKYZFB/G8VnqhkdABh+Q170UxEZ/eB37ZLKSOe+A06QL3taOgGyCFun8JGVFx/4oreeZ4UopafSb9TpMALyepHD87w68p982l+EkAyiMo5NRgClgLETgFKEIgIxgajvvNiVv1ItIwuBQbJoS+lLwPI//vGP7Q8Qpzu/AYSIZAAP0NW2jn8G+ouKGA9FBtgm+yJ3qUyBytLX6ufS0RBC5fLQA8Q+u9bnonKlxkVU/N6zn3ISNAaL9HJSuM+fl7LYtDIiXKUORp6qp3pzaszolbKyYW3o4BblpnfXpDvft8cou+/gjiJeyuPIQAY5dOgz/SqneSbyw1bZXbYw0whFOBBZgFwkns14lepKB0iIcZmctUm7i8AYm3/961+3MYOsuU8ES3SFvYqc1Vfpd6bBlTpJ9ohLBJP96G9AP9Ko3vbKNReTuQeH02O6QSzYqDGhnfSgj0TljEn3lz7XONE2+tNH9MNOOQ/0fX3V/BZRSY7mDXqQUmz+dc/RV2RV3ZG0oqn1td86hCjZikLlYOgBwNVP9qKF5g/kib6MUfNnEfPWH3X73drDSeelTK8IOaectU6d9njRSQ6s+nG0b+HIDwkm1mWHpYE1MA6rv1drz1ID85ALC5RF3+l3n/zkJ7dDGizcpbyVRmPBy/ts0QagLGCRnp4L5BqLH0DN42tRtvABFz4jYMoHVJQDYAHaFsau9T0wAJQoz6JocQQ+gEjg2+KrTMSA/IAIDz+CCHAE7FxPHtGTCId7fS5aUHoOEOYvoBLZCfC5x3H2M2+fHmbER72IhA38Ra8qH+AoVYwMpS4FrAMXynStetSpvEAy3YmYIAgd3Z4MwJB+aL9BfWefBYBbup526TvAlI4rK3DOuwukqCsQD2wCufqPfu336ESviGXkpuhQKUzAIBmQQ/2UHpTF5vQboEkWJE+f6u+eoxWwAwwD+pEIOixaFXgLRAf+2uhfP37mM5/Z7ANQ9dvc0yV6Rh42GWEEeLVXeWRkh+qlQ3oB+ADxyLB6SmfSltLxuidQy5ngu04PzGYj2gFUwJpukQdRCaRwRpPTS6dMZke+p+P6Nd1FPiNX5JvANnKQk8J983dyFrUgowh40b90X5uyoWy6NC110nUnK7J1do7ER+JKvzNHtM+uB3E3ZsgmgsUmtQeB0FelUOoT88fVV1+99VXpd6XAlXqnT5999tnNLrRNtNZR/b7L6WBMI2/mH3Lr/+Qo9VH7XN/+0RwvyvXdPAG0lD39O6Nevvede5FpTijjw/gzpkSZtZG+HDfP3tJ3c0pzQGOz/mI7HAfs1fjSP+y6+8mvTR340xjmjKDnolqlMKpPHUVZ1RN5nUSrFMLGVPbgWmPKeC99urL9Vipj0c0O9zG3tm9L+/3lyGCLxqy2ttbQe/ak3+wrFe1idzlrjiyjC0eeJa5Ylx+GBtbAOIx+Xq08Rw1EsNxuYeQVvOiiizZg6WCB9tRY3Cx+/g8Ul1IRyWoBtnhZGHsAJPBkwctb2jHRgGtpgxZA5c19UwEeAL99LAFUm56lyrgfYLfYAhpIlXQre4nIKzURmJqpcfYMtedhguQAEBDmmGNgPYAQWAk00YP9EEhAIDgyGhEJiEprpAt1RjxKe4qQ0Wn7EiKw9pg4sU5f9EBR4KaHNLsXsAAIHTQh8lPEitztG1IukAZYaBNdRH7d3wl2yg14lM5Ej0gcIhIpQYyKFioX+FQXwKsu+iiqo4+k5bTXKG84vZeW43q2QDf6VxvIGACXoiR1sBS9+qQoQYA2MFhqW2SDrpWZ97z0VXWISIiS2afSyW30X1RV+xxwgDghYXTNxsgWcCYPwqoOqUvILiBcapdr050yIsGNuQhSjxkoharU0ICr+kQPEAf1ANel7gZqA4gAap740s+yv4Ck//VLe4YC1gHj9DrTDvV7fVtKVxEGdTqd0b46tuv+on5FeXNU0EnA2v36mK1wrjgVzsveGNGFIhSANFmyF9dJUY2Maq/+1F8Ig7rYpXpKcxT5c3S9PX3GA+eP6yM15NS/HvJLHz3SAHF00Ayni+gWRw6CZXy6v0M5ShFky/SMFHlv/LGRyL46yVWKafbevBGh6IAGZdO9+c1nkSy6sB+U/rTT73RQ2lwOnWytflCn/q+v9ZmInTayw6JIkeTIULboPv2iz6wZdNBzyrLF5pKWpua4OV6VE7nn3PH4A7LrJ/O6Pm/sKIe+Sq3Wv3RrPvKOWHeoUkRRXR1Tzxb0S2mF3jnmHOpkHHVw0YpgnSOYWLcdnAYWwTq4Ll8NPhsNzAiWhZ3XmMcWULLPCBD2PVAX8M+bWDpbAMvC2j4ggPlLX/rSBraAT5uNLYh584GXQJbPHZUeWWsvhgUSwSriVPoVb7wFGcCxEFuoI27Agb/2pnTcPAACRFjEW6wtqoE+1wPlABhSEBkonWuCQoszGe+7777dc5mK4NFDQMRiLTLj+UntWSltqiiCa0prKc2l1DtpZ+TlMeYt1y46Agjc1wNx3Q9w96wyMheRiYgVuaK7PL76A6CKaLZHhT4BE8ASufGsGHU64IOMAKO+7sh2YE+dSFZkmnyAX7pWbw88rn+RN9EzJ7Yhj6I8rgGU7KXRZmX3sOXIBxnSZwSAXgJTgcciPzNCyB70B6Cq/QFctkoXbK2+1BbgrWO89R0yFkHPCVCkijMB+UEw2tdXBIIs+lUfsjP/N15EsM5E5tVvfKkXeEY4EAuHGaijAzFyfATYtbGxVFTDe+l32V5zRWmA2onkdC+b95m9ZFPJEkEozU3KJbJKFiTEPseiQ40x9TWP1CfqNkbonyPCXiHyA+/qFWEBngF5uqPPIstPPvnkpktyslXt62Q+nxHaADx9O2Zfv3jGWqnF5jsRwfYmqc8po5wKZDOu2AmZOGyk5ukvsnB+mCuQtdIBiwSRq5RdemAbRYVKeaNTNsGO2HnOgUlCJimjP9dLUaYzMreHVLqwccQZYH/jfNRD4yFi1RyerDmu2DqS5SG85mTjQDuLtkeScipNEk//UgiRrdJMs+na6/qioOkrp5V5ruPSG9MyH6RzRqoib5XbPMBmEE2ON6S5Zy+WaUH+5oLsz2/6R5+KwM9shCNr6MKRZwMq1rUHo4E1MA6mq1dDz0UDEay8p0AMMC+CY3F1NLgUvTzjedsjBZErixUAIprhs3d57cAWEAAUzSiFz8B5kZQ8zMrNKwloA+K+s8hb8IGmvMpFEgD0ohnKDcQAJhbWgCD9PPbYY5uHuoW6qFtAFgi65pprtjK6N6KWd7rFGkADJDtW3gLeg3JLtSI78KXMgFAebO9e7S1Jp94RDeUhFu7rWT5FgoAsAA4hAIgBUACNjqTfASoIVkcUu87/dAd8lPbjvfTMIkiBdrrgSVZ++5CKOug7+mAjrgfMAaG333576yPgDllXPqDcaYjtH2NjbIS8ZKND6YgIonLbMyESoQ6kgq0UZdR/Aeve+65n4ACKEd0ISIdciEREfOrXTrkLtPFutxeMzvRpB3AESNmJzx2PTX7AF0nTh6Wessv2vyGzRYHao+U7+s9b33iMrBeJ0Cds3X4b0ZuAqOsjbexHW9hPh4pMYMzmXF/ENRkD3WykNK6igjNVMWJfVJBdsRNAlV24Vnv0maiquit7EqxJuoBypKA0XmliIhMIvfQtQLj9XnRZ9LyIJ4KkXraCAEeaSwlVl/nEvObhzMZV+0mL8LFJDgH7TtnZZZddtrVBeYijkzL1jzI5dvSN381X6i9dme3Oxyio2ziMJDTn+F5ZZOXAMn6PzjV+L5WwaJP76ZdtIniiaWzNmEcU9Kf7OCkQHoRLv2QDzX1soMNoIh1swudOIDSu9SGiOiOrrvN/6Zc5HPSvehGjxmFkKDI2I1zTNtRLbg41bWOD7tHv5hJtJU86yhnlPn/sxEOZtdVcwiZ7blnjqvomwdSXnC3ZfP0z1tOFI88FXKx79l4Da2DsfRevBh5TA7tTBJUjhQxQvv766zcQZsED5Oz3sHADCS1oABbw3MECgIDFjScT4OdR7ahci6rflQfYADUdMx7RUn+HVASMSnWxqBblKaKGKAFi/gCr9omUmmXBLAUv8P3444/vUsFKI3FfwELkDkD2mmTSIj+jIX53HzlffPHFDbCV/td9gVzy8syLOsy0KPdPsNEelR6mClzQnz86dy+y6nsACIEFYrRdHwATPiMlSBGCQAfAqfs7AhzY832ph+rtWVR5cZUHKJWGo88iv0Ul6ADADRR7B1SQDP1/7bXX7nSiH3owqrqRdsCGvOSSLqg+OuPJprOZQsVjT5aipgEk5Ra18R0ZOzwF6CRrJMH9PeuMLaurZ4SRaUYy/VYUVLSCPiPEZKjvOl0u8sVGXOdgDxEm19IdO0YMenCz75GfIkmNB8Q52ysdivw5MkrrEx1+/fXXd/uhst8iH8rTRmOL/ejX+rDUs6IKEcwiq+qbKX304Bp1KINcRQ+VgRx16IN6OxxD/7366qubTdRfyp17kQLf7NrBOupCZoxp9o0MAc7GfySF7fvzYnOIOtsqxbK2sq3aTF5RS8DfIwmQpsYUnSLIdIXASv317jtpx06YpEM2aG5jq17stn2j5HH6as+fa98eWeqbyAhb8EcX7YdiB3Pvk3uMI3Znr1Mkq7me7Eg8e/I7YqGt5gNR+uYn5XewA3Lid+9FpBozpSV6L22vvazsQZ+KMLZfK2JfNEq/F32LjFevPm2fGhJJN6UgZ4tFttKJduv7ToFtDNC/iKP39qs1h9KZNQEpZw/mN4endGANWacTKx2xO6TOeCmSe2RNXTjymCBj3b6fGlgDYz/7dbXq5DRw2nOwAAveQuC4Y6Q9p+iVV17ZASvguwXWgyl97tk1QI1FtNSV6XXu9ChgpQcUAwoda+1zpKiIgwU/EBrAtghbDEvj6pADgINs6mw/QkAEsED48qhblC22eeuVCSjycAfK88q6tkhPAJH683QCa/Z0KA9ILb3KPXl6gQFHQ7fBuhP71K/9pVkpv9OseI39FtH1udMCSwUsYtDeCzoBCpVHFiAJaEcSKhcBKfVT2XTmmrlPru/nyXw9wJmMHcGvL/VLh0uwA/uPlEWX+gTgYlPaw9suWlVKVw9FlpJE5vaE0QvCpTxEkS4BLnXlOS+qEzFyv+9Kh8puyJJzoOicMvQN8MzLrz/IgJwWUSRj9qi/yVK/R+xKP1Wevuh0TVFVehBRIJfri/qJBrIV9wa69S2gLB0tew705jjwrk/pGsh0WEtkBbieZN1n5dChe9iLuozVTsucgDPPPjm9Sg0kJ9IQ8SZDBCuwKnqjLQFrfS2y4zuOB/NHjpkicuwnYuc7+60QJWVon3f663j1bJ99Sx3tcBF61nbysWn21pxSlFdZxt1tt9222RcCZR5oXAfyOUH+/ve/71L2ik6aE41f9YhqcTZJE6Rf41FqJDJNNsS3+c/v7XfrQAb/IxjaX6ojfVaW8dAePfMKYkPm9jiVphwJZsPG5csvv7z1MzIhql5/lt7c6ZL6AfHo+VBFs+c8ezQ7Yf5f1FzaMPk6zTE7ZD+RJ3rXF425SCk7ZyMiiu0VbAyTQzv0L6fPH//4x00H6bHfjSVtVU7PQMz+2YFUSWNZ+UhWDykuMpzt05M9xx2YEuFdBOvkAMYqaX81sAjW/vbtatnJaGBHsCw6wIEFWCQHiON9ltsOKHbSVB7qwJ7UGt/xpnaIAkBjv0hRgBbygC1gAPBZjEvPCxSQAyBp74EFvhSoojwBgtKCLOSAK1DX8eN5zb0DVDzQyprRmPaCuUYaX6cOtgCrD8ApAmbxJi9wpB6ACKgA/ukp4lb7IiLks5/KYq6dRWICIaWuaTMZlduDYrVLnR3n7ndyRJKAZ9Ea+w/oxb1ADUIT4QP+eN5Lnwz0t4EemPGq/sgFANOenAiL68jrT7RB3fqZPIgsQkRm92orAgPokcsLOPMdeZFBIA0g530GlorI0TECBPRKH0NiEcbIn7LpHviiR+CRHUoPIgPgqX+Vn1OAzJFGIM5DsF0naivaAsi3vy0C12EZ6mg/U0BMu4t06KNOpqN/aXzAPG87eToZjW1HxgLW2lwaqYhxB4kUUWhs6HvposApvZQ2GSkrDav0VuSgdLrIkWuVV9Qhp0GR6RmhZg+uiwSUWkgn6VzftK+sqAD7pxfXkdN9RR7oKUeB6wH1wDG5i8IWHSKffW1kkf6KQCgDKfNif+7veWza20tb6UT0GNBWlj+2ZsxmT+RD1uzNIgMSYP7iDNAG/7MLurffhzz0wvFkvkQGje8i+OwIuaT/ZGvMq59NRGQ7fKHIqP+LBhctZjvm1lJRS1PONo3tv/3tb5vTgNOruSjC3zznPuXk+NAGbRNNno6uIlNzTk6nOdeKaGq7dNycOOqaTg99UHn6IlulG+mL5pB5qEap3ca1sYL8iJy5Rp05xbJ1Y9dfzgRtcq95BtFiF+Yl47FnYE2nnQehi2oqO9kWwToZcLFK2W8NLIK13/27Wnd8DZyWIshbLXe9lB+58AgGcG/xsQ+h9ByLlgXeC4goslCqERDCK2wh7PlXnepVOl2pMkVpAs/t+SqNRx0z3a+0lekFdk8RMyAL8VAvMAoEOGmvFK1SUYpSfeELX9hAvJfFNyAdYAQmI0ZF0gIt2uLviSee2Oorwla6Y95mAAaI7gjtSFxAt7S10gjJADwqs2PeXVPqkBSq0nK0vVO3RKhEY0rtAnyUKQ0G8NBXeZzJBIAUfShVzTUdNCA1SF87VAQBL1qAjJIPqCxqBxgqz/cRaDZAVuCmI/htRAduyVp0EclTJ6CoXQC5fnn66ac3cOz11FNP7Z4XxTbSoev1AfmRNPWXxue+QGGRHqCYPkRfkCKkTPoowFdan7LpPjtShj5xPZ0AdMAqvWszufW93/UX/Wib+5xcWVSxdMNsPaeBtMIO3XCKXbbvvklujc+O5W/ctT8nAuFekRL9EQEFzulYXxVVcF+RMnUoL3m0VRvd075B90UE6EXUSUqtz+pCXJSpTiRCmSIN9NSYpVMvZbNDx5+LAvleOqC+M07d5x59KgqmHkQc6EaMvXq+Vc90Ipu654sdil4B9L1ybHAKICP6yL36kD2zc1EjUe9vfvObG3lg/9pJZhERfYykISicT0A+XQL27ElbjC+Ep3TX5kvzVFF/dRdhIkOkli6l0nqxV7+ZU0SfiggW0fWbubVTKhEGelCWayqTLvx12EmkQnnaoQ0djlFkr3GWbU1bjCTqJ2XqO2sG0ly92VhpiWwoO8tJQufGC71ag7Jr5dOZ01qlPuaQi+gXsVYXwm1eMf6bQ8mElOsf7WZT5vlswX2ciW+99dbWB42jRbCODyxWCfuvgUWw9r+PVwuPp4EdwbLY2fsgImWx6qQsi7NFzqLFU1m0Q+560ZOeI2RhtFhasBEsXuDy690PBESUIlEAVKkvLXABIN+XPicS0YNZS98BEEo7yqNelKyUqrywQJuFVFQOIHZf5BDAA1wtyKXoaEORisA6XcwDDkonJAfwjzS0X6z0GPUoy/f0K82ougMKRSo69CBPPlkBEve2fwiIAQx4dYGhIkMd6S56xMuuTH0IOCBbZMu7j/R0KmEPWUY4kOeAXP0IzJNXH7fnKJIYYCQTokEfESz3ANFIBm++I8a7jjztf1ImMKosYJeunczmAc1OGeSdB1gRZVEmILvUyA4T0cftQaFD7Z77BfXz3B/EjrT77rvv3oA7mQExMgKx0sCAd+W7j80r03XuBczpqegmO9degFt/tb8KQWR30traT4icFZXNwaCsW2+9dSMixsg777yzed975bRwnb0+fosYaTs5I/4RMvryHXugC7advqo/gF5aV9Er/ysHEM0mIgnu6ShvYB+J6Jh630fktA1J1reIq986RdFv7A8JMCZvuummjUyoFxhWBrvr+Wf6oiPlkTr6ZUs5B9hM5Lm03MY9MqZ/APeiK5HunCH6TDqaaNu0G3oSbSVH0Zb3339/a6+X/heVliKobWyFfk6dOrURLTKRV3uKtpdiiQA3Fxblce+cPzgmOEvIbu6gL797fAId1icznZTMHXfPZnNqkaHUafpUVs4f9TZfIsb+OESSsYgUfR0lWP2WM0qZbNx8o256MV5y7mTTZSHUdvcZ1w4asQblVFK+eUu029jnLNNutprTwzX6Hclnc4ia9hbtQvqsXUX96a8HnotgiVS6fxGs44GJdfdhaWARrMPq79Xas9fALkUwTylAzINrceQ5baN2G9ulOwEYef55Bf0GKAECQI9FjucWwADA8l5GVLwDUMAbUKKe0gAjTAFGiytQkWfaIlzkaZKYFvjy+tsDVVogQGaR9YdMBEwBIEezt9cgTyYA6JrS/shTqpm6XD8JGFDD4w2MlwoTYGoPF3k9pDSPfpG8QJVyS5ks9aaj5LW/hyyTC/hCYABoYMix0uRDZnh8vfSFOttoXwql/ulgi05m5EF2wETP7tGeUjUBLaApD7KygbSO9Y4UuQfoBOx8Jw2Q/Owl4uEEP3UAUACPOi+44IJNZvUhajzp+tneEjYFLJGdPTncoT1B9Ky/izq5R38pvzSqonwd/OD/bMMzcNQNuCF3ZASo2Qf9aB9yo3ykptPh2GrRk+rnlNCe9KYvjA3tcWQ5vUR49F/pmYFFcvTMNvciWdqrrv7I7rQ+vwXmyZY9RtSViWD5HzD1Kprh+qKmvg8wR7pyaOQUCBhHzotEAcL6i8wdn95hHx1KwT71L7t1v7rogWxsSlTIuPRwc6lgwDj75ewQwfEXiWKfokrkMQcpi20VPcnxUTuK4v3whz/cUpz1K1sqTXZepy+lEdtbZRyJOEaIciIg4tIARcKlv7IPkZqiwNpqnJGXbvQvosLO2WXOJb93oEVHw5e2OeeBSAMdcZiwRfOythu/yESRxSK02UE24d3YQ3aQROOyaLN76KAy1Fdku+ipqJb50ZrALiZBLcI1SVfRruQo6s/JQAZk25yvD2ead3N9crMN+uZo8TlHmN/dz+miPc21bJXskWt6Nfcg1mzGb+YvRAuRZ4v6R9uQK86V0kkj5mMpXTjy7HHFuuMANLAGxgF08mrisTSwi2BZ5PIgWnQtTBYuCzyA214NYMTiCAgBDT6LZlmARUaADgQC6M/LWkpekSfe3TfeeGMDScAXggMUW0DdG3h0PYBQhMv1nR7Vwp4XPtIGEPG854m2CHeinkUWeG4PkYVeRCACIQoEKKlv7lEBJC3ePYeKxjvcg8yRQ0AdoHR96V7tV1GX+53QaMFvTw65i4SVRqZM7XMPgCyi4jr90z6hyJ93oLC0FyBCdEs/AbPaXHQHcKUPOij6B2zQvd+0ye/u6+GbwLA+AUAjaoEjNqJsdelvIIr3GTAGhPQNEIfsADC8/YG0TjcUpZI6KUJAVsTbNWSy3waA7wQ5dkgn0jEnOSBXe6A6gCICXf+0l8j37TXjBCCT1DCgrVMb27+lLn9sQoqSPuikOGSKvvQJHZG9fYnIr/sARCDOSZMdWNIzwAKF5GZ/PXZAGfaLAMMOvfCib9+rX1TMfsLSYyPxgWxjMtJT3xSZUlYHEeiXxgidRESzZe2MuKqjyEuefiBfWe2NMab1cXYvcqStyIFr6Usb9LOX6wBuxEmEUh+IBEWocnCQh03Sn1RRMrFx+ulobfUWfeiI//bYiWY4WY6ekVN2mk0quz16HETKvOSSS7aTU8lv3NED20cEkRo6NV+ZU8yNlYFM6Wt9Q0Y27CHjzZv6l/2a78hN3h5h4RrEvGPFc7JEvpEJxMC97hE5rC/rx9qvr8o4cE3zpH4zZysL4WxvJzsiayS8cs0BjVtl06vID9I1iaC26tfITQ6ySfYi7e1xogtjm76LuBaRat+odtAtksThov4cdH4zvowP84fr2FPzcimC5ER2EePszvqESBuvbIQcxn4E6wyr6cKRx4IY6+Z91cAaGPvas6tdJ6KBnoMVWLW4yVEPoAG7oksWQYDYogTsAJwWpzy2Fj6LHiDlJK283+XSW/AsiBZ2oAWYyONsAQRIlW9PjMW050mRSxmlwOR19buX+luQS/PqYcTSvSIp7V3SngibMoEMqWjAEZBL7oB5bQpwth+kdCvtoQ8yATTa5P/2bwEMLeLudR1wd+mll+5ODStFrFQdYCcPap52YB+QoLv2NQVk9dM8FYxs9AtEAHH+tBc4AfaBSeQKGQNsS1XUd0gCwAMII3XKAtZd6x2ARib8dQw1WbMDfaF84K9DL+iFHiKmgCnbEUUEVoFR9dkjEwBSnuhdD3hVrvq0tXRSsiFZnSQZkIyY02ub5AOYAf+89r0DwaJnbEE95GdL6tVW79/+9rc/dtddd+32GClTeR1sQM/tf9E+v+sD7/QvXVZ00ziYqYfILdBNbnqif3IB0sgEJ0TpaJEs40M0TZ/pvwhPZMl3Pf+qlLJSN6ejImDbQQmV1Zjr2V9srdRYsreHBpHWPrIbu67XH+ycHtk6ezC29S39iMLkWDBO6Mh+T6CdLhB0pMXhIPRQSrBy9YWoBrKNCNO5PaHGne+KTEbqtdkDstktUkEu7WB3+o18OXzo4MEHH9zslB7NEz3k2944UQ7tJbOUvcgJ8oa0iaoiXBErpID96kdOJ3own9CVeakIqHeEST8ZC/qArZChyGkOJLaBCHBmqd/R7PQpcuq9+UK7i6wrb/7fONGHRVuNdYSndFj1IpVeOYfmQSmcKiKzxgl9+Evn2RS7mJGg1gF1mMOa+9mN/tHv9Ne8lo25j27MTRxhosFs19SdOQAAIABJREFUgp5LI9dX5jR/xoqyS3Et9bV9dQ4yEX3UHg4TxJmtmVvT2SJYJwItViEHoIFFsA6gk1cTz10Dk2BVChAM0FiILGSdEAjIWcw6XhdoAERbfN1vQQOWLIZeFkqLp0XUIswLrMyOLS6Nq8iZ9DFAwfe9ZuoSGbxcU4pK6SUAAw+thRYQBOTImGc1oAGc+c0fcGHRRiqVmafftUDMTMPSTnIBIAAQj7u2BaIDvIiLcgEiQJNXGngAWnjqfVeES+pNgLb9Vxb6IkT0B4RqE3kAttIcA2wIG4AJVCO/vPulY9GDfgSKyKGM0v7oBnnr1L5IQkcvd9x9JAlZVA8vfR73PMr+BzRF8NqD0Wl8dKVMupMKBjQhUNry/PPP7/ZXAdod7CFFyz09KkAZ/vKAk4FcvM+lFtJj0ZmIBfkCa/q7fTrZkP8BWn89nBnYipQpj9eebYkgKE+/5gAAlrPPUkZLTdPOHAf6vWO3yQMElqrV3hj/N57UI33RPfqzfS7KBPQ7/ECdRe+KynhH8thAhycYX332e+mWAdXGU1Ew9l8am7bSXWOXjCJ/iEORFjKy3+YAduJ/ctJxR40j6+4ng7aIYDlkoDQw9ip6JArc85JKBTQW3d8hCEiFF1uxV7HU4aKOIlBsUlSMnXewBN1Gns1TyjUu1KsMdltqW1FqtsgOXGv82b8DnLMLNqAd5i7v5oSOfNfO9ku5F5nSN9quP9INkog8+d89HE3aGXkpdc4Y1VeO6DenRJjMuRxV5pMi235TVpGgSM904CjXNT1XL3vNNpubyNtcrc/NKd7p3XqArOrzbCV5m8eKkJYFkH6Tnwz6oLmuh3SXkp2zy4mDiK+5g30WjS4VUn8gTtaB6i4zo2vpCEH0rq9++tOfbrqP9E1i+K81aOHIc4cY68491sAaGHvcuatpx9dABKt9GDy4PKSAgMhIe4SAa4uYhdwiBkgH7DpyGXDgHS49o/0jgCuAVgqG94gbsMgjb2+B+8v9B3LI1MEAed470AF4K6pV+gkAQCaLJvADCAFbgfKARyAcGABYyOyksFJryNBphJEndXSaXws38AjkWPwDEOQmm3IBKkCAPtSJyLWfqLRA7YsgBmgD/94RJmCBLgFORLWHPpOD91o6WfuLyIPcKRMJaZ9PhIt+5t6kUtxcrx760k511BfeS8FC0kQjkJDSGBFWv9MhXXqxEalhIi3q0LdkAXo7wcw1vPZ33HHHdo89MvRHDodC0FVkoPQgHmpgV7uVp5+0+aWXXtpIW48FaN8aGfOu5zn3P+BGD2QB2m+//fatDYis9KGeVYWY6lv2Dkjqy1IfI8lFcYp6lVoq2kKXwLPyRKREsfyuHaV0lQpHHlEe3/tOJNhn+0OUoS2+l8opLSrgzDayfe/u0Sb2UQSz9pJVO+mtqFA2W3S4fTiRyKIPygo4A/O99JMxbr5ovJLN9cYhAml8uw4I71AVZMZ99kh1oh49P/PMM9v15Oxwi1LAAvrqNkexPWU6nKLDD3II3HjjjVuf2cdX2qQ2NXeY00Tc6Vxd7I7+ECX78ciZ/oyf0neNQ1FPNsqGtQPRcHgNexVZqh9ETNRNxtLqjJHSrOtDxMyrFF391KE1OZLSN4LvOPnmM2XkeBI569jzmXpXGTkDIjgR99JDlcNW6cT8iejk+GkMa4d5if683NPphPofcWF/pT9WRyQ+e8qJ0TweAVQemzQWzeXGW/v/9JPr1WEeUg+7ywGTw4BsIqEIm7LaOzoj9kWr2QcnTVkEi2AdH1esEg5DA4tgHUY/r1aeowaORrAAAUBXFAYYATpK65ASYvEF7gAiaXUdYGGBayEt0tVmf4vj9KC3sCJXQEnRItchJIHA9m/NFBS/AZBFJvzf3ps2a/vNogx0+Q2YLUpDXmCIjOoDFOxpAeja49KhHgChsnh13QcoFtUhE7JDN9JrgBELvwUcgHYvMqo92tFzXgK6Rbsm2CitxULvVYphDwFGekQKgBlyAdrSGwEF33UfUBg4LBJYupy20xmAB0TpTy/RAGCxZ+0gUPSmHZ1g5z4RTG2ZJ5PpWyRHKhWwAwQFsJ2sqK5vfOMbmw7pHWjjAZdWBWDb8yIigDz4TR3uE30I2EaKtQ2BBPDb+xRZ+MlPfrJLpwsUup6O2/el/sC6vqBHfUh2ekSAECW2DryJUvagY7rQNjIB7qWi6ie681vRMjp1v/ojZKJk+gURoPfay/bm/hn9ymYCrewvW1ZGY5BOIr+lgrEB3ylTf6mv8VaETV1APlk5U4znCGkRD/03I5jq0o9slL6+/vWvb/ezoY5dp1f6bW+WSIJr9FPRH2PFS/ndf8stt+xSHR3Zzgb0DT17pwtjKrCvbzu10G8dRy9dsHRdREMEsH05HW6g7UXXtNUcJgqqHdkIR4GDLDh+zGHkB/aL6vhcWp/IN1t+7rnntrrVp/0iIkA+O2U3gD6ngDobH+oz3tqLpn2ltJEHMRBhQ9SLnnvXX+yqUxlLmaNXuqHrHF3aarwqN3KSQ6cloxTs7MT35PSnTfqVLPpZ/eY6Y6KxpA8ab5FbNl+0O8dSe+OqlxwRUTI0fzXH5zhTryilcZ/TLjKkTRxJ5nDjbT68W5tdR17OHjplNzmYcpTpT2Q5B+AZltKFI88RX6zb9lsDa2Dsd/+u1h1fA9shF+XvA2bSJ7wDABYfC6EFG3i2/8BCZD+PhcribtEFDtxjAbS4dkiABRrQUH5RGwufxdDRzNVrsXYt4FKKXKCziFjRiJnKZzEu8lMEqgd35qUtXQ9ZbH8MEK8d7gVIAGaAN08n0FOqooW+1JxOkcuT3sb/QCaZO+jANQGCCFYgYu6FCdgUacmbTK/qBd4RHkBQOUgh4AVUzENE2otDBgCPB1d7tZEcytMv7enpeO3IF0BU6iRQ73/XeHXEu3LaM0TueVy2gzaASDJ2DL7T7gAccpDXCyCmG6CU3ThVUcpZoAm56oS0ThvsyGV69kwkToCeB0Qfpf84TIKMeaEDge0D6zfll35EPwA8oofEKs9BJEC5fV5FPNg7GQFm5WYj3unLWKDfUvUC7HSRlx6RQwSMH6QWcCzSRCfaKWrWXiDt0CcdAAPoFl0MlAaYi4bQsX4jl+tLR4v0Nl5EV7SNThFL16mXTbu2fVzGBDsMgPrfg3sB1iK1+pedsjEk0L4WutZ2ALs9m2yzo+3Jpu1XXnnl9i5y+Pbbb2960Qf0TB7RHXpht+1ZZLMd401HHBn6q/TLO++8c/eQ31KE/YbomA98pueeC1ZkkRz0k9zaxNZEEZFKtmzuYK9Au/7mSDHHSZNjBw5NYU8iIzmD6BNhQ+iKLDXe/E/nyFxHuyPGvieH+qXFFS2iVwSnB79PUt9com3GGTJvn1gEPNLcXJMNNQ9HOlpWili6rjQ85JMeI1XaOscIQspeZ7prJ/Yho43liB1ZIpalAjZeIuPqphNZA/qqNM/maPWzFWSLs4aDsMOQcj6xVfOYPiJ/h6k4AIVNROwWwTo+qFglHIYGFsE6jH5erTx3DfzTAlcKicXcIlyOOwBhYcvbCgAApxay0nfaGwMw9FwsYAHYKn2udLP2fkjxuPnmm3d7qSIVgYgJFvucBz5AmTfYwpo3f25+tvh2DHwpORZ6cgFOZAW+tKe9NBblue+hRbd0HPJpk3qKmAE87dUKsLRBPSJVas4ELMoKWOQxrq0AFwDqHTEU6QEI1IVA2rciRaa0miILyvQdcoWUlfYFXPCWay8ZlAWY+d419KLPARAgUN30GkB3Db3pN7YQKeukQfIj4E4DbK8T/QK9wDb5pDKyrR4EjEgh5QhWz9ViX/bCuBYQCoyyJ/V6J7sIBc++iAi56B+wQz44Bbzql7l/A1jvUBTtJYu2qNdeDCTW78ig51KxE4CQHIFUbQGy1Qdc0w09dsjJjE527DqdIz3IRmQbWKejbDYHQ+lk7JBt0mcEB6hm05HDCHtjuMhTfcQWSlmM6BVlak+estgLwpT9NaZyZtAl+cgKuNMP3TQ+OsqdDdCLE/naI+M7MtCF9DZtokskAUm29075P//5z7d2ar8XubJ5n0vJJEOn3vkdmdAm+lSOOezCCy/cOQciHaU0s3vESnn63X6pHt5NJt9pWySEzfqdHbiX/I7UF6GLVOorz9KTalbUi+7YGKeU+YdeyEVmtjBPSYzUGn/SJJXHtiP1bF3qH9vU9ki58ccmRKaLBjWekRljvpRTfcxutYM+EVh/HRhUNJ3u6TiSU2pfTgt9zTHSyYbGnzGhj/trfxl9Nec0forwI6TtDZ3z/ay3sdQ8V1S/6B39I5HqoGPjgW6VzYlhXkfu6b4MiyL4rtff99577+a0YTvNn0eW04Ujzx1frDv3WANrYOxx566mnYgGNoIV2Adc/Q9k8wJaeCzQFmIgg2fSQm8hs7gD+RZ9izvgB6SVfud/i5kFPJADuFnYbOK216HUwkBDYLgFNZCTJ3OmzwW43BsQKeoVGJjExWeyFunxfzn57rMIzzx8v7UHze/+L2rRnoeIU0SpRTyiVWQlUphcLeQzrTES5z3gAHABRerXRuBNnfat0GsRtAiW/xEwHnUALa9z6VaB7PamKbe9LIBjKZHqENVLZ0BPaWRFG3vGViRam6+77rrdiYHaRh5pX0i61DeAU8RQ6h0wKlKEdAC8yrf3BSmTpuW9aJl2a38PnhUpY5PAMJtE/AA3YEu6j/uKRrTnyz30CfQB8coLgPruqquu2kA6O1CPVKwItbKLKCq7AyQ6tAE4Y9uAZ2SeXRpDCF+HddCR6I/0yOyJjjsoRj3aQnf0ASDqW33N6w5855EvIqx92Z37ijwZrxF/fZV9aZ8IDB2ot4MHPGjXi95Ky2M/pd3RFz0B7khTDopOmtOP2svuPBCantzju4hoz0Mjl74w33Tinudg9cwo91U+WbK19m6KsqtHexE+behwFiTfS9+WHpcDp4gmfbEb72Qpwu5/OjHmlNdjA+pX5Zb2qN2iVeYEkVMkSJ+4jz2L5EmDZkdsWb84jdIBFeRALHtuW/OOd9EUdsyx4jp/9mOxA7o0TiNT9OKziDXnANmLLKmvE1nZjPYiWcqPsLuGjZEdEVFWTo0I1yRYfdYPZFUmp4VxSGde2sTWyEb/9Nscbd6hH2MkwsU21M/ZkT6KbnWISjLlqFN+c7t+0E8dkFH6KL2ZI6xR+gGhReiVOSN2IpNsvwNG5hz9rxV24cgTgRqrkH3TwBoY+9ajqz0nrYHdg4YtOiIKFlwLucXZhnMLJLAC5AIXgDKPacCrxc7i2SZy5CsACLSUlgQMWVDtj8hTncc1kBFY7GAG5VsUlacci3OAtjSQwEAHL0SclBkYyBsawWpfQsCzvUaRJ8CpiFMb/EtLipSWzhiBDIBEoGb6i3L7P+KS57pyfI9cIacAC6AFoPsdqOwBo8Cr8gCiHtoJBEp3Cdh4py96LBIRUEnHETTf6xf36GevSCJAlxdafcoqMgYQsYmIG8++sv0OhCNvNuSLpnk5uKEHGjsA44orrtjAPjKhX++5557tPgTcARiuBYw6hKCHlEq1UyZZycYhUPqkiIG+ReY6Ur59L23MD/S1nwc5UCewqFx9ACRHMADR9gypBwkCLttATyeuMU60A3kA7hCwDnnJS+9eY8hhCNlpe1cqW3mlxbmGLB0DXx+258dvHZYS2aBPZbp2pl0pH6HJPrWvyKY+fP/997d7lFNUWD05LtwnQsQm1EF/6qEb+m5/nrb5n36AZ/1T9BXAZhfa42Gw9ik9+uiju8NgjAEguf2dysj5wda92KpxYYzSk9/Zuv+VKT3PZ9EpKXKlsDVmsmd6johHvrQ3YB/BznHB3sx9iLjP7FM/+46d6gtEXfsRQDbV6ZTGBj2wLfOqKAuyzW5mhJv+2bD7yEHP9lpKzWO39jPmmJmLAXsUOTQH01lkmWPBvK5/XUP2mSqc80o7RJT0V8/jygk107NLgy41kf58ZvdIDrJVVEl5HalvHuoY/+yJXouCandkT//q0xxXORVyJBVh08cRomQQ+Za+aT6MSFWO0zwdNkOmxgCnkKi5/lfGGV4LR5406ljl7YUG1sDYi25cjfgINbAjWACghVu+PxAoivDAAw9sAL7FyAKZV9znNk6Xuw/oWTQjDoFK74C0xQ0g6rQ35SrDghmg71S0SItFXlTi/PPP38C7xTlAkhc0D/SMfCVzC3Dkq8W9qFepIRPoBLwiUpVL1g6OqPxkaTGvzX0/07hqZ8CiPV/JRKcAgr+Owe/QDSkvX/3qVzfCFKFRnt/VARz7DTgFgIEpei4FiLyu6+HQPqs3suFzAKi0uwBmQIbcyiab+/1fvwFoAG3Rvk4R4zFH/OjHKYK8yciT/RSOmJduCvDw7PMkA8RAnnQ/wFAbXMvDLsLFNpF/USZ66AAT5Le0r+xRv/VMJoBfBEjbeMsjT9pw6tSp7X/Rtg6l0I9sQzuUq73arW7liOQA1K4B5jpN0zs7KeIALLfBv4imfvzggw82z3s2RS42WDpiXn/AD2CNZPhfn2p76Wvu6dlF5CRPjomIvWvoGshvT5QoJTDenklREARAH7ufbU0ngrL1iT5CMCJ2bMg9rqfHnisGdIu+IBPZLbnbH8Sm1YNs+05dfqe7To6M+BTlA/7Vh9SYr7JN/WGOkPYlQhop9i6lUZubO8jlOVXGiPu0yXXaM6PYOSaKlpDVd/W5fWOIou8RH/8XLer5XGTUz+Y+dq1tb7755ma/oitzL2VzCDkRFWR/Pr8uu5JqmIOqeYYMxj7HjD7UNu9sAaGXeaBO8tAdmXLOFBFTBvnZFXsqKml8No+mg97VX4qq+cJ4Yk8Ipr7s+VSRnMhRUX3/99d8Qsae8VXaac4C/V2bI5HeZxaBekUAkUn1a6fx41WKq0i6zwixiHK2uwjWR4g2VtF7pYFFsPaqO1djPgINnEawLK4IFhAGdD788MMbiAQsy423EM2oUouiBbCIz1xwfebJdxy3RTCvfXudAjRFoQAqn5VrobVvAyCweXmSpghY3uZkigwVTSpa08Je9KXDMypnksGIVfqeZClC4bfK7rpJyCJWtW9G1yJwRfkCVsChP6DcK2APXAJXUoyAQd8DUt4BJWCErgAjnu8AtOcJlW5V5EO5eaTJ5nd/9JJ+O5yjKF8AiH0UTSyaVRoibzzwUxom2XwGWnn0tYGHGgjmaQdAL7/88o0wAT/333//BgYRmA4MCLgDS2wQYBJBoQPETaQouQEmABMZK/pIVnK6HrkDvNkXmXwPiAGq11577UauRLAAe30QoalN+pYtui9S2qEKAHt7jiKYTkHUj4BmJCAnhvq1E9HUB+TMsYDQ6atIlPFnzLm3/ur4/fZFkaPDN1xDnuw5QtABGkV11dFeK2OgiIE9c7U9R0ljsjHmgAz9l3PCaYTsMbupb9iAftHv2lEUQ9voMnJJd7UFUZuR6iLO+so12gEYN2aSG5HT/6WM0ZG+8L/PyExg3bH+oi2VQRcIlnGEdBo/ZPRHljl2puOHLo0/h3M0L4raIMSNsVJ71SWKRU56IEOnRbIV7S4FrjmqZ8lJM1R+8wB7QszIm8NnRtvpv31KnZwnmoZs+E37jDV9kNNHX5Re6LtSf9m68dizo9hMe0ybC446k5obI1v0YRyo0zhWRpkP6vGnziKLym+/mTrMEcgeOzJe5zrSutSc2rzUnIwA62vpke2ty/EkeiqaiOB36MVKEfwIUMYqci81sAjWXnbratQJauA0giVHXXqGBdjxyQ8++ODueFuLpUUMaPpf9u6t17KiauO44Kcy0WBM1As1RL3wENN4CIIKtEB7aBEIEtCIiN0KTQt2ewBaDkYkHrhQL7zzU/HmN+N/ZbjTvFft3nN3aiU7a695qBo1atSs56kxakwTYt6qVkEL3ygMbhIRZZ4/f/4ABiZIbyJv9bO2FeJkUiz8KjIX2DSxm4gjdJG06cmK9EQS8m7M/Ritwk5S1sTdyuksM89ZpMmk3opuBKZz1R8YDVBPYNBLda0wm+y1GbBJxwF54FKYC3BLb3QPmJUMgC70HX0htQC+lfrCBEuOAGAEiiKehWQGuEpMUIrmwLa+cy7QTxdkAPa0kR4idUKoAFveNSRZ/eTn4SCz/TKIgf+ffvrpTSZ787SzF6mmJ+2gS0CLN4o3K1AFFJNJu6z8s1Gfwj2BZOSUV4xO6Vs5gW/vNSJj5KLkE9pRsg/tLeW+tuoT/UXWbEt5PAe8dGRSr3IRgqMepV5M22sDyJ+HhZdGf/Reshmi5xx9Fc5EpwhV6bobI9rf/igeCMDfda7Xfoso+rJ3UBU2xXvau9ciy9kwfbuHN7rEE+7Le5YXhd2xUfchWOygxBK+I3/tIfKb3lznf23vow/YQglZ6JU3xr2OAd/6COHw4uq8bGxSXS389FwSMnf58uXDvjftr315331HPrVPWfSFqPuddzHiRXbZ7RAY9k02STD0CRtELNzjf6CerN4RZjEgcskeEIgZxqgt7Nl19XfPLfpH0umsxaIII/vVh71Y3L0WqLQV4WCvFieMB/eys/bDFk6rbe2jZH/qRf55QdmSfmiPW8+Mnn3J0bfjymB/dME2LJYUhstu5mJTeiNXCyhkQa601/hLBvorBFRb6CzZI9mOk59tW2RJB+RCvnhu29+6CNYNRBerqJtaA4tg3dTduxp3AzRwSHIBZAAQViutSPMu8GCZCAEG502+hay1yj3fg9OqZIkvIk9Azd13372JawLME2LSM4H6Ngm20h8JmvtIphfABEoW97Xq2qomcKbMNmyno1aH5wp+YLQQw8B8IUGRxOmpylNROc61itzkHOELMAcayRAAcE6btEEoEJAqbMyqMrmco2PAW1sDKPZjAE5Acnr2fxkQAalW3oXqXLp0aQvZAYyE07VvKPIRSZ39oNze9VPWOyvfhRQ6pjy/I5eIFFuhM/8rtzAphFHCFPrlRQDuXCfzmnqkLgd8lCf8qT0i2oGcAOz04h6A3T3KKtxR2/NklrSAR4XM6u7lsPRMLsALQAT22BiZeG6BZKBT/a3it2Je9r7sS3+5H8Eqg6Z+UbZjwK/jvFTuNU56Fxj9ksMGe/2DDLOR7N04RCrI0H5D/UM/2Za2B/QBZ/3KTkrIkX0qQ9vIW1p93+rovWNIm/u1DTBXduFiEem8WMpFThEb/YFMug94pWt9RgdItOPqbp8XQqQ9CADdtK/TfcpRXhkq8+IYv9rVAgA56Kv9ec5bwEFOXn755cOeN+f1Q3sIG1M8OXTIVsmMvJCn9uqbvJCF3yaL+5B78iCZxpp2uJee2eiVK1cOYaXCD4XN/vznP9/a1cIS/csEKvlFIYb0wvb1Rc8hBIQsZEICsvf2s9FJ+xqzi55BdM1r5Dedtb+vsE7yWMyxcKH8QujUYUyTlX2pq7GVl6nnAF2YL4z39sH1rJzyzHBC9kOfjhkXeZfoQbubG9rb18Je3ugIV/vvhKuWxKIkRI2vFkgiwhFpdWo7b79nghD0PKXXmVMXjrwBQGMVcfNpYA2Mm69PV4turAY2D1YrykCTCVvyAWDwmWee2SZAEyoQX2avJvEAQ5NqnqAmw7w4wIgwrAB5pCgCFhhsY30eKvcX7uWY603C7Z+a4X2RrvZNtGIdWWqVMxLYJO93nq8IYGF9/Xavz9FwnEBEK7TK6lrH8voEnsvE51zv6wLKgR1g0Ld9SO7TFwAIwBoB9JuHKi+G/rCyXpsQYSvkwLMVXkAQiA4QAVOAu2OAOBCmfNflWSMbWYBeuteXhesAkD69yLREFgGbPCKF0AlRjKgEJgHf9r5ISEA2wLiN+bxJiFHeEroTIqVMegFagdqAf4RXmxxvLx1wSh7tVR9QDrTRF5nYJJLIvslpP5j7hQoC3q5Vt/L8qS/wnx3SRftV6N4nkqSf/PFUAMLtHWFrwJw+E2oHBAszay9Z5ag7T2kewwhWts4e9Y3z2pRHwL0tHpAdEKbrwnPV4RhZy+pGP+yA54UuS+OebVe333kReN8kXtFX7tWHEgywpYgoj05j1/H2bjpWmnO2CviXwMY11UtGfZzHlt7oEmlufHnlAxshD/JePyB2iC4dKacwwQC4MiMr7ATYFs5GJ5MgtCjUc68+JDOy6ZlJz5EG+wmNFc9Qe1nJKUkFjyeb7PkoZNBCAH23989eLWSRbPpTG/KiIwT2eWk7+SL9SCx7zktKXh/67J1/JQuxQKG/Ct976qmnDoROPb1cvMyNs+09K/OoKkO/lzHTXi9jSjnZvLb69FzuOZMHvUU2BIt+9IF2Ta9tdpuHqvDynunq98wrA6c+YVO9D8755qielb4RfK9j0DeR6eXBurEAY5V282pgEaybt29Xy26MBg4Ey6Ql9Oaee+7ZXroKIFh5BTxMRCY9E5qJM9JSCEhkhkhNwqVkVy7ALkNcE2WEpvC0wng6HlFzPtJV6FkToO/+8l4FLFr1NPlH0KqDzIUgtbl7hus1AVdW51rh7rg62wflGI9IBCtwlp7aHzGBp/9N6r1rqn0HZAesgCjgHwB3LfBfZsASSASwfTumzwAToJ8XMhLpfiAeCFUPAtEqfQSq8E9g3WZ8YC6S436gGhBkD4ClczwH6gWIAUzAxrWO0bFrXaeNdCAVd+QYkCsbIFKpTNdYxedFQf6UY+Xet7rtA6EH55VTyGMhkBF+ttrqNXCl/t51RlZ6/+hHP7p5rtqET3bgGuBWJx3SRd7VvH/a47i2914tq/dAeV5Tv5UD8CEs7BDZIkehVo5pF3Au02KEXBnOuT/yVnvo1v8RLKCy8Ce2UbguO1QGcG513zVsMk9ZJJu+ES8fngh65S10XHvVV9hn3tfsRd10Qa/uM8YRWXbWQowykMgIVl4kNsiD5Hrl0FfeLW2IwOjXxhS9FfJYQpHSoVtUuHbt2iFUsVcUtN/Ocw1h5HEiZx6VOdYjHUh87s1qAAAgAElEQVQJGehIn7I7/eav9OZ00Iu6tanQXbp0znUSJyALxo33uhkfwkUR7rxF+pq9q4tHhW3Ts/2M/tdeZfvQIdmMIeU3Xh0nr7YhWXlrmh70AZtp3yabRD5qO9tj78oxVjw3XKsP29PW8zSS5LtnuftaLHJc25A4REvfzn1dPcO1MW+ScpRfOKo6kWT2wa5aNOg53LO1vXERuOYFNss+LCAYo/re2O79a9Vb+y0impsiWD3fx/S6cOSNwRqrlJtMA2tg3GQduppzwzXwXwTLCq99McIDgZTHHntsIxH+TEAmLhNgxCFPE6laVcyrVEYuIAEgPXfu3AbGAguFm7TqGpAKJOf98rvV+LwA08NUeQGLJk73ASTt0SJrhM7/7WVoFTyvgvuazNN2q6kBuwiTewuhaeIunMa93ecbWMwbVRptOga8kLNSkNOzMn0Hyq3MA8zuBxSAr0LB2mfRvp1CAL1nJ2BNTuVJNuHe0n5rj/KmNw8gB4yE7RWy495e6Kot6kC6gRcAEJgBRutz19AREOpa5SjThvL2RwGeMq8BjEBnZNH+FPtOAEHALxIcyQDcfAplcz4vVuFdEX/yIBmIp3ZpN/ug197NRUahgYWrlcmPrdVWtlGopuP1JZkKXUOIgUs6AZiRY4k1vKNIH+k/OqEvckasJT0gC1vIa6U//OWptLo/vQARPzokr3vZ+vQIGyOFbtERLwcSlhdphhSWuc/92qA+ZZKBDU0ikveHrLxD9Kd9pdJGzHvfFbvRn+3XogN9oh8QW7pybnoHS68d4Sw0OOJCRrpuT5LnyltvvXV4STZ5eCSzQW2nI/tLC+/LxsuI2jgPpOetKwmH3/RLbs9CJJJNZTOF0knAwitVanLJXPS/Nsgc6flnkcNfCw0WDZDsf//734dxYIHDtZGCuZDFhoS0ISF5tvWpa0vJPhejnDPmikDwG5kms/v1vWyx2biQxsL1Zv/neczDmne7/ZbqUG/30K1+4nFGdOi+sMP0ffQ52wJdC2fKpGMJKjwDW6BId77VEyGPyNNRocLKsmcLyfLH5izu1Ne85xYVCzm/zgy7cOQNhx2rwJtBA2tg3Ay9uNrwv9TAIcmFyc8k+MMf/nBbcQUQL1y4sE1srSKaVIGpVrNbTTTBzTA7E2f7g0ySJvMPfehDW7l5uwrZiCBFmgKZEaw5mRaalTcq4Ffdvgs9abJu1bXV8Oqv/FZnAQz3qu/oaqnjrbC2GbwwrMppr0SEsRCzjgMmwGUkAGADRH3y2JGfrsjair0wKmFtzimzd4ypFxhVBuIVwSU7ECg0CalRlj4UfuM4ouQjZE95wnocV56U0MoMkOVBbHV7As/6wD4idSCJVp191KtNbAUQBP7o7fXXX9/Ih3OIhVV3ngfXsD/kwyq8tisTWAc06QDAIxeAZB8N8AoI6j9y0gHySK88NbxTzmsbneehArz0ET1ElIRdtR8uMhg5128IGSAMWKuvbIPk0pZSfEeo8/7waPQeswgW0FmGxUgogCd1dy9gVabr80Ihk+09UUdEFpCnd2F52WW2431XeWramzXfkaQuJFZfCR2lF4RO/xv79Xnho40J12XLCIVr9a/rtQ0x0/72o9Eb/bdwgUyxPe2g1zxw6gmct/iSh5JNZf+lp2fvyDYC9+STTx6yy9EJ4tsikPvUb8EBsSnzJJDN3uzhQQLInmfFd+FoPZ8m+Pc/GzX2LALYZ1doMD2JANBu17B5af3ph93ynHqeXr16dbMDffTII49s3/aDWQSxwMXzaXzoo56VPXe1/e23397sUH3sD4kxnpEnz/G8qe6ha7Ky30JYEc5I8auvvrqRO2UV4tceJ/bR4gd5eb89T4pkyHus3J5lTViFVCuXbdEz+egekSfX9ED1rNd3PTfJX+QEvXl+lA0xe1HffC4XVppXsr4ppPDMmTPb++Cct4gowU6e0xma+J92LBz5v0Qgq+xTq4E1ME5t1y3Bj0kDhyQXJh+ToJd0Ah0mM6mzhbkAY0AUcJ8XIE9V5CZiZHJ0zGQ5w/gAgAceeOAAtmY4oImu1WL3m1QDE63GtlobgQEWm4gBmcCC6/yRx7frAxmBxMLjuj9PXPe5p2v0g+N51gqNcTwZ2yBd+FTeMWDUZA8I+L+JHlBxbd5AgDmSql5/9FfoDfno3m9/ziMzvrUbWMmDV6Y4qZ8dR6wAdKDIfhhtAYpdp0z9oq72MAGgiIpjZfEKKAFT/q9/6EmYHxn0H7CvvYEd9fhDeKxE8yxY+dd2BAt5khRAm8iKSPK00IeXf2o3sAist3Juld5+PuW99NJLm6xsExmz0p23hJyF2NF/3jR9A0z7s6qPVNIR/ShH3yBG5PQbeKUTQFMfTo+APqg+3/Wj+tStnL///e+b7Omkfi17on4DPHmjgOrZ/1be6Q6RE75IbzMs0m+AmAduEgK2yZOiL9xHHn2Xd1X/ldmQjIUkZrfuUScbify34t9zSVvVjbg6R2+Fq+kvOvUboC5hSp5fHkrH6YJu/EUMG7/O5VkNhOsvNqlPyC9Jiv1O7dlih2yQ16jxq898JIdB5vPK+o5skBMx8/xDaJBzfZ/Hej4X5kKQcvNu8fhKkMKOtUdoJA+msnmn2IH6eKc+9alPbffpN9kwvbrAtcpm18arc2xDOYgsHbSARN/0hbi5DlkqGyS9+W0s9QxuvOrTQjiNqzIBqu/555/fZGKLQvzoMs9wXkz19tymc3bSS8Tbt5Ynv4WuvOj1vW91m2OQ0PlKgIh4NpYtpP+iEOiRbdJV6eYRr2mjEbRIHznax6kN6jZGeLCEwrcX7Drz7sKRxwRGVjWnSwNrYJyu/lrSHr8GNoKVVycSdMcdd2yTvHTGbZI2mZmgC6nL29PKbuU0CZvQAn0mVZP5t771rW3Sn5n4mhRdU8riSIm6Aq0ROmDQBAlgFb/vehP1nGDzTEXYOteqft6Z5Pe7UBz/KzMvnGsKU4x40EugR9sdL/lD8ve+peoOMOSJaxU4chSAVz+Q6qMOREh9VuYDw4CF+5WVh039ykA66Nu1Vu1d5/hnP/vZrQ/brxNpVEaJDfIkRErrx4iVusihjf4HSCWmiIQiDo6T10oz4oJIAdW95wuYAXAct1cFkEUceKcctyfL/Y6X4ts9QDwP1/3333/YH0QW+kFOtBWYZ8fq1iZgrj1S2qRP/HZdpN6iQXYGKEry4t5Sutsfwzb9pmO2Rz4esrLhAf4IBzsxdsiNRGgLfWiLa9RLpl7ESq90KcumLJJkApa1N1A6yTk9sxfE1YeXQ4bGPAkRucKgIoSF1uWhRQADw9P7EEFXT+/AC2CrL0+S8nk/yattvR5AuxAcADwvJxtpfJcMgx58/M6eXJPHqX2S3ef33Jdm35V+RrIRI0SUR4eueIJa8EGc2BS7kTwFITAGWvzRr439FkzIUKIWbVOG8rXZuGp/XiHLdKs8njmEz3OjdP3GRvu6eIq0Fcmyz0pfWBTgAWNzSDwbYcc8Y5E5YXsWFtQ3n7d0Z3zxKuXhVDf52B6CHiEin+stCpRQRlkWNNz72muvbXaL7LG/mZm0RR06yVuel5X8nid0H6npWZEXzfGen3NRSz3Gif7hTfRXwpwWxlpg0468oD3DI//swnjt5cpk90fX7LiFgzxYLai1sMQbWATDIljHD0JWjadTA4tgnc5+W1IfnwYOHqxCBK2WCpkAhm2ABiSBuV7SWAiFiWuuMkcSJsGKdLnH5mlhgiZaILVJ2KQXOAjwR3DasxHwAYYKoyp9djL4DgiacAOohfbNECuyF7tf+FRg1rn2hADSPtpRaF+AxeRtBVk5VoyBmUAMoALIAXXAGZCW14r87rU/JgIXEMnjxrMFqDqvLQAOwEBWspUpLQ9WG9IBWQAIeAVc6CDv1W233bbJybNAj8rkpen9RMAq4gHglDq6+vOutR/GcSvhZX2rbx1XN12zn+oG9oTh0Y96yU8vvEd/+ctfNpICLAGS2uJaZdF/Lx0uK53fPBdCrwB8wN49VtOt5gNZ+gRZCzQpCxBVf+Fs6sxmyYn0BMh4/8ii36SPB4DpXbnaDGQHdh0H6NmecDVtE24FRCvTHjN1Jb92I2KSSZSEgRz0D2iqC2FQrv6OCJQYIfCv3+iMjfGCNEaUIxSXLenfwsKAcASx8Cl1kLkFFOWTBwnRNr9dH5HPGxLA188AMXvT1l5AS2beRP3vGOCNnNC76/WTNpCvl7uW2t0YycNHbu2jO+OP7tVJ9/rr85///OYxUp7+L1NcyShKaa7v77rrrq1+tqJM9m18ktH/7incuRDSuSDDnguPpZu8/RYIGvt50OmTTUf8neex6h1U3tWl3bzJQgaVV3ZOzxD26xiyJtW9/7XFfjdjeC5O6Qv9rg2NL+3Qt77JR/dHveMzkQm5kNXKYIOeNWR0Th/mSU/HeQWdYx8WN0q+EkHOHukqXeaB8jvvZCTSWNd+9ps3UZ+1cNPCQAttEa7ssYWHFsnYeR5P/cueetVEi2/utfCD0CqXLItgHR/4WDWdbg0sgnW6+29J/7/XwGEPlonJCqoJTly6CUx2JZ6rQlLaL2GiNLmaRNvb1ITnXB6aVhyBhLNnz25ltho/w/bmqnWrnSZ4E61JD6g1AQNiJnvy5FlxrFA2AExZrnd+hri0Byai1N4wspElAkPl1ZdchWWRnT7IBsAXclUSg8IW1QXQkofchSYCCfQFtAPj7UGZngHXaiPPBx2rM/JHHkCIrIXrAcHq89t1dCHMJ49CaZ4DcoBlZMP1ZAZ86SOvFzmBEvqrjWXTIwNw7x7X0AV561/3AjKAb94UerDPJ10A4PoQOQBuXKcNUlTz4gSiAvF0qX3qRkx5sIBYtgEgAav0ZCUa2XHcb4S+zeuOB5IBUOAtTwPAThd05Xrnn3jiiY2M8EjY45Rd05P+pivhdQCm/lAnUuubXj784Q8f9skELOlMm/QrAi0US1m8FfTs3Uj6h43RI4BLj4Wg0oFjtYOehFrRYTam37201qKIBQDH1WnPCeIHaLqvsaUsbeGla0GEDuim8TrHeCDbfUgYMkfWngmBVjaG+CAxSBIZyKYvezl2IBuo1w627Dplub+Me9rMxhy30EN/SD3PXf1Bj+ppX5M+8XFMCn5kt3dW5XnS59qqD3k80z25e74Utua6dBzoJ4/6yIfwaUfPSGRf2CDd+LMooN3aIRyPfML/7A3TH3mi82CSHRFi55EH5etb5bUvqTBk+kKy9JnwwEIu/S+pR2XQufYicPpPHTzb9GMs0YH2RN569hQKO991pkw6JaPnQOQmT30RCXmc8ipOjyl5021REdkfjyHS5VlrUaLnSWGHLXIUQRCRLBzQd2Geed4LyzRG6RC59czJC3kdkrVw5P8eh6waTqEG1sA4hZ22RD5WDRwIlkkKALbiauK3WirJBeAC4AEGJnYfE1PEJ49VpMc1JqtC8Pw2wVvFbS9IXiGAqyyFQJ7zgZuynJFnhhWavEv04P7OFXoS0cuz1QopQAtQkEs785oEJAMIhUBZkUUkeIXaAF/Io3NASG2kn0idtgOxvauJHIFGwMJvoAhwcI8VfkSjPQvAtZVrbQSOECByB2LLFte+JN+uLaSKfuwh6b1H9n+QCRDURu1rpVyfWuF2P10WJkc+ICwgo87CqPI4FsJTKKNEDf6nG/cD0hGEPF4loUAafBAO/dIeG/t5AN3aCmCRt+vJIJSKrQCrwCD7idjwHiFDPFvapix6JQcAqqy8IqWab6VdG9XrOOCGxCE+yDD56Uf/IbjkolPfSIxz2qJ8ZQgLo29eNve3N4neya2d6hOu5RwSoo+VB3BrQy87zqOY/rULic6TwnsEJBs76s4LySbrU9/sTPkloIgIWFRBPiNxAeoZrqev1Oce9fhfH9Mre2O/ylZGHlthggC//nF96cZ7QTb9KQ+Y9ql+79WSoMV57ZTavBDCFk++9KUvbcfZaPsMtTFbVGbeXsRSn/KWGkvsPfIU4NfWvCqlKDf2ge/Ccz2XClNsXBQiHEGSwAKx7tlDB5KxKN+fsECkWh/YD8Ym7b3y58POyUpGH21gX9paWJvnIVJbuFtyu54dWWQo0yh56ZsO2Nwk0Pq85DHKILvzFkIiY+73VxhlpI4u6Emf6m/jkC23GNM4I1OhloWwRmScm57B2tfiSrbmt/r1nbr0s3EUYSdDyYPyjBbNkGfU8caPeunfIpC2kptXsTnrOrPvwpHHCklWZadFA2tgnJaeWnKelAYOadpNcG1uFloiO5yXrpqgAcvC9Qq7CqxHqFr5K+xqgjErpCZBABvYMkGbOP0PyKjbxOmjHGUDS8CZexC0VkHzVpGpmP1SkxemA4AHFPO+5bFClgpbiSg2uZM9T1DHIoXAFjAXkAO0rfoqo6xq7RfQhlZji/93b2ASACIr8C3FtM3WvcMGIUKwlAtMAQnpBQjIC6ZcwFPdwLo/H3rXRkCdDG+++eZGtgL5gHD7JXgr8/Agkq36B6T0QQRV2XQO2DhGL67rHWnCnQqzCizrc/LQPdIA5CFBJTbIw5mHhz2417drhANqFyBNToTTXiV9AWQhksrmEePFcR196Zs8HFawHQM+C+1yHWIRicge9V8eQWGC+siqPmDnwyvE/npHEdlKlAGs0pfshO4LhPbCY3UXdudb27Nx97Z4YdyRX3sdj4RkY4WMsgXtogcgnO32Alp91DhtUUF7nS8MUH8jA/rFPhpkNKJbCFVhU/pHGFl2SxZ6dR5BNg6VTU/29ChHu1955ZWN/LlO3yULnTmmjexR+caS/uY9ZF+u0T7eEX1M1+TyLODF4QVynXbPcGD9lDfI/zxHEqY09pAX3hBjgk7ygrg2D0zjze8WJ/IOk4sNs3v9VCbQdMcmpWRvUYV3VGZA12unUD8LWJ4zXnCL6HgXlmduCzbt92vhhg3yMEa6PKf1Hf3M8DttJFNJT+iycGv91164vOT6BtlgZ54/yLp+o3PtYbPuT790rd8jv9qgneo0Nnqmu94n2WqPets32sKG63puRETzgPnuuqPewxZD2KT+LDEJO0Tq2mdZJEP9m0y+/dGVxb9eH7E8WCcFRVa9p00Di2Cdth5b8h6rBm655ZZ3mnBMnibhwo6sIiNYwChwULgHgNmKrUkM6GlyMlG2utsEa8KTNKOJzkRZqneAQL2Bd9+teOYtCkA5Z3J3L7AFsAEDSIY6hJH4tIpfAgmTPfAIwDTBAwUlxQhEmViTC7AIVAOTbZqu7MqJQAC9ZfGqvEJqyOzTiyz9Lh22MEBgDUAFLgF3+2no3EcZ6miDOP0GnOmnF7pGUBxrhRiIIxdvmvArunaOztwn1E4/ah9S4Bgw47y2O2eVl9yFk0WWWjEus1/7HYA0sjivH50HgOgfCQaOhSbpr97jE8mNwGszOZFr4FtZ7fdybR432QsBTQAWACWrNuhbCQGARkRVuKRjvFHKRZDZs7IjShFGfae97Bnp5YHQHn1b29kAkExeoUWFTtKBe13nem0H4Bs39Bp5ZKulcneP9pV+HOk19iQdyJOoLYWl5al1fyGmSA69IVuOW2BgU+ojr74EQgtdRTbpSPmAu/4XbkfX2VjjuH1gCKsySsRSaJexoY36WChee8XYsL6xYGChwLPFvcal8Es2bSwIlSWzcaz/HNcvyqEzYYJ5z7SH9wqZtkhQSNh8hukH/awPgG42IhFGYyjC6tt5ni16MyZ79jSeAvgR8YhXzyx9F7kgpz6kL7J//etf32ysceodcL3PTL28UMoRgqp/LVDoT32XB7z3DupDJJi9RXqUIQTW+GpfbM9cY0fWQh/PvcIF9YGxHJGkc3sE9bu2kMHYRIwtYuSpZHP6qLZFbgrx1F77sJSRZzJCE2kid/teI2yRGfpO9vrS7+YAZTS3RP4d63mXnL7zbHmeajvvNp1m23OCVQa7l1af7U09jusWjjxWVLIqOy0aWAPjtPTUkvNENHDrrbe+Y5IrVMYEbBL1Dch4v8z0NhSG1ob4yFarwybuVuJNViY1INPemjxCziuzibdwGhM4AEIeEyOQVZgTIGJibT9RGfwCw+1rUa7y2iPThnVgXrl5UABoq7XOB+4cA4gCx0AjGYAQ6cVN0uoPQJrcET3tKvmG9gMSET1lt9fHtc6XHlsoD6ALTLkfYOoFwggDQlL4jzoAALrsnWR0UlhLq7GF00RcrXADYcC2kD1lApN+a5e6EZDqcr8+yMNCvohh+9G0rQ3wrqcH/UTnvAL0DOjwSBQ2idyQxTGr43QPfOcFZVd53pSlr9ULcFp156FRvr6lo0gLcMzG6ARIdY/fgGnhVoCzvgP4kTD19H4wOg0s5rnSX3TAE0N+3rH0VQggcu/6Xrgs1Kt004F71zrmGgR3eqPohww8mM6RUaiScnx4sdgjIuE+OlFeBLKsbohRnmLklr60vTTWvdi78TND4ngckGxEzrjgZfGhW3rMY0A/6rfHSPie4xH3vJsRcaQ38K4t5NHWvM++EbLnnnvuEOarP92jzz0T6DpPsH7QBz1vyCvMDkGjZ9fmYdLHPmyaTrTBIgNiUrp55RZa1z421zWG9QPya0yUyKQFEm0tzKxw3h7aEQC2IvOq54r7hLOWZEI9dI20ay/74eliS8Yr/RsPPG7OI5DGCf37H2HwHLKvy0KF/jOm6Nxzyz3pWdvYCvvRV0iG8e6jDwvtZGPC+5RVGJ7FA4sgPN/tsy174MzKRy52pW6JkYwv3vj01BiNlNIRW+i5Rec9+13T/KDvsulIV4tWnXO8Z1zPn7xg6mWvPfvZDD36878+zkaVwYsoCUqp/pcH60SgyKr0FGpgEaxT2GlL5GPVwH+FCFqhBjBNgkKkZBGMRJnAgKD2A03vydz/Y8JroncPkCekx/88B0BB2ed6IW2JEkp/DIQB1iY9EyUQ5oPglAnNNQAAmSKJxfmTOSJUBj9gorYAWSb7UlWbkNvvE2iMKAD2gArS2YcMPhFKQGGmlvfbn8l+bpJHrkzqVnt5DtrvRTeANgICACifTgrRak9DbUdOAHfAFqAkf30QwXWP6xGs9lOVGvtf//rX1nZ7P8hX4hA68b8/5SsXeSl7nja7r1X5VvhbkUYSJZzQN2TUX+3HKnwISOQ9AdaEKEVsyOt6eqwtALT7lZU3BmgG3K3QFyJntd1fK+rKcB/5gEu2CujSA9LYXg02AozSi7bnmcybB2zLupiM2k82tskmAXGE0f1kVK7+c84igPJ6qXB7pJRlnLFFfdyLpIWKRciBQaBV2Y0JtmO8IJv0wvtprxlZfKs7r5N6hf6pg64DsmQvwUZhk4XpIqSBf32VxyCP0J133rmNgTxiytYnbJynW/28MuThhSWvdmoTglAabfch3NMbrD46cw17dM51dKO8wlglAaEnxNQ1rtWOSF+vDtBOzxyLCWRpIabQXW0jF30F3htrkdDIpvZpiz5mn/oAKSrUGHHQt+zNt3IRDRkOERn78Qpxpi/jvhcTk1coLw+fNvH2aRMPZi9LRohawCKLfrcAU/+oH/kll2ORh0iIZ00vfS4FvzHEDrXZOFemj7J4sbT12WefPSQ4IlMEKCLcYkPhlvqBbVo4cn1hgumnkGn9dtRj1QJRz9QS++SNn2W0Z7b290yc/aicxkLPwyIHLEogWhKGeDZ4TYQEPXlqpwftP8/7hSOPFZKsyk6LBtbAOC09teQ8EQ0IEaxiE1R7KExGJkhgAQhsBd3kavIte1zppwMAymoCVZ5JEFg0+ftrn1Cr2spzDRAaSQBKCvNwzF8rqSbX0rOX0jlAEZg1kectilA4xouVhyOPV/sMWpEGjgP4EUXgBHAAdICqyGArssDADH8sFC+wnOenvR5IEXLgvGNWpkt3DVAor/Auv/PytI+h8LtCGtuHhbwiGep3Th8hPK7XdoBd2yQeAEA/8YlPHMhSQCZ9twdGfwK9bUZvvwngWhKB9ruQ2/02y7MBK+Ou00+8GXRHl/7nMUHkEb3Cr7QPydUe+iR/ZNM9ZAfmEHbysQNy9R6gMpOlw/qPJwJoAtaF3yFCZHIvolYIKpnoRXsL90OgfPQB+QrHok/tiTwgqlb9yaVMMpQYRF1IgnrYHz3pc9fyKtIpbxnS4YMI0hMQmBzulTbeWNIW4XgAMPJk/NjjqOwSXxRa5f4ICzlK4KB85ZAFEdB29SNZjkec9HH7gh599NFtHCLc/anPMeFxvDfIBPIhxEwZ+r+sm2QprNBY9VfyBOUUUputtWhBJ6Xw5gn3Ulhy0xNboNs///nPm51rV3vfgOZCVCWJILNPfa+d7gm8l7wl2VzbAoi+SqeOu5ZMZGBfhRh6rihP2UgUMuVacutjH/1lDAr3I69xyFPH1n3rW7rg3YrYaGPJRcji5bjsObJBTiGtyEP7NNUVodS36tIG9xlnQj7zCJHHc8kH6eCJRvZ43Gp3izwzMYV+YJfsB8EiD0+cMea6Fl56vlhEKrtk424SQvfTXYtj2WLhtBGxvKt0mX0XttmzvEWUiKHf/tgc28qGtPnixYuHhbrrTMQLR54IOlmV7l0Da2DsvYeWfCeqgRkiSBArrf7mS0pNbkCnb5MZ0FWGM2CSB2VuRO5FlHkhTMAmuYgBoBUwKzmFsgHKyFnvV/HN46BMk2PhYf4HYAM0hUyVsh3YBIaRusgZ8GhyBbDaHN6kq+32sQCHbaYPLAeYCnkho/YXukQGE38hR/5XfxO8+slNd8ANUgEE0oH6AJHCESOweUwKnQoYkKkQuFbcyadu9wLspZgHjpBC4T88MUCg1WzXIyruB+oCYmUnrDw6VX/vW1K+vi6cyjc9uh54o29lIgGAFTtpvwvd05PrgMj2NNEjfSrH/72nSB/5zQ6BrQgzoIncsCGEEVhjm3lclEOXkb/2iukDq/7qUod+YJ+ljfd/4aetzLdHj07ZcN4we2a0XR10ox/1i6ybSGWLEmWKsYkAACAASURBVGyPzuiF58dej17CDMzyVrJ/ZUyipw3sQ5uBb5vwlUU+RCovqJd292JjoWh0pr3aSJ4WLBqP+pn+vYJBHzV2kRAAmezkCrwCoBEsRIYsyuSBVEdjnp7IBlSzJ+WUpEPb3VOIXt7hFl/yZASs1edcixLZEH3Y06Sv6Yw8bCs7EjZH7/pRe5RrP5j6LFYgWPo/UO+4sgPZ+iDvN/vxafFHWYUGGmftgSoUzvlIPYLDO0SfjrEVHjQfnirZ/Gq7diDlbPrq1atb/eykcGa6s3dVvxY6SY+9BJjnpTC7vG7qJkN9qF5y+CsFvbFibPWsL8RORr2eaRYW6OrHP/7xIUw5spaXWB10y+PFlvPY9/7EvImRIvqe4aLK8WnxLoKkLS1aKVPfK6uQcvekwybPwnzJOPfaRSAdjyAWphhpJhcyPL1oRyblhSNPFKWsyveqgTUw9tozS669aGB70XAhfffdd98GjkzqQAzgYTJrMzHwAtRGWtwHtAVGTHRlmTJxuk+2K6CghAVAkslSqA/Q38q+lWCrp8q0H6WQskJS2rdCccA6WYRhNXHmHXNeWYBGq5uOCVvremW318r9/gcMeHxKGFBWQ5O7PyASIEKeyI8c0V1A3DeQ2V4bYFdZVoOFcJnIhW1pPxBn831hKVO/vBuRtQBoYI4OSi8f8HOudMwRP8eE/fTuHwDdfUKXhH7SQ/vj6AbYo3Pl0AedA+b6tox4dFnYov9dW2ZE9ZXoxEq9vi6sCyAHmNRHPm1Tdt45fcEOSuSg7FJiKx+hoDN7jNSB5Lnf9fUR+ckQCS6ZRRviyYPYssky2SmrlXJ9216zVreBYeBRiCAyJ0xUQgB10F/XC+/SVt4MY6eXmWovuzKOeEAjxCWg0Oe8Fe6NUPtf/SUTYAtsHcniQVKW+tmjd9RpH/3YQ8J+2zfUPiN1Tk+COvVHCSV63UHhu8rIG0tXylan/vEXGA+wtu+tZwa5HFNnqbSRa/IYf/NZk6dIWREB/xeCzL7owT3kEAb34osvvsczKhKkD1wnmYl7eXBL6MBrZDzTZx421/tEptpTSbaecxH0Foi0KbkD93ldHG+MGjd543k0PffoS5g1nTuHENtfF3kls7BMBLG9Y+2Bcj37Y4dzHyR9KodnUAipstqL6VtoJE9tIXQ9P50TklvbjbG8Va6lO+d795Q2Xrp06ZDxlayuKySbnoxJZCw7LGxTe3g0tb8FHM/MSV4LIVRPXmzXpscWCzxzyJ53fRKxvFPsK29kJD3vnvKNg0IGyTDLUD5ymR1eZ2JeOHIvaGXJsSsNrIGxq+5YwuxQAweCZXKUAtsEZRIHzk06rdCb0AsjMUEBlIX/mLRMdoX9lLTAxGnCtxrbxmrHAgx5jQA7oMAkz9uiHOCvjdl5v9ovAhwjLkha5KEQusL+AhiBwTYx532YQEF5yY+okSuZS++el8R9iAdg4xptKeSqVNpWpe2poCeb0MmmLQiYawuZBEaBh8IegQIEVXvpsDAufdLKrOP0kBzppv1lykOCgSV9CJwCrTxZ6qNf/yN4hVU6rn8ArvaMta9J++kj4NMehUKH6uu8Ver76le/utkQIoIcAY/kLPxOcopIJPBZKFCEqmQndEEuelYPYgVoAf29D0e9ydD+MfXSv/YhHWy7cET20AtfIyvq0G59So9AtTYAkD6uA8IQHfrQh/qMjZKpLIy+y3wXYDdOyhBID+7VL2So/7XTn37laQlwkofnQ9iVe3iq2JbrhOHxjvAafe9739vst0WNvEa92ytwqW2AL/KDXNAzO1GnBQPX6T/fvBPaQHb9RpbkzfOYJ4vu2k+pXG2mQx5Tdgq0l8Z7epGUH6Elf9kCla9P6UFb9AW5JazwvrU8Ia5jm6717bexwjZ4kfyxO33Go0v3eXe0caazp3/HeiXA9ALlrdMHdEY36iksNaKVF8T12szjSNdCGIXh5cmWlt1YY69si/z6ko0aFzIr9tJge9/KnEl3LT4Zv7xSvSC6RRr6RtKMc33WR3vU51nbs5V9IKG9iLiXDLvPYpDFBR61vGARYf3N1st6qO7apj/pGbHsuVpYXkQpfRY62DPFdx7Y5pRsgB24PpLb87jfRSNEePOEHv2dV8v1yqALuu6TLGOuXjhyh8BliXTyGlgD4+T7YEmwYw0IEWxCMSEJUbH5t/Alk7VJ0qTc3gXNAQ4LGSsUDugpEUGhPcCs1VyTL8CRp6HU4IhAe4ZMrCZ8gBHQNjECQHk0yGfib8IEiIRvkdUxIKRJPo9coXp+N2G7tvTiZPZb+8gR4AIQ3Gsy1tZWb7UdiNN2AAm49j8Q0t4EsruXt4s+rUArG2FBSJEs+ysKe3FfLyV2b94dunTOn/tK3awtpU33P0BIbgC39wtJKuD/vDXaCezyLiE+jusPunUv3WljqdFnVkbhVVbZ84q0364sXe1hKWzHb/tBAHVkQx+TXX1kdR1QF/kDvIF8tgG4am9hXu1XQr7JIQwP6WlflWvZAbvRv4WaKRMYozekwB8AXvhnYZts2jXq6cXR2u56Xiv9+P73v//wHjjXplvngV32T162UhY/e14KnaN7dbcfiQ4Af31XKJ1ryaT9vYaATPpDW10PgJflEnjWZzw6xoukCL3LC/Bl0+yLrRZuR465f5At154yPLqndNWuZRMR7ohQoWC+/dGzsumfzZIXYOdV4rnLI8YG6LOsfBGUxjm7KQQZESgkTHnCA3/yk59sZSFY6qR79auTTRtXPXeMO/Kzw/ah2WsmFMw95HWtsnuu0Dd7ZRPspD1ZE8Drc0RPiKV+1K89ayYwn/uAhO15BiD8PKB5TyTsYHPtt3S/sSKskMwWpgovRNT0fYsuvNO8WPraNS2A0ItryM8WEbVegN0CCX21eFJ5SDtPrI8+Mha9fJd82tK+SOUbH5599KgcY5Ou2KHvEgfZZ4qk0a/jPoVbR6QiTxE35ZOzBYa89K7vOTND+diD37VtkqoW2JQdAW4RzX0RMs/JSOp1yNV2+46n8CXa0sCJaWANjBNT/ar4lGhg82D5mHAAAQADqTBxAlvApkmoSQ+4N4kCsYXR5M1QTtm0mhzf9773bROsCR8IA7DcZyJvL5JJ3IRtYldPmdiaGFvpjBAFDFpJda+Jf27wVj4AkAdHWSUZaB+B7/ZUzJXSSB+Qhvw4B4wVRpJHwoSeLBEsv4E9OqND7QdUgCZEBRiUCMKxNvk7B/i0os9TWDgbsAlA5d1Kx/TsGOAKAKnLdXkyCpcjB9mBeNcpWx8IP3OtUCagvtC9Nqs7B3DwEv7mN7/ZbCSPz9w34T7HyRnQQQD0IbtAgulLPwD09toBdNoPhPvWr8K4IkqBVm0EltkJYvPggw9uxMx59ekn909PkHsQHCCf98I5qZiR6HSsr/LQALXkFupUdjb9TC/CAtsPlWfVdYiPdtO37/Z+0APZ6NMnr0ihdepl43RAvyUD0Df0xXa0D2HXtmzLi1CB8/bBqNNY5VVjn/fee+9mb9pnfDYu8+rSiXYiJWRvsQTpq79L1a2feLPyFpYco31Lysyjpa2uK5wPcfbH3nht2I4+0L/tpcn7Z8yWiZAuWlhoMcO3895RpA+FndGTfuldbXQkzLK2+60vZbJk61K6V46xRYdsI9ue4ZraMG0kItRzzzNRUhHjh47JoP96djXuCueNRGi3hYGPfOQjm70I09V/t99++xY6qD2ejfTBPti1fvVbBlDjQlt4fXu9AH0gBRavyKVdnnWF4dKDctiGkES2rjwyeWaQUTvYWcQWie+9avqt92MhXnTTfjftVBfyzBbYSs9semn/LpnfeOONrc48Vu1lUwb9Rr4L71YPOQtVLryvEMieO80LeaHqq0mG/a9udeRpbRGoRUHn9KPFp3chV4tgnRIgs8Q8fg0sgnX8Ol81ni4NbFkEm3CECLbqDcwAZSbqwjMANUSmvTBNeIGDVgtbfTYpS7QgpMu1eQkAgMLp3NOG6PY2AD7qKeRLvYAfIGUSB1wLEWlCLkvfBBetmgIC6nN/hKmMau7X5tI9AynIB/DhmoASfTSRm/DJAwi0KqouvwGiVsMBIsTHxz0SHcikhXS5X3lApPq1NQLYPhay9C4l9dT+VuWTgz56JxPw5H6rzJEb4ZT1WV5JhIEM5KGD9iMVwqkt9IYUWjHPm6GPJlHxu8QM7qV/oMwKu4+wo/ZoALD0L2mE8oV8uQdJzHvVvh56RwAAyGzEu9kiInRXuCTAH8kJUAfq85QAe5GJQlxbTKCnknrwKuk3BM1xv9sjFVlo/xDZ2ZX2+bBNBANo411wP1vWTyXWIB8gq32uU2bhXa7pRcm9xJgtKUs5vBV57HhTAEN18vD0TjWeLbp0fQSP7ZCBnpGs3sXGxrUbwAWw2Yw+90dX5Ipg1gfKotNCRxFCOtBuxDlvxe9+97uNFLMr8gDleSEK0/Tbp4Qc2pp9KdN99lxJzOEe7em9UvoXYWcD7a3Ur/RBbkCfFyivJht3HmlGcgrxdV6b2h+oX7JvxyO1SBt56Iwc+spiiTKNR/1Ix2yhxSX/a4/jPK9nzpw57B1FcCwwqM8igvJLtJI+2ofkuYAA03WJfHjE9B0vnfq8t6rMlerTR5F0CT/0TeHSkVn2SXfaow57RekVOSa7ccBWtVv9PFLtG3QdW+0dXMrU1/qn5DfK0UeNTfK0B6rn6tynpc68kumdfTiunx2jE9/10SRR/neuaIXCDRuvLSb2WxuMmzJ4Lg/W6QIvS9qT1cAiWCer/1X7/jXwTqQG0LCRHOgpvMtqc96cJkSTFqDveJvG22Bsgm8Sc53JFphWHnAgFMw9wJmJucxyAVQTnmtLUKEexAGAaY+He1xfOFB7cNSrDW2knimYtcl1wAGAn4eh/U/tETCJAxNkrA76Ub9ryVzmuYB/E7x7ECg6UBdwabIH5IAwQNX/VrPVgTwEdPPmaWsJAcoeVgiT43m61KkdAE1eNKCG/hAahKPscO3nAnT8aZdVZ+d5QcgKeEcU1FGIXqFmwAwZI9KFneX1U2bAyb1W+gH8vG+O6TdgzrVW4/VfyRG0rfbmMUDS2IF9KdoKBFqxVyZikjeIHktYYs8I/atbOe0fpHdpp9sAb1i250oflN6+BQD6o8+AXKSBbrSTLehD5TuWjRZ6Od8d5hrHtb0siWSkw4AgEk7ekspot3Za4HBMHdqOvJfYASjX1/qP3PoZSLf/pv1Dvtl6REs/CnETbqnvgUttNC54yZDuyEEhgHShbPIWDhgQVZ4xaly4PuDqG8ECypXP3kp2MV/VkAe3fUh5A9VFp9K+K1fGPN/kiADN8VliDHXRC1tiY3lRs6lAu+eQsapfA/Tqbp/SfC0E3TtOP9qg3oB5/a7cnqMtuPRM8ztyIGQP6dO3iF4yRAwQXN5t+pqLQy2uqN/ij+sRPQRJ3cJYycTLh/jVh7WPLBJmsDN91rNSm8t86RpjSd32T5VV1DMjj3F7oPI49l7CQrfVZ+z5c42ykcgWECJLdO5YBDQPU162PF5z+jR2CzEsYqK5Kc9/Hq28dHnA8pY1N9FZ+/08+xbB2j9QWRLuTwOLYO2vT5ZEO9LATNNu0vrGN75xyMoH3Pm0KmqSLUSsFewyQbVSWGhH3g7XAxTANRAEyLrHRNlkBzQBs4X9IFJkKTW3iVC5k2i41mTvz7VAZOnSfSM/hQHlKQhcB3wiRmRpxTWAHSAis8kayFAPIJGnLGCGPDimbTwy2hNJaRO8+1xHLgSr8D0rxib4VpHbQ+U+7W9vS96D2gWgIWzqQhCsvpd6W+gQolGq6OSPrPrmQQuMtGlfHcB7gJC+gS19CWS398xxbdH+wCdd0qsygW3l0ykAD2S7B2ilI23n0SSHctRZaJ12KQeYdU5IFTvUz6U7F75EZ4A0wEgGgFrdykcW3KvdhbPSE8+NtriWPPrd8TwcheORpbTizgG06iNvxJJdsFMgd+7/yHuax67Q1oiU+yKv7gOG9TF57H2kCyC3JA+8HO15QzLZiw359G0/XdnpHnrooUMIl7Lo3Te5ESpEI4+UcE+2jMBaACEDe7GPy36hvDYRmTxH5EAo8tTllShraOO5cXXhwoWtP4zHEk3QeYkm2E/75iIE+lJ52q+9knr88pe/3AiJa9iW/11jTPlt4QZxVY/7jVW2r40RTbKSq9/aou+EjjpmLAXG874nU/fwAusr9kMG9bS4oS8jBdkDPel/zzv1KY9MZUFE0IUYCsVj4+350jaEyRhSX9EFEZb0p0+F6ZGd3ZRMRyIWXmf97d48a+SRar9nCLnai9b72BAjchh3vKV0SraSpcwQP3L2GgVlN67KQlimVzo2HvKeFUKZp4+MbEH7/J+ulElfjkemWyhL337TsWsKH5/eR2Xo9/pkLgxVr7nE4ssKEdwRMFminAoNLIJ1KrppCXmCGtg8WIXbCSUBHAEI4K6V01ZYTdqlLQY4TZatajb5BdC0CYAyqQOWhQUFzADaSEKbqcnSajlQ394UZVu9LfwMCDBBlvGvcD91l3q5//OSKQORUaaJuz04wIQ2t7oayI+glS2xxArKIZs6gRz/a0fguj0qvoGwPBUmfp4doVR0xkuRl40u6DUgQbclXsg7A0SR33XARO/+UkYJPoAhgBrgBKAB4sKN3KtcdSF57btqNdx1+pe+hPchFmTMY8keekmx9tJPYXWF+fjmGRGO1P4Y9WqLc/pQeb1XqvDBvDJ05c/eE+0UknR0/x9SJdxK26Sp1n+RJV4LoX36BMhENPQzUOk6+s2WW/Vmj3mr6JJe1K1tjmsPIAyQ03t9lKeU7MpvH1r7RbRZOfqvfYmRcbrVD+qiKwlR8oypE3ksW1zvRWKfvFPAMALiGv+rQwII9ki/2kAm7QceAeFCfOnePcgLG6DfQlR5Vz75yU8eQtoK/y0sS7vUkb4Cr34HhPMC6Y+f/exnG3lj7y0w9CJj9bOPvOItJOTdZl8y7dHJtWvXNnmN9d4N5XegeXo9tBepQ0QD7JEr8ubBUrf2ef/UfM+S50peuOQjYwlIPAOQ1jzh6uivelpcKkzP/ZXlWmGu9MOG25uHFAH5ERmysQt7yBDuPDL6mvfNQg4iY9zzvtCBRYsIsmsk9aA/9keWQrKFFBbmzQZ7ATx78zFeyWds0rP20mteoELw9Jl69a3rimrwTCw9vvOeGdlwusnbp5100F+E1G8ytIhVeCf9RJhadGqeKeFQz6YImm/19Yzyf+RKWcYSffW5DtFaOPIEAcqqer8aWANjv32zJNuBBm655ZYti2AhIw8//PBhddbEAyAVXhNJcm37MkxUPu2lUFYAtomPh0XYi3sKaQOkXGcyVgcAAkQAnL5blQy8Ik2ArfMmUuTBxA7wAQQBX5O8+wEH15v4gQkAQfhNQF55wIpzhTWa/F2v3LKdFWIVEADwyNDLdwEc9QPyeZ/a91DIm/ICo7x52lwoVHtOeJHIFLh3nnzIAfmARoDK/46174UOkSHg6MqVKxvI0gagiezuK4TStX7TlVAw30AYPSFSiImylO1c4OMPf/jDFspUuKNzEe25GZ3MVt6BW+AM0KcbiSNc3wtSkR9tEPIm/A8J9an/2Yt+AaqQqGwK4XEcyQBInZsgOi+ndiOYklEAlUiE32UwpI9IaoCPbNletlN4FV0ira4lm2/2QC5tzIur3LnvS5nO5aFlU3mvStPe/kHEwznjqEUJe2zab4Pctn8MQH799dcP2fjU64Ww0pCzQ2G+7V303bvQfvvb327EAFnIOzM9j/Z08RhFPNsXSZ4Ab4speSGUk/c6MJx3+qc//ek25tka22ajwmb9rw73tvcnOdiB40Ideeief/75zYbyjukTCT3yVrc4FMFrz1cvJI/wFaKWLamHbnjHPOdaNFJ+oWsRJ+1x3jPH/+rw3IuU5xl0TWSq8iMgZUXkWbMIYEzpJ/sfI33so0yD5M4TbjHCWCnDKXn1v37xTGBz7MNzVNnS+itTncYJu2oxiny80sYQ++yl3+za9cZqCwm9gsPzynMjL6K29Tz0PC9k0ncv3rbvtueO64UJ5s1tzPruOR+prX/yMEeG8gK2CJH3vTBx/dZYKVFSzxTfk1BVVzZDP8gtnb3LZ+HIHWCVJcL+NLAGxv76ZEm0Iw3MEEGTkPfNFJ5W+JZJEFAwIfsAAnlG/G7ldq4sukd5zsmeZVIHABAEkyKA3YTmWmUWrmUyNZk7X8heMgBkJZsAOGbYlnIRBceazKuPnECX4+2zMtGWQKLQP22wSk3WALYVXPc5RkaAtX0kQALwrUxtUCbZ6QfgKCmC/5Ex4LjMaWXlatVW+YCOsgM/6ipJQ6SGXPTnen2kTgQIgdR++rPqTQ5gsH1d6m0vmRVm4MyfjHZkaxU5D42Vce9f6v5AsPq1K/LZ/iT30x1PCLICjKoTifMpvKr9R2TspdOFZOoH+ijRQi8cLgW9byQVMOT1cb9j5LGq7z5yIbd5MukU8SBThKB9KL2brRXuwDbbo5O8hGU3AzYBfnUaEzxbhTfW36WCp1v1kY2tIp0tRCDq2ppnSb15gOkxMO0a7WDTvXtK3yFDADCC6oPMCDXjnSKTT6Gw2mbcANXKkgY8sFzYHDmRayHCeUsKv9LOiE+LMcrOU+d8NhA5pVehYcLMeG3pnt4KGdT+ubDjPjLpN3bh3U8I2a9//evDPro8KN/+9re3sZxMETry8NoJtVRO4b2dL7ytBSD9dPHixY0ERqYifj3X8tBrI8LO7vIKRhDooj1ByiZHz6vKM+7ULwxT+nJ2634LIkL72FXjy5hmyxKY0JuytYXXkzfV2JdC3af06hJcKE+bkFMLWpE95IbutaGIAWVYUGGj2uQ5Uwi3fX7K8tzjEW8/WGOjcl3jmcT+mwM8K8isz8kmnFfosjZrV8/8SE6erL71ceStkMvIdSGGhSJrfyHKeb7dm5c672j3TQ9W4aOF6VqEWQRrR8BkiXIqNLAI1qnopiXkSWmAB6u6TTYmRuANAGifj/MmpGL524MQiWkVMoIV2Gii/MAHPrCFM5kMrY6aTAEkf8BKHoAAl/NIRRm1yNKEGGhyHmhsfwrZyQWYlgxCeQCHe9QF3LVqri1l+jMhtx/EeccLY1QuPfguWQVQ0T4yQKjsaOoDCoBhH9e4p5V9xEB4G9JBbnIhSQAM3QA/czU4D4JjkTEgRT3u9Z0O1QukWcnWNh4bQMfeGuXmdYmwAHWtYpM1MlxoHZCFEClLaB0PC6BExwAZHdNV+yWU3z4KcgBwVuvVhwjlqdPf9FNa6t7VpZxStAecA1J5GrVROQCkPwDUfjOgkw0ihIWwAa7AY95Dm/8Bxlat6Q4w1L48CP7PY6s895OTDtWN2Gi3NuUZRWCdQ+DU1d66PFeuL2ECQhThIodrXacs9WY/7ZuhkxJk6G96Zzs8KefPn9/2tj399NNb/U888cT2m5eK7Oyl0DKy9YLn7K89RxE+fYegI1hzz04ErLEdYYgMREy1K6+D/+lUv7EdKccL8W1fIdl6Trgewcrzy7OD7Ln38uXLm86nV/vcuXOHdy3liVMfW0IkEKxkCWS3B2g+Zz2LeMjU2x65iBV5JzFjT55Hvci4hDD6JyLac1C7lNl+orxHXgxMNpn1ItN5zYUC6te8YuRgy8YhG0dcIjIf//jHt7HmHKLPwyVpCTJEH2Tz3izerAhinin6YUPGJ50iWYVnOsbGLAT4uJaOjAPyalPP4rxQjrdPjK71oz/t4J0zRrWbDRor2Yny81axkzxSPYcmmarPPNvNTeypRQDXRcCyyaID2EDPkurNXmd4KSJv7LhGGdf5LBx5UgBl1btrDayBsevuWcLtQAOHPVgmbeBKmFAvZUUufEyYbVQHkkz+TWQm2TkxFbbTpIlcRbBcCyzkzQBK24vVXhGAE0iwAqoM5wvlc43JFVgOGAfQCqtzX+99sqIPbPoru5/ry6wG9GpXHoXC+gIzJakAcEtDXAIFZQA2gAcAl0etzdutmKc/KZrb49MqtyQFQBICA5hFUiKFfhcmQxfkKZwJkSlkpiQUrgVeI4i8GWU6A+b9AWhAmfJcD3AhiVZx7UWggwg1wk0+oAbIBJIAuUI9AU761J95NNpcL1yQ/DxYheKpCxAG/hAXfVs2RnqlSzbh2z3KJbNy9L1j7mWj9Ny+ktJNF7rFhujEvUhn+5EC/73slt1mg/5vRVw9gCXQqWzn3JOnodX8vCpsiyzKykOiXR3Ps9YeH2RGeXSebUfkj274j6S5zrhEgoRgAc1PPfXUpnekA6HVTl4f8gvNMxaQy/pGv/kfwSrsz7XsQL99//vf34gE280rlScsUJpdN+7zfPZ7Al51vfTSS4cxgmC7TtuNBW1VPptjC8LbtIPMfhuf9UnJUHiwsoVJ6timMkuSE4CfyRTmYg6CQjbtr38qbyZlUCZgT2ftYXSefC3YRCgjZXl08mSxA/tbLQKU9CWPim+2on+9E0ufdU457ML4k3WwZy4vcfs3yabfjTNtLgkIktU747TLeODp9jxQF9n1sb146cDziM7ZgPYiH+1hpfPS4bfglbeoUHF9pS2uE+Jp7Hge+fBmRujzFpEhXU8PU4ttrovE9Zxv7+Mk980/jeHmhhYE5neLQ3nRtNEz4l3I1cbRdjBPLxGWBnangTUwdtclS6A9aUCIYBNLK/r2OAjtKOwNOWklG6kwgec5agI0CQJLrcx2vfM8DFakkQifris7oDIdA7Ja+TeZCu0SFlNonIlQ3comk0kdELD6XwhOHiPnI2pAiUnVRJ6nx3W95NjEXmhae7SAZWUXGumaVtILywMWhWhNglloY6upkQWruDagKwf4ADzI4/o2kJvw6Vw/5PGxqg2MF+JDn8oAnPzveOGI2gncAJj0SK9lbVQPkCfMCWAKLAOlwAXwpT+Uq530AIxL7cyLg9DqEwARwSJr+6MCSdezPgAAIABJREFU2K0Wu1795FAXGdonR0b3CWX0zY6UVSKP6XkodKs2t6cJ6fnBD35wSJyQLO1jy3NAr+oHpAFU+iiRh7aQe9ppYI+MdFH2wN59xA7ZsNDBdKKvHC8dufLpjU0UOsY2S6xCHufoxn4osrLz9vWlQ3KRYXp5lKHeb37zm5uXgV0gROqRdbF3GCFtEgvoc2Ta+7+0ATlAeumCTOm+8Uiue+655z2y5QU+WzyICEX+Asp5CdqHRX7HImV0CvgLU+PRoCc61JbCf1t0QZw/9rGPHfYMqVvom0WCALwxff/99x8WB9hGXlShujxEhZeSpT7Iy5Qt+c0zZC+UT7bgeCGfEUkhtM7n/aXXPCh5v5Wh71vYcH0eWM813k9ZAYVNRszScYQUeUduLGroN23tnLKMIfvsjD/X6n/j2TOC7dMzXUUsPb8s6rQYQjbjWBZJ9kDG0qz3jHG/5wRPJzmR+No6w+8cy6vpWREhpxsE2UIAokhu9dMpgqXMbKc+iei7pn5u4SK7yg4jXhHXiF6/fUeo8wi3QOV31yu3sthkGXOXB2tP6GTJsncNLIK19x5a8p20BraYiEKXXnjhhW2VFAgDugtlKxQHWOiFnAlemIbJq6QHJsjIFjAtvAxAMYma3HuPkd+luy5FeKuPrge6TPpIlBVUkyXgWVgKLwMZTZjAgol9gptCwiZIUH5Z7dTfhA/wqROQID+5fQcu1VN4m+MAHaJEbuUBJu1xyvNERyZtRKUXcvaeKmX0gty8fa2kT+AA4AFRZQQr6YVytZkMQCvwDRznofCNDBa2o90AXGRYH6inl946b49Y3kUrz8hEXiDXyuhGD5GQwOZMMOE+dgK00SnZ2vNTeGl7vsoa114k5fI+uk47W6Unc6GZyuSxyUvFNr1zqeyC5CvkrvcE6TceM/2UpzRPU+CYbdExW0H+1EcW+lAnLwG51Ed+H8QI2C38SZnsG6hkt/5HqvQfOycbUt7eKu0VhkU+usheWs1XV6FLJcvgsUBWhJb+4he/2BZDhNXxGKif/Orx5zc7JUeZ92Qc1B/qoPdJiHg9JFRgjzNEMzLWuNHf6tW3vCmFRkZYG/vKQQy8V4mM7rEHjC5mmBeC4GXJdMlmS1LhPl5V19I9kiKcrvGhHm3IC2shJ+CcN7RnF93mAfK/soWvdjxw3X479yEL2V1Eor186lYH2Xrm0KU6Cu+kQ/9/5jOfOTwv0tEE/MrSR67NQ81m6DZby07Zof12ZHPt7bffvpF1OkQUlNWYN7ZlLWQ7+kj5xgRyqV3IvfHgGJt3vXHXO/Yc155Col3f/rFsQTvyDEYms9meg8aABB7G5fR4Fp5Zv1ggKkohslUoOL1HTgtRbLx4dlVG3u/pBcvb5TuPbaQa6SwssvKOTMoLR540Sln171IDa2DssluWUDvSwDvFpwMKspGVtKG0u5Eak1vZ89wTgNOWVobbdxXBam8DQGhCK6lAq8FWdsso6Jjy22/R3hv1mLiBBJMtwKu+Yv0jQSZz3hJ1RLzIozzXdF37cpSfZytSp12tgOctM+kDfjOFsvusygfkIzWtgEeY2lMl5TS5gRjgJmJBlpJ2aBuASBYgKrCFRPVyYuCmjeTKqE3qBcRKS65MgIR8rm+VODAJSFmd1iZlI7LaDuT51p5WlMtsCExLi97qL4BWenr9k956BxGd0TGZ/ZE1MFxYXAA/sqNNZYSsb9ifOsuOSA6eDmGnbcQvvI4OyIJo05uFAnX1IuXCIgNv6o/E0E2hjsqonXQT4QBiA7rtn9Jutljae/rUdhnc9CkilDdKaJ/jADFPhX1wPLPPPPPM1kfqibzmIciLEflzjWQ02mf1XSa8T3/60xuJd479GEftaUPolIWoOycDHXvJ29KYVU8vws1TlUexTJvID08E+RsfiK3FCNcg6HleIhntvWQXvKVsyL36pXc4+f+uu+46kEy2RQ8IpAUdbVf3HXfcsdlq48s19GYvpLHEA+uTh1Y7fFpEyQa1nSeH7iOYAfIZtsbGtIuOtMN3es1TmifebzLkHeyZYiwiQa+88srBuxTQ7/kYMfOsKexW25QpnTvPo7blMTSmPet4Kumc7dnvxKPludQY0gcWPLywmb34sG360hc9F40pZeZtojfPCPbVopG+4pVynb7wofvCqVtg05dsvueXOowDzyaELc9gc2CeJtcJay1ioX4jdyTZ88ynkL9JopKTfHTnE9FrjM/xX5meFeyga68zNy8cuSPAskTZjwbWwNhPXyxJdqiB0rQHDniwyoIHlFr1L1GE4/4CZxGsOYkBFYGfgLFjwIFsgiVuaO9Qq8MmThO4yTECZPIEmIEOwDvvS6E17gHuXNcmfuQKuGgvDEAUaDbxt1k8wAvEOw4gF0qoXUBiSSfyyjnfC059//Wvfz2EozhXBjXyTXBMJu8XAlp4NezbQry0C+AGWhDCADYdWemf4Ydf/vKXN49Q6Y4jjmQFtMjqfWP2rtAJMAs0aR+iDHBHUiPU+pFOgTLZzUrLDHwpw2p15Mz/5EQEytwYsQC2IgWOaUvpt/UvGdlQ7wxjQ3RCX+0LazW/MCsytk+jMt0PpLnW/1/5ylc2sM4Loc6Il/PkZhP+d7//6b4QUvIGwqq7le1CiuaquvqAWG3Pu9SePnrsXWQRWckDpucO4NRPwmXpWT8hiQg1W+TVQbzdX7hTNhQodI4N+a0vvvjFL27tJxdizPtUGBgSxZsJPBrD5NMP+qX32wXgfee90e9nz5496K262atU1sqNkNXnPTuMUXVqVx7mdJmn6Z///OfmaaGDbIP9APPCHHlgEAL25iW6vEw9R3ju2PhRkqxsHh26NW79jkD3rKh9eVvoyXu6spEIfp4obdNnCEfPPMciWTOxQ4tNhQv69lfbESBjSj/4ZIP6o/ry9FQu20rmnkvax0tJV8pHqNgYoo6EIHBItn4y3pWpT9iHBDsWuXpHmj4USspzg9A5zrbZR/sTtZ/3sUUk355BZGTLZCxsmj7TrfP2axrjvRBe+a4XrtueygjO9NIaN8YamXy0oRBW+iysu4Ws6m0hQNn6NI/69BZGxiaRdh9yZZwsgrVDgLJE2rUGFsHadfcs4XaggXda9TYxykbWPhIACPgB9IHzPBkmJRNYK7QBQW0prGiuGDoO5ALEJtn2Tbl2emFMxr3vCghRpz8TPhkjeoUKFrZELmTQvb2nyrXCu5RfHH+rv9plgtZeQA7YKxtYezrak+W7zF7aDIQgZIBcacJdE1ADOAqPioCSyQoykukeWcRcJxSrTHWlO6ZL8iAI9jsBQEAYwmR113EfAKQ9LHStftkaEZCOAw0RXteUYU/dALmwtlbLgfUScAhZA5DUTYftp0J2Za1TVtng6L49D44rO29TIXeOB970E4AYoQUeAzZk1V90QQ/+d7408trDjgofRArtudEG9oFA0VXZE62+u7d9HzbwqyNPUEQmIhWBoT9yZjezPerSRv1hbPA0+p2dlJZfP7FnAF1CER4f9bS3zfFS6vOSsEOhewG9SFwA0e9C0dRlT5+XMcuyZ28f8C7xh+uAYmmxeQvYYOnPgeO8WwHTPHO1lVyPPfbYfyXrYG/Cu2QodH3eoJIFRCaMvxY0ZKnUz65l4z50CvxrY4lUnI+02Hdk0YIsiJ42KVu57LM9kRNUu1Z/A8k8W5Eafd4+oexzhqaxX4sFPYN6drGNkmron/RP3rxM2ji9NqXyb4Gk55Jy2DLv1auvvnrILKiuZPM/nbs2QlVY8zyWZ1O9vJfK9Vxmg8KvERP6Mpbo+8UXX9xsIa8O++JFLwxRXfrBsyg7rd29IsB491xEeulJ/3keOE5/7VvSB9NjRlbPPM8QeitCQVs90yJH08sUmfKMK4tlpNf1LQrVl4XtkqOFLd8lAXJvz5b5fOn/vGj6AeH3LJwk/Mi8vHDkDoDKEmF/GlgDY399siTakQZK097enwceeGAjNIEyk6nJyGRsxbTQDJOX44Etk1N/7cfQzEJh/A/gWeEGEAEDAMYn71UeAedN8lba2zTtmAne5GuSLMtV+zjI4f4SITR5AyKBrZImBLDVnSeInKU+1w71laCCPkpVrFz1ACV0AtQXYuRc+gECCz9Tjv0n2msy5yUESoBQ15EL8LFyL1OYcukdibNxHXlCFIBIAEfyhcLRtL/3JAUw6aIXgwYcAQ+6LOFC/at+x2QvE4qkPMBcG4EdZSFtyBvvRVkZS9ChzSX9AOiUF4BqNVxbtZvs5Gq1udV7MgaGIj3a4lp9RX/1GbnKiqivefYCbsrLQ4NM2cPSanjhSjwJAdgAcYsBrmmxoXMRCucAxkI7896QpcyT2sVugUvH9StSnQx0zhYLO2v1H1niLWBLf/vb3zZdzcWLbKqwN7pQj/HENtQjdE5/RQLaH0gO5JZ96QfkuVTjeewiEX677jvf+c4hDbpzwCdvTx6HxnQeqLyN7Wckpz1W+qYQNPoCrrWt1xqUNIFujWsZBBHDyu11AMA0r5rjAeTshMwlwRBunN7YRHts8mbMcDx6sVjgXGOk8RvYp19jQ/+SsWceeQpfdX8e0DyB01Oir/U7gh0RrT/TVx66pgVtUEcZXOunPDmeE7xiFkAQfB5onj3PDWG/CBfPZi8ZpwdjlAeQd1Fb2Ayvn2cq+2ifqbrYL1k9f9TFS6av2I5204sy8haRP89tXlHy6w/ltvfWNTxYdO+452Fhip4ZjiGKxhg59HX7BvNEFj3RIhadeSa0d7a9YIWGVk5kzfXTO96ClsWY/+ezcOSOMMsSZT8aWANjP32xJNmnBrY07SYdkxJQBAibkNsnY2I06QE/bXauKYGJQErlFC4TAYrACGFxD4Jg8m6yBVT87zqA2n3tI+qlpDw7yBigBVznLTHZk71V8SbT9ky5FoBrpZasETX3BYgdSwZ15EWjD+C6jGR0A7wcJZ1573zTU6FMwIB2e/mndv7oRz/aAJSQnTL4AQJW6a3gkxs44Z0BlIVKpZPOFTbJSwCI8VoA2H77Xz/QVyF3iAfdqUdZQLY+6H1JrkNI7PVwvI3uQBVvAnkff/zxQ5KI9krpL0BYm/N40q82F66JnJYWHyFwbeFEhV+St/Al30LgyFqoJqBKJ/pYHwmhLLmDMDsgGxgGlJArK/a9V8h16ucxpBuheGwnb6C6C83TZ8opFM+5gDeilKdTm/1P370sWT8Au3TL1rQNcdJ+feE3XfrjyURmtBV5dn3vLuMtAnx9IgyNUfIA5uTVj87rK+GB7Kv9P9qsnrx55KVzQFTfAM2N3cLplO1D17LPRTzZJDDud+FpeWxbRIkg669s47777ttsQH9rH4LVPk51G0d5f+gWibfAQH/0iMyTjZ6RUB4uesiDVN/YE2bhhi7bF6V/I4ItAtFVwFu9PFgRp8L6nFe+Zx8bKmGCdrbPsHrbl9YijXpmqKHxIDRPpsLI1dR5JE2dkVzyt/AQAaMX/WqBS58rU9naJ+RSn959992bbSNWQgaRF3vMGu8tggjD1C73ebZ4LuQpi0BasGmxDJlyr7Z75rmGXHRN/t4H1iKT+/Q5G2jBw3OH3fgzTsv2qY/tkXRv3iPPWfLl1czOI6GFaUaS/C75RV6r5pw86nTgU990b33BJo3H2nydaXrhyH1ilyXVCWtgDYwT7oBV/b418N73vved9iyYzLxjpzA3k2grvFqBYAEKJrU8RIXrzJXBVrqLny+8wz2AYGQI8AS8ACigqlCSgGPprtVBDhMzWcngml6WGYAifxvOA1OFGAINJm3gwAeAKswEKAS2S2BgMg9k946swhIDU7349fe///1/raprI1DmU/uBECm0ZRKji4sXL27yAxza75jfn/vc57a9GgATDxbvhxVqJEz71WklnHw8BNomPEzYFZABYGu3FWkAUvm8T717CHjTtxFU9SBqwLK2k0P/IAXuIQtgC2TZ34G45BUALsnXHrq8Luou2UX9rjx9Bmi1P89vOnZNYUyTNNCdNmgzgCnMzvn2cwGbPsCk8umFvPQPaJLZh425Vv8ioPrBNfb2tMKfl6pV8kmOs6PClPIYCo8CJNmV8tgTXQONyBTCAEzqe57BwjXpjK0DkfrPfRYagDuEm+7IX/jaDBXMkxEIpyP613/I5He/+90tgQZ7QNB4TdkRGyI/wgLAqkP7fYwBts1+8hbqD8k38rA++eSTmz2Qhdx5WOiyd2axz0IA8yY/9NBDW9/oa+SKHfsY5/SizsJo1Sk7oD6hW9kChcCRTRtd69nEpusnctAlDxvdlfSm8K+8XS3+RIDcz7a8ZLiskIWRRjb1bfYbqc1rE/iPmCsvcuf+3tFF1+pEZtgI25nhqHkkI1h5T9OvNrGnytOP/jf26bB9qcalBCH6EsEyZux3RaD++Mc/brL5qNt41za2wM7pNlKpT8irjyOE7Idd0Bf7pi9yusZ3GRXpgH4aH2y/PZwtUPRybuSfvee1isiT0cIKvblH+1qo8zsPubHc4pV7SphUmfTQWPE9F7pcn5c90pV3NSK2CNa+McuSbj8aWARrP32xJNmhBoQIttJrYhJ6ApxKjVxaaBOlSbbwDtcFiucKf8SqCdP33GxugrRaD5iV4KA9KSbNwjvc57d6Cz9p/4lJHIg38QISAAdAi2gA8E34TZYlrFBmYW3CUABSwCJPxlyJVWep6IXjzb1OJmNAgW5M7C+//PJWf6vO9BIBbJLX7bxg9k64z8tN3YscANwRH4SxDGUIl3KAR22iD6usgA75CqdEPIBX9SJw7RVxvX7SbsCX3IA4QA/A0GGrv7wZhfYAPWTUfvIDbkCW/UHuzZPifrLT4dwYDyADVz6ubb8X8KN+v/Wz/k//2qle8rouT6S+Aya9oDUi0PvAhEcBh64VTmhPFJl5p3jdyExeZQu7ox/t5u0C0unXC3mTVb15DPImtNJdOFIAkk2wWzpgC77ZD30Uyqq+3gfmfjoiE5sueyOwy1tUaBR990JrhOzKlSuH1w7MMUW+Fj+UWV9Lc4440S+b9E4rerPPxv4coWNIJs/G3IcW0HXt9BB84Qtf2Ag2j6s2+mivY+Quq52+BL6VI4xVEhd6EGpYaK00+tpHh3TXOA4Ak0ffeDZYyNGnb7/99iGhiPYjGzwwM9Sv9z7x2NBjQDxQ37Ot7H/T6xfBimBEKtSlH/xuYcV4pXdys7tSnM8X9kYy1KV/eBCRCW00RqensHBC9zhOhnRBz2xDYhx9wsZ9Wrihb8fpQTkSpLgWOfG/6xAssvEI8vDVxvYwtpfJ/WyIvbI512Vb+tofm1WnvjXG6FD9eQMjPI55vltc8Mwx3j2vjI32bPa8zVsaGfbtHC+1BYfmB9fVrxEl5WVDzTnuj7zSac+TPGvpPi9WoYZ0Ts4Sv7wLyVo4cofYZYl08hpYA+Pk+2BJsG8NbGnam8js5WgjtEnRhANImSiB11b9TNAm8ohLoLRQoVaPm0gjW4CJ8gL/JjqTZSC9PVQmdsfyAjWB+i7JQcAQAQESTLyBG/IBuAGu9m+YuMkCBJh0CxMDBP3u3VfaxitTumHkzT2AT21Tv9ApIKZwmVbJ26hNX67XLoDXeZkAEQWAEeinWyDGyr028B7k2em9XohLKceBXefdg9i5BpBwHwCVh5Cs2u96fake4Mh9eXrcT59lCqtMOiUrkA3o6qNCswKVkiwAXa5VZx7EyJRwPXLRPdDUS0wLB8r7SVeO5UkK6KrTnhF920p7oZLapH+QKecATB+eLGRCv5E3AEpfFg6Qa+1CeB0DPi0mROrae0UettJ+rTwAM4QV6GajvDjsp7A+16i3vuD9YfOIGc8BO1JuyQLYWiFu3WN88EbxkLbqXtii39mZNpFDu/QxEqW/6JZHS11sXB1sDqmMKAY+89TUxrx2znseANVIKn0KTwPGESr6F/rKg8I+2/PmOeHehx9++JAtUpKHvLv0oSx/cx+c8cprxgPHJti7cVWiGnYhjFZb8+ypC9mjL3XO51PkJbLvO2KB5FocKQSTDgprcx37MV7ImBecTSAAvTcu75cyJzn3W7+UgbWEMvqphZi87lO2CEQySZmPcPYMjSQUilydCCn7cq207XlSEWF9ZEGnZ0KeWPdqjzZrj7KNz0IK1dnz13OEHthP++KczzNWgiHPsvn8ZBPGZ/tFeza3uJPHroWMFmM8g/rMPXz+N/7ZXwSs+ab9fORvrpl2rN2ROeW4r0Wl9tJmO9eZrheO3DeGWdKdkAbWwDghxa9qT40GthcNt4rKW8BrUIKGNuKbKK3CmuBMYGUna0Ww1prECn1pMo9kBKABJOWa5AFvEzWwAjg457sXXRZaZhIEUKwsq7vN5U3WZb4CqoAGwJJswLeJtPfuWGFVt3a4VjtbkSVDCRUiIwCRFU5eHuVKqw5MK5NsQMdrr722yRNZK0wIsCAD8OcYIBMo0uZWiPNuALJAcpnv2qNCJjIIESpltPZpB08FHVj99z8ACOQAIYER58ni3l7iSy9A5tS/+ukXGEO4eMck2aAX19NFe1uUbb9WmfmcV37hTmxEn7VXiXyRsUJ9WkX2ex7Lo0dmXhn32Y9WoobCo+i+bGaSdNAveXlxhBWqk60IkyIPj4JVfnWRl81oL7sC5qWtjri0H6P2Rnh9u58NkKPQsjx/ZCeTD13feeedmxdDHSW5cJ6duxYIpUtgOi8a2ZQtTFAbWyRoPLVCr44IP7IrpE6fCZXUf+r2TTfufe6557YxzN4aG+3ZYo8tmujDMsqxpXvvvXdLcgG4lwreYoD+KazPvjEgX5sBbgsPEuYgXezvT3/601Z+SUryMOVRolf64Xnxv/I9c4ydkh5ogz6UjbS03+q1ty67y6bUpZ8mydJm1+XJdq/wPc8A5yJKCDMyzLYD/65hX8YX3cxnW4S3ZwK9WOxQfrYG7FtwaHFG30cKWpzoGZr+ESbZRyOTEe2euYVyG8eeT3TH1nodQdkl6V69LS71TGpRiA2pw32u6xnYohmyqN88B3h68pwVVaB/eRwtEtTHJejoPXzsn17or+yWtScCqa/IUl82L0VC8567Pg9g+6gmwWoBx31kbbxEaiPi9YV2lxHxXWbthSNPDZxZgh6nBtbAOE5tr7pOnQaECLbiB/BbIQZqgLySIkRyTJCAQSEfgbBASODGNU3OcyWyic5LUe0vMGHz7ASElFtihMJtlA0UAhBAKaAS+WtfgBVPMpso8yi4TvnAUqGO/geq1VH4XqGOhRyqt/A17VFeK53aDwAA7W3yV7f01chJpC9AoGwgpJXpdGLSt9rrHDLlOvIAKr0HLC8fggLUtLcJaQFiI7FkQraEG/KkIUzAEDCona5TBv35n/w8CIUZurcVc3IA9GSzb8h+DueUwx7oiJ4DoshJq/7aon2O0QMdtTme/pB2K/r+bx+bfm9VGagjd8TQb2UhHvofiM4rpc2u07/aot+Vy4tlv9Vbb721gUSeDdcAoNogPE7/J09E27U+iLKEIq18t+rtOp+Am/vdk1e1vR/a03uT0rXkA2Qlg3LpQf87xi4LyWohIGIgsYSQ0OuNLdf0zij1Id5Ce/NwAtpCKO3pU4e+pqfz588fSFzEI+DtusJPyZmnR1/xKvEMKvPBBx/cbCsy7n86LkU+AqufvSDYYg2igbgWXqyP21szCTu7RMzy9rIhcrRvibxlNxUKi3wgE/RY9kz9EHEr3C7PaJ6NyBD7RIB4fID/vNcyGZKF7dormWerkF0k30c9AXZ96Dp/9IV8+x9BdB+5fSMWgfrkyVurff21EOXZYt9ZixuzzogFGbSF11I6eP3sf3aOdPPw6Tt6p0v9XKghmbQ9GRHoFhAKWfTb86B9nGUR7VkXgbHYUjgomcoW6n795P4WzXrfYc/J9kyxC+W5rn1fLbykk+aK9EgPjpEnz159kW4L+5u6r273s932B05yNibzhSNPHbJZAh+HBtbAOA4trzpOrQZ60TAQAIQCLybXXsgLMOTpMcGbhEuT3YqiCayV/0BC4LSJbO4zMBmrp1h/5RXCl4cshSoHoDb5IkgmXvUBLybW9ki4DrAjn482lH0MCJwfQCOiENHyrTz1AABt1g60FapIB4XPmdRdx2sCQE4ATm9k0q6jhCvwmpcFaPHi2VbX6Yp+gGdAz2q6coSzAdGFzQAMwC1Qy3NBJ0CZb+0AVJAKekHMXNdLh8uQFkAJsFll1z/6EdkAmtJN3snIKF20iu2YvvBdSGL7O8rKZtN9YWGunaCUvJGYPFq8VsIotVsGOfK7TrkBPW31cZ32AnNCv+iS3tqXQXYeLW0pPFD9bCoSTDZkGTicepk2MO1a2T6FbimbvgoFA9SF2CEBiG/Atr1mdFVoojGgnfpJfcIHee60Q1+U6Y2Mwia9dFYfCm8Eov0PJGqLMEELJf4PXD766KMbeVaW45EB/5fQJe9vBNq99M322BGiJOyQV6pytd84KMyXfPR36dKlTQYeC1n0yFYYarpVLp1E9vyv7+k1L47+ac9RXiPj4ty5c9teLws1eatrk/LyVpEvkpqNax/74WWjd21B4JG2CIhr7YEr8U3j2fMJeSGLY/q+hab+9zJgth4B19/K7SXZ5GmsRwp6dpC98eaYd1fpzzzf2pPuI8Lu8VxgE/QnDJTeyKOdZFaWMVdIcBkRyVjEgH7reaiNeQ71fQlJkLU88q4lF4JrgUdd1eG6nqPqcm1eQiTVcybPHN307NW+wj17vtAXGVvYoPe8XMrUvjzJ7u05kke2Z0u6nd5Hci0P1qmFL0vwE9bAIlgn3AGr+n1r4NZbb32nkBGTI4+BsKBW7U1eQD4vQnufTFwmJteb2AKxgYQ8WHPVeK7OmmABz9JI96LfwvKAg1IFt4JsUrRqbuI3GefV4hHg7QG+rYCTyWopQAB0Cm/RhlZC9UaroCbp0jCbmNUBFAC5wCCArNy8AAHxelSb6EJ9QL0e6MFXAAAgAElEQVSJv7AxwAM4c3+AslXYPFY8clb43cfDhFC4dmYAdM8HP/jBrR4g9Ve/+tUmM1nV0b4oSR6sUnvXDdDIw+Y8fWmLfkJA6BrQ0zafgFvggxylekdQktm1yqQnJKL+ZBP6v9TM7a+JTCi/kDftDvBGcrW3kM/O0QN5hbbpR6SJDvSz67WH10bfIyGAsXPsTajP1atXNwDGvthDCUkC4q4jk/Otapc0xPebb7652UGf7IX8kUJyBBqTW1vVZby4jsfNaw8aL67THnWzb9d5t5hv3gb2i8TQ5yQfyqVXx4FdYFa/IBpsglz/+Mc/Dnu7nJOYopBaJBTBmp4Q8ivXtXQ9w8fYVqF79WMZO2UmpLfIhHqRCf2jvXlZkD7PEm3nGSR/ZDK9Rs7zGDufV8g1M3SXveVFcg3iYawZPxGqxqP+KuwscB7YNrYsALBzYwEp8A4pbdLGyCyd2XfmmdMiE53pXx4dY8xvui/cjz0og57bf8ieemYhuJGjSbIdywuWTdUWzwj7ILUpm8t7pE0lmuDtRMSMcWGP6kUcjFnPIP1C9vaUkZv9OK4846T9VfTbS6PVaT5oYcF4K5HOHEfskh1bvPBRVs8a15MrjxnS7RnUwpxvMtauPNsRzfqQnnteR1J7ttIFGbWxhaf2arVXeHqwWhQhq2dGIYLLg7VvvLKk25cGFsHaV38saXamgbIItg9A1jgTFcBn1d3HHhahNK32tmrou/0mhe05ZvKaK9zKyOsCOADoNscDD0AvMDPDSIB/8fyB2TKPAQxAmQnfpA385HlzbVnQTNSAhe+ysvXyTJO38kqr3GbpVl4jL0CSNhSi5Lg6/QbOgDT3kh1QbSO3ewIBdDH38JAxwBo4EcaGFLXi7DhgrG1CsoCR22677RAaaXXa3pBAcN4VG9rdYzU5z0MgiqzAqD4A4gE9+nAeMdIn2kA3Qtn8LtmFYyVXAGIiqwHpjrmfLmpjAKbr3AfcOh8xjIAHhtmJ67WFl0TfaROZhL3lwdIGx+gMUJN4gW0iXmRHWtRBd6Xjd52+4BkqdMj/ZAD+nWPD7ABp4RFQhmsj5a5thV89eW2dz2NC5t6lxr7tUVIusMnuyeHe3i0m6xvbLwMbvUnykLelx0UgPDKpbmWoS2goQFtqcXI/8cQTB8J/4cKFTY95tAq/m9kx8wAE2iPceRF86xPjko0V3mdM0juyq3/ZN30K0+R1pGPPjjJIal9hfNMDRGZ2n75bpCHjXFDoOFvwHODNywtTHwa0ldX+KsQVAdC3zhfeSlb2A2DzguZd4U1Ur9/uIbM+cozXrIWUFiCSy/VlVHSN/mGnZOlZ07PQsQC98umgRQ9y+1g4sBhVyF5exhY49EM2ow8siugPNtSimHHQM9nzOn22cEQf7MtzorDZohbaJ9simmefNuYV06/IU3vl2ovZe+DyXlm0MbZ6hUJhgeSih3RbWHWLFp4NjbO8b+RvMSNi5TuPWAtl2kq/02OVh1T7IrX6twQf7zI9Lxy5M9yyxNmHBtbA2Ec/LCl2qgEEq4nJpHnt2rUNlEjm4DjQJNynjfomxFbpe2lpK4yBzwBn3ya5wgnb7wI0AKCOm9jbT8F7oY5SQLd/pYkYSDGJm9Rd2/t0ep8UIFACDpM24tMeC2CPR4u87f1qVdQkrC6gyLfJGVDxrQ71Furl/150TBbgQdvtWQq8a1chZIW8OaeMXsbqN6Bo3wcy20q4Oq2sC9mxWo5gRfgAP++kKjyxkC9tA2bs6QJktFk/ts9Hu1q576W2+rbsiYCV394/5BhSXV8VTtlqeSFP2gdAqo+OAMvI2FyJb5V56qPwODbSPjf3klO4ozBFIYp+A3HCrnrnlLYjn/oA2GMHvI7aZQ9W75lyDpCmI8DO9b1EW9voXr+zvTx9rnGPsLbA+Vwtj/jM9uVB4UEgayG0dElu/aJvkdYyDQqhUhZAzOOgfiQMgeGdY8P0pe4IcKm/1cMeeC0A3kgb/fjQ7SOPPLLde/ny5c3LV1rvo/sEtTECQM65KOBcxC4ib1za26XP9I/Q1sZ5tkOfCAubIotr54JLCwCF7tFLwF+b1VWa9Pb45P2yINMeJ/bs1QfuJ2tkvgWOwsqMOWMmb20kX5lsvvdN9W4zY8y9kkSogzfOGFaH9peEpna3B0gfur6wR69YUEdZN93fglTgPiKVdyXvm/P1jUWvFjq6r+dRx4Uos2l7J91nIcaYYDMIljHhGeGaklWQk122n5D91VeRVf2gzcYhO0TkLc4go73CAkFRluQqFn/YGhl6bpTQR5nqMC7zihWu2ju48u63KOd8Hqj6II9nCwbpOy+fMTYTDh2NpNDmCJZv5EoY9Zy3jkzXC0fuFL8ssU5WA2tgnKz+V+0714AXDRPR5AS0CYsB4FrBBBieffbZbQLKQ1RIm29AJC9Pe3QApP5m84GIwoKsGvtrFRs4MvG5xnd7rYDmXpZbCndyttIKOJuckSFEx/0AgPPAQR4k1wASgEIJKQoXMuk7VthOIEY5AF3v2LFCDIy2el976ABwevzxxw97hEz66ndtKdtbTW1/SWCdZwAQL3kIQEAmwEz7gSbhcvpEOJbN94XRtGek99UgZGQEonzaU6YcMpXFjQ7po/v9r6/tm3GNzGOOkVW/0mOr8YE/7Y6kqa8kKHkJAyz0WjhmMgWk62/XAE4IMHJVaCqSCTAh/IC0clyHoPDgCEujR8RGSvM2uysne3HMve310A427uN/JEVfRwTZkf057edrFT1gFuEqvIrs9P+1r31t28NFD8C5+tQDlLbirj3KYa+ICKDKuwKslva6zI6F+AXsyaPOSCcvBXLAVtjFmTNnNuIJ8MrgB2CXnKIxpaw8AO29molPArPapE8jzF3jHraoP9gjktdiCH3qB7qjS2Xox8iP3xGMPDDtZzL+6DWS1DOJ3pQVWfIybd5v+68QH14y46MQtjm2Spii7W+88cYGpJMlr6nrke6zZ89uZJRuySj00Pjlfcuz47pCUQtlJBv7YvMIDJKhH3slQZ7ynoczXFTdeXMbU3ma8mYJ/fVsoK/ev9e+uXTlN3JIDt5wNiA1Ozs2DixAGKfGCp2QQT32jpLXdb2vque1Zx27RbjYI1sko2cUe7Pfy741pFrb2Zn3rXm1ANnzaOlXbTdWtYGcdFKEgvoKHeyZULKVoiHah9hCRqG6zRcR6kiZxam8V43ZiChdlX5eeWShr7zG7zJdLxy5cxyzxDsZDayBcTJ6X7WeEg0UImhSNNEJjWr/RxvcvSTUqrprHAMOTbStSgcejoZPtSo749rzuCAC0kgDhso1oQMQrWoDMCb4XgBsUgSOgB7XlPnKZA8wOAYIqavYfqDA5JtHyu/CYpTHg6GtJmHlKh+YaKO0Y4XE1ZYm7ACkuhwDCryMF4Bu/xoTSCdAgjrJ0p6OyI22tuqrLIAH4JaUgd5N/rw69rS88MILGyDIQ5Ycyi/MDAikU+BGf9FjHjnX0wnAgTiWDS7wW1hlYVStsAPbEVD9pIz0jdCVfIJcJWQo7IdsCA7wHTANJAak1SP0DJgku2vbBwWsCqUsA6Dy6AR5KT2/sEDXOUevjkfStRnZ6re2K8+qv3rJnkcTOaIDtoEo5EWqH/MwZKd55WTMY8tkIJe2tMcr8q7c3hnmPsSql3hHeNmP/m880FOhivRq7LkPOC5MEFgVnsleJb0gKxugP6GV9pQVghfBKJSrfTgRjoiKdtJLCxURHGUD8YC1OkoQkM6BbIseLUI0XrSdnbAJhDky2RhRfyGkjWdjz/3aXSicPWBk1N7CuuzH0h7XBe4D49O73nOrcEjn2LJFFF4Ve8X0ofpladQO76yb4Z/k9juvj3rowz29Nw+x1T/6XdklqyF3oXYtVv0fe3fXa1tRrHGcCOIX8dJbozdeqBFRTARBMEIQBSKKIAqIgiJgNoogoKLA5l1xE0iEaBQEFfEl8Y4P4Jfx5Dfif6bc4Zw75lrzpGeyMtccL93V1d2jn6equsZ8PnSuY8aGZDfGok99k2fZ717boH5hs8aeDJS8Z56xjiNpxpPytNmzIOInRLX9fXn6Cz9WNv24txA8856OkFpZC5FtZTLAmS/eyeUe/aVcY8gzPKMBI4E+EuqalyzPVMTJGM1bThY6Ng4yKvUMiXzTW2TTtdpXmGYRF3TWGpcBqOeuZ6yMkhm85nr1n2V84cgDwTNLzP1qYE2M/ep71XZgGjjrrLN278ECUmQJA+4tpEAq4GHRtJm9xQ6p8Wm/RAtSwCArbHtWsjS6x0JogUM2WKMtqhZ7dbMQF5IUsA2IWMRdSwZeB4s/QOC6PFLkyaNm8QaaK9uCDWBZ2LUvQKl88ikHEPC7/VgWa8f8do26Lf7u1QYLdkSBDoQIAjeuo7tCI9VdNsEsuu5zTPkBuKzZiBXAThbvLrJhvnBC4V7tB2nvRLIVeiiEqSQKiFF1+L8wSH3But3GeyBKn5OvNMn1a3oovC6C61pyGSNZxttfU5YybVeOtgK2gejCx+hTu2VURBSARMC98C2ExDVAptAwH9cDb8ArHQgL7OW2gBRvSwkRXE823oW8XwCvsClEpdBKbQIGlet6+jO+eIMC9+3lCLwXvmSc3XLLLZunl7yArX1k2oMoIk3ArX5ASl1PRufUqV0llSAvPRu3AWkySCLAQ4dYOp68ZDFn3NM7vZKXvo0F5xAv46SMnP43jyLL6m2OBUrz/CmP7GQirxBBfc8jog8a08Y+DwV5IjoR0rw8zvnf+Z4L2tO+sOaMsRgoJrN2Auk8Z8aD9ugfRgJ/9ow2p13b3FC/3xHEHs/zmeWYPinkkmw8gwgcz1eEr3nGe+NaujD2vUAcqULGJPtA/niG9Dvd63ttaB8g+SML9OH/nnc9Wxy3v4w3N+AfmZ/GFXqr3caJ8dueMclQ1IWwG6vKIW/ezMJjRS2k/7y1dNC+sEKgI4g8r/r+qquu2ryJ6kCweLGQLGOlZ5tyC+umYySUHDyE9Xu6aDwUPZGhbIb4tQalw7xcPXdca5z2kmh9W9SE8n0QsNYm92sPQjzDWE9bxheOPDBcs8TdjwbWxNiPnlctB6oBWQQLdQNAeZXyZgDgwAHAyTINJASQAKAW/hamrPoBmn63sLV4Z5FEdoT4FD7mOqDF4lgoGxAISOUhadGPpAGnFtS8Te05sngDBhGbvDaFx5Ah8GfRzqqZdTqLbeCFbM5NK3LkKuANjFmoydvepsINs3gDH+r2aY8C/QEf/gBegNULdoEIL5ttz0pgmm4K3SrMiyz+6ClCV5idY4UmJb+2RJjoFNGIPOatC2S5tncf6Zt0ZDwoV1sREsBS3eSNuJJVH7jOfXMPSqBbqGheo7IS+g2sF/6DECGejpPT2KQPIVzCklyXDtWH4CIwPhEQ+kFwkEn9raz61TVk7AXOwozoFnAMYAeGMyBoK935vuOOO8744Q9/uPWdj7As4JMcSHEJOpRBV/rG2FafPldHe+SMEcaHSI/j6pQZUN9ov7+ITGGwhVA6R8+u1Q88DULqKq+xhxSot/1NgdfC98hIvpJXkMG1wHVESx0MC7xSEaHCYvV3XqXGHZnzMtND41cdnVN/GUojsfSMvJjnSHghbXTnWn0q3BLZ8iFD342hwu4mmckbom3mbaG1dKmOZ555ZusXH3LRiTBa/cw4oW7eUGPNtYieuYKAGV95cY1l/Rr51daeHxEmuvS/+YRIInntM3LOX94a9/d/z1N6QcDJjcAg18ZBYdjaGLlC8ItIEBqpLcrvmklEjYGMP9qb91gYKmMV0uR+bZRYg/dMG7SX7qsfuXOdMcfr55rmVsQ6zyfdGWMRqEmII3rTS+n/DAR07nfhwjPqQDsifRkE7RtD2N/Cc5UaFo48UHyzxH57NbAmxtur31X64WtgI1hZlIE4ix6QasG2SAo7YZ21V8U5ixcgUshbJMSCBfBYSAHTFk0qsii2WAZ8AGKAqKQAeWbyeABTSEB7hZTbnolAYItpVk7f7THJahuhiWQFaLQ5gGVhV2+bs7Mqn969zruujG0Wbwu2MoXvlTbbb2Qv0lNdlR+YaR8Prw3SwOpMd0LMWISF8NQ/gXltpP/CvWboW+DVsYAlHRWaGBkM6PvtOkAp8qftrgc4lRNwT7dAWyQcCGoTeyE+ZMhqTA8l6ACu2pAeQdBe5K7MiULPnBO2g7BFLgFoYZLqdr2xAMg9//zzu/fjGI/kNW78Af2NZSBRu4BAnhDyqZN8JSYA+ABPdZZKXbKLNszv0NZ/gGggF4mSbAHRQFoyWPBi8UCUfZN8vKj6DhlQB901lujy8ccf38b4pz/96W0uAa8Au/DTkohEXALLpc0mX14feo5U04U5LNtgnr32pGmDeR1hNwbqOwRogn+y8pAo11gFsPWHhBoZEupf/dAxem8PjzHcfj7tz0iTJ8bvCapdS5/OCw/U58YHOcnikyeZHjxP7GkUnlmo7PT8ND96XkyDjfv1Vd5n7Yx8FMJLH/om4k4PJdpBYumV0chY9/w0nnhISkQyDTvNgZ5ljScvdu7lydpGLjrIG9y8z8sn2Qhya7641nhCYPxPRxk98hCVeANRNq88YxiGOh+Zqs7ImN90g5BoNyOQMaFu84ruhC+3f7SskHmwjD16IT/5zIGef+mi53BGOc+n9tXRefu0em75XQRC+svgoP963tJxr2IwBhoT2ooMmxuLYB0+mFkt2K8GFsHar75XbYengX+3idjC/Mgjj2yLJTBowQzkAvuFXWT5zILYIqfpCBFrvbCtCFaeLOdnGIjfALaQKsctjOqwoLcp2oIbsLBgzg3PkRTl5F2qrsJOChFKxhZXxwsnzGNDBgtyIGguuMntHot7HqOAlsX7+9///i5RApABoM4XdqpH+4CSiE6AEhh0Pb0DiMAHj5j9DoBDG8HzyLkPgMmjEVDNS0jeNs4jPsqN5HZtaboBrl7iDAzV967zf3tI8jgpuyQI2k0nSM8kq9WdrpSjPGFThZYiPSzthXPxGk1iW+ayvF7eVwTMFQ7nnWC9pJr8CEmeBvWrS3+q23giv/HMu0QGXojS+efBqp+VZ3+JbIqFwOVFmJbz2ixcCqAuo5py1KsM1nEZM/UhmdRpbxQyoD8jItomOQGPCI9dSTkcv/nmm3f7UEq5HzD3W3/kAYmgNAdcx0so418etuZV78bK01HZZO39Tc0PdfT+IunnZbdECNsLlcezfV0B3hIekCMPqzHZnr7mXeMyUmdvlVA7eqWjXrhNf+rQnyWy0A+IsuvyiiCmvED6OwNSXuCMPvV3IL1nAn0gEkJP53NGnco1v5Hn3olFB/oeMVKftgPt5iiC1b7MvIoZanpuqT9PunYr1+/mQGQ0zysdkEE5SL05PIkY4lSb8gJGRJPB/FcuEs8rFSmfBNcYTnbXuldbGUIKt6YTstAZI0PeuUK4/dZf6tdHnoEIv7DgvE7amaGu7IbGR2MoL930sutD/V/EQ+M/XUbGCrVFhB1ThnFCv67VP/q5deQtlvCFIw8P1yyJ96CBNTH2oORVxeFqQIhgVmAL2p133rktagEwi93f/va3HXAMMFuELYqF3UQYLKSlCXd+EokWwGmllKJcNirXAQjqs5Bb/POWFe6TBypre2RiEiGyB9gLT8qy71zA3z0t4PVeIK19WJEXbZxeOnIAfvbF9B4pgOeuu+7aQLPzQA+5eUvKrpdcgbzAILmA6dJN886wgnthbiTKtXkNC1UCFBAMACcQFOBPJ66tzyI26vPRzvZGaUf30Js/8tR/viO4ARe/+zs9IUigtDDMEiYUNsRbpJ2FeAV4hdPx8hQ+VlIEskntry+ML0ktSj+O3OUFoieAy3fWcmUBrPoIQeAJAxIluSiNe94kpAIg81v7eW7tgUuv2qVNWcazhGtPSQRK961PkYI29uvTxnnvccogQC+IGJkvuOCC3T4+dfEKyFBZYgj9HTHXzgwXZQD02310pz760B57h8zlvJl0mbfRONGmDAbuL1nB9PYAyK698sorN92UFbGQUB4T9zXG1R/xCtxOItWYnGTQMc8FBA4hvP/++//LI0pO/Z2XI7JlrszQu5L1GGelL2fIMEcD4c2DSF2ZRV988cXNA1qSm8YxHSMS/hB+YXjIhdTu6kaczXl9xDOiX32bn8mrrPmcCtg7z7iijFLne470AmS60EZlFjZNV+1tMpb8pg8GBWPSXDEuGyONF9dqg/Gmz5obxgZZnaOT9tKRjS70oXsYARhHGMMKr0QojYleKjz3m+bRN7fVwYAgaU/PY32aF5Nu8lI6lmHPuGntcI0xp23qizzVT8bd9IoVzqs8z0zXZWRDpD0Lei4ugnW4eGZJvl8NLIK1X32v2g5MAxGsFpzrrrtuW1gtZu29YPVn5cyyaHEG9izygbgA8vXXX78tevbFsApa6ArRm8De9RY9Fmab5tuj5JpIwenepwhVXo4W07xS5AtIKAcYDJxUlvMW3khbslVG+wXyGkXy8sa5H0CQjhuIsc8GIAGCHQNu3GsRB1yE0lRnRE8dE3iml4CnFN/+B4Zd174y4CaSM8lQexXyNATg8vwVWghc9Ak8Kbt9MICS/8kDmAGoyKG61FudEdNC0CKygd7AdYkslOfeQKXxUYa4srJpQ2DVuFM2eXpJsr4FyCSOAORsptdeREW9vUursEgyAY3KB6r1CzKApAJkwqocl7WQnhArgBCgBS4jAzwBymHlJo82BDbneNZWumpfHdkK4dJ2MiINiF4hT2SmKwDdi3n9NheMWWX7A3CFxdnjVdhdIYHTg5yFX5+RWX3aEBhHFuzFMqYiIs21yiFnQFR7eArpwhhUXqFw5DDGCt/LAFFGu8i6PiwEr7EVSNY/kcTmdWSTh+iGG27YZQyVBRH5TM68GBmBGDp4P/N2qKv5Pb0VHWuflnGIDPE4mRvCUvUh73vhyo1t12pPRiD3ffzjH9/GgmQp5jriYQyrM8+1coXfNXfyKkWWmxcZtXg6lUsXJaUhS2RIP0Z4yaNNEXl6a6ypp7Ijdsozn/Lamg+MB+koGZSDCOXdMy6N655fvXbgsssu26VuNz/oQR0lbclbSv6MFsqlE0YRhjVzsaiBQoz1M8LDUOFY+7h6ZpBzGouEOurTyPDcp9azq6yJ9KiP6bd5iGCRPaK7CNaBgZgl7pFpYBGsI1P9qvgQNIBgBRwtdiyLFtP2PQFRQGcvFY7ctMfHYphV37dQJgs078LJkye3BXICwTwb7Y8Si//5z39+qy/A1eKZVTlQFvGKOAQQ6XkSs7wKEULXF5ffIlrIYGFWk7woK0tu4C8LNFny6pSNKkKJVDqfNTbPUmBrEhML/vSCBIaADhvc7f0BfrLUBpim5yLySo6yHWqPepOxTF0RyTxR2tV7wtJJAKvwGefzWLgGoTQWAnjtBaE7xwD76a2gw7w9eSSV4zqkXZuMFf0EmGkbcoH4OGbM0QHypU3Cr4BpL8Omy95L1BgDnMp05xjZhSG6TnsBttLNk1nSjF7OC6AJyQTWgGVAtuQP2l3q58YyPbb/j7zA6vRyRRwjEvRCBwgUmchDBzJ0lh7bu5h6z1reAnMBIGa4KMwqD1bWfHrLa4RgIVK9r8m4oEMGAOOQx8HYqp8KJdUv7fdpXJHBWPCnreTVBmm/hcPpF0CZ3ulTWwvTJFNtz3jjd8Qlb7TrMozQLYJCR+3/Mq7U5WXndOraxicgr72MGIhjBpc8cxH9UtJrFx2USCWjC8+i977ph55LkU33+N/xwvr0HbJvnGi7OeF875PqPU7CfBlaEDfn9UUGoBnOFiEgr/6RQZTXE/HWlp4VfiMoGbimMYG+nO9c9ZAlctuLkCO9JVrJcxnRKuth+snAQ+90SQYkS187NpNGuDZDQEYS+na8/VrtyRJiab3p07PJ/eZ4bXWebtobqD8yFtU/5jLjC3n0Y+Gj9NF8aTy0F0v76EeKdmNsebAOAbEsGY+TBhbBOk69sWQ5dhrwHiyLkMXLwirMzaJnkbPgWHzsQ2nBcryFMNAOFABggCgrfWFnUrsLGQkIWNhnmKD7xeILN8r6mJcjC/7cmxCRypsUoIocZanNEh5xCCC1UEcI1B9IDTgH1vNkTUJZ+e4vvMQx98qyKEzIfRZtQBQA1fbe75UVO29DQCevAVAsDE7bAQxhbHRNNwGnvCSFL5KDDCW9CEwFJtJV4UOB5/pcXxW6OD0ykajaqTxytB/Kff4PIGs3ctT+snTUHpL2xegDJIZVnIXbuAMOXY8QAYm9NBlQ4hWIuACsyAZgq37jlHyuC9wqzz30RPd0imDpV8kcyIng2funPSWeKNSyjIiFJSFl/oRu8ZoFOvPK0bd2O957wQLMzgUKA/fajxAIA6MblnP9zCNiLhTaNY0L7kWK7KFqzrWvRnu0HSlHCulP/RJQyOhmDhqLPCP6Bgi9++67N1l7L1Uhn3QUKCZnHrbIvbJ5luj9xIkTO69zXgZjKoNEBGWSdjrtEwErQQr5JAXRNxH/QrzIxItHB+0R017tMu6d0395cDPERBDpqnC1yGLPMHLkqVVP3ri8sxmECmXrNy+Te5FO4w3R9PzUlwiXuoVkuq/nAM8YkpWHLWKTESKP3IUXXrjtvewZlPelJBzTgNSe0OZQHi6y9CyNPJt3JWFRZq8K0Iaeg9pPH/TV+KW/9gNql350T3L03HB9+7yUl4FiPmtKaGS9QIrMacRPGa7XL+Y/Y4c6/E+3xri5WVg1+ZA8smQQNHa0KQ/tlC/PPFnaR1h4N2+2ebgI1rGDJ0ugY66BRbCOeQct8Y5WA2eeeea/IyD2i9x0003b3gfgFJg9derUFk4ViJqEB5AppbCFj/XZYhiYtwh6N04hX73TqJAQ9VoUZWCzMOZNKiwvYDetvi2aEYeAbiFskSYLdaBhEqoWcdclB9mBujxjLdDqsPjnoSv0roW4EBPfpTyIQVEAACAASURBVGh3LUDlmpJFkB/gAWqBgSzSWcu10x9gI0QzvRdKmFwlusiSr45JTEubrr7CArUT6CmcKK+Ce9Wp3YXRVI9ryV45kbi8cxHXwscC1mTRj5FSuo5slxhFGcAgIlFa7EKQ6C0ABojqw0KqyIvklHqdF6XshJIglLhCGb1vKDAOpJUBLyBnnNqoX2ig+hgR9BFCJqkLWW3kLwxWAgrHItr+p+fSwxvvZI6wBqRdp/3pQL/SFc+tPis8ie7UL/RKnXl+2kdlLmprfagfEEXl8gY4p+3msX1mdIVgqY9e7ZnhBRS669pCvTJQGCt0pt5CWPNGOE42iQnoXVKE9jh5VpBJm9J53j3n0hk58k4DzGTXp54Brm+e0onzGVTI5T7vAROKZrx47xj5kS6EO6/VNJgYl+0Rdb/nkPO1KY+Uepw3H40Px/Pw5Rkv3NUcyagicYg5IJwt4xE9lFBG23gP6Vy/GPd+T0LTHPMdQbS/ydygtwgNufOY99yKyEc6evcdo4LnsrFtTCsLKWYIEGrpmHsLRUXcMxzkKSrsWNnO6Ws66Llg/EQQexYbMxFYc8Kn1zr0jG3Oaxd5EX5zWVl5BD0rGTVKntJeUNc0ntpH6LtIAbKbr+Z2c6T26MfabS5oHxn0Mw+j1z3MPjhtVV448mhhyqr9mGpgTYxj2jFLrOOhAQSLJGUNk7I3b4AQjQcffHBn+c9aOi3FbfR2zILp2+LWvh7Aog3HFjYLZO+86beQJpvQAykBmML4yGeBDnD5nuA7z5C6fQKIZAB6A1SuI4+2AgvOW/BLzAHgzix9Wa0DaQG9CIUysk7/8pe/3KzO7qcnx3vvi3oc911iiUKdIlfAEIDxxS9+cQPGiClQkDyuKy11YLTEApFF8pea3PWANmLhvOMs7e1zyFMRQQtQ5XnTNv8XxhgJ03eRt6zC9ZdrAbssw9qY9ykyon/IDVTVB4Uaur4QR2AywK7d7gdU6SYvD/0A/TwYQFUvSPYtJE7ftwlf232AT54Y9SALhWWRgQ7IDtgBwdrqf/sEWduffvrpnf4yNOgf5Kw5U+hSpKr257XsZcB06F1XygXu/FZnaejNCfoptLW+dg1PGtDpvVA8X5IoIJiIofrV1RjxG2Ehp2N0CSTnmTbGjecIXfsulRFRiFyYr3lT8rZoX17fkhSoy3iOtObNVI//9Y9QYtfRYwaVQDMSYny0P7A54ri0/D723qmPV5IM9Bp5K3zTd7Lr17yv2tocZgQwRvKAaTc51NnYr5wIszYYh0IZ1WsPT+/Fcg+95TWlA7rQZkTSONEHxi2yWDjhJJPup18f/xvn9Yu6zQufnntzr6M9fvYVqk+90whUKG6ef2XwaNn/57q8uNOjlp7or7BxMggB7xlS/2Xccr7U7nSu3gxL9K3f9K220UkvU0aY7VfLa+3avGJk6rlt3Gh765AxQHbnESxksjDpCKJr29NW+4p0UKfog6nTRbCOBz5ZUhxvDSyCdbz7Z0l3xBpAsCyMFqKyplkM/Wal9PJUYMKimXV+hsp96Utf2pGAwmcCVnkvlAcEWGwtfBEgIABwsDDyfvnO+o8IAc7CqYS2ZBGPRFFbC+QMUek8GSzY6upecou1DxjYCwPkqMN9QI+QFcdd6z6L8rSOT5IX6eDt8JLR2uYabQUyIpTKK5NexCUios3Cw/SDuoFowD4QW/vImBVWHXmf8ta5Tpnu06Y8AuRsH11JK9IzkBPIjkDqB3/0pB2Bb/fQkXOFH5XoQF3Apd/arc5IVZvUa4/jADKg6Zj9T+2LyUJOV0Cr+iLowsLIY6wYq5Fb3pQyg7kWcQGykD2yq7907u4xBgA7dSpP//HuGDPAHZmMHXXTsXYZF8JAI6iuCTgqo31a9BtQi6AE0I33yAb5yYfkAYjqQ5TygLRfC3EMZKvTnKR7BES5wDEyaf+W8hlFlB1I1+/0G0jnwVCmdv3kJz/Z6vMxBgoLLtMbgJ4hw7ijB/dlHHCf9uQZ0vfKcV/H81rlBXacZ+crX/nKruzCUY2LQvcK2XW9NmsPYsyI4Zy+KgStsega84x8EYNpDDGeM9Q0/iMs7QNLFm0rEQW9d6/71G0cCcPMcyo9+euvv77zguXB0SY6I6vnmLmDBBmX9Kw9PJh5z8iXHskWaWnPId32zqnakDdaG8w9RhrtLpufuhEiRNBzxh+59KnkIMaeD89mhhb1KqOQ1NK104njZJjGhIwsviPsrQd5i9qvledLmWT0cub2TgprFUoZubSGuAYxZYzomZrXlV7sfeVF9EwxjwsJbTxoa+3KO190AB2qD8FqPXmLJXnhyCPGKav646mBNTGOZ78sqY6JBs4666wtyUXhH4BC2eBY9h566KH/AvUBnyyIl19++W4fjnKAzciEhR9oa7EOcAMsQIcFLUAFOAAgAF/7tgArYPEzn/nMBhILPaO6aU0uRMWim1cEeLeoWqBLbGAxRqjUq41ZnwOxvZQTWPaXpdNiDNwVppbl1G912i8F5FvQ21CdfsrI1X4lugAYsroX4sjqbA+KhR7gCei1D6M9TEBU7cxLoS7XX3PNNRtI96Li9m3l+UgfwGEhRhGyMvApJ8t5YYXkDngXRuW6iIZ+SFb/az/PXfcHnOprIEt/lMQAONdPdBKx78W+ESjtVR8gxuMo0UWhXOpExLQLWNSv0pzziGb9dm2hXsoBbNWhXHoBFiOXyAr5ETRkhNw8gT7An/blvZog1Fgib+F/zim/6+kjj4gyvazWXLv00ks3gtX7gwpBy8unLdrkeB7VxrvQJiRJn3npa4TVb8kzjD2gEyjl6aI7hIvni1zGbUkQyERGx+kyT2VjOmKvnyI2dGJMRATooLlpnJbIojFOLv9LbMP741Moov/bAzY90NrE26aPPQvIQQ/a4V7ydZ9nCB27v5dm5zmkT9d5PuQZIbt5khctgpfnvMQhymzOu7bXAAhTjOjz9PMSuw75LZQ1DyTi7pnivD6ZbZEgxRhUtueM9nkmqddYZSzh5SnkWFmuV1becmMvXQrzpufS7NOtctyjbnNPW5XDkGW8G4MMCNrefHdfRpG+M4C4byaPaC64J1Km7cYEo4P78iJlpFKP4+Yq0k1mY8az1DPMvDMPM4rQC+MJsshIou+McWPDXKUj41z/tA9WO/Oi9UzKQFQ2TvfyIk+if9ryvHDkMcErS4zjpYE1MY5XfyxpjpkGECwLX+EXf/nLX3bvVHrttdfO+NWvfrWLe58WvkCIBS9PjgXXYmghLAzQIl88fCEmbSRHfoA+C6DFuPciIVhzMzRrN2u/OtWVhTdVTus4IEAGYMenmP3AE6+Ea4AZ8lioETsg1sLtOvIDoSVsIL9FGBA677zzdvsRyAMQ/fznP9++AZeAjjrogKdE+wDFMsu1p4B8Wdh7cSeQQ/YIJLBS6BwAUJgh2fNQBWhuvPHGM4Qq9g6uSFn9E8F1fV4x5eTtyCKeh7IwT9fnRSIzIJteCxutLwLVgE8A2Dl9pk/bC+F3HhJlGDt5IuguwBbQJztvj/FCp5FbZWeN5hkQRgjUTTKenpJRWQA3YGZ/IdLNWwrMCUPTfmMTyAU8XQeYuiYQlk6UGSDVr+SjT3ooZC2LfaFrymA0AHqVzbNAJvVGpNoDZD+OcMFkqi1+M4B4Mbj/ETH1lho7gAlwOua3/jRG1W88S9Qge1793bggb6nqC0eLlOTNKZQuLwU9FKbn2rm/MO9QfSprn32efgfSIw90RAeNT21kcGhMO2eOFcbnPn9kLsSwsM3qy8NT30X06LJnGnnV3fjNg10/1z/q0T4JLPSh8+a25EARyfb3RZzyarbnR58YK/VlzzbPIGMBcXatPV5l4POMqj1kUKZ21Ob62PhTtntLrsNoUBIczyAeYHWTz/2OycJofBuzGcWUnyfasaIBfHve1a/K6lmWrpvD7QPrGeWe5rlj2qlt9mK5pzGMYPXCef1vXrqekeWVV17ZCGxhl/THg6WMiHTj0hyjq8LA2xNWCCjZ3evVD/P5sAjWMQMqS5xjqYFFsI5ltyyhjosGZBEELiygFlrvnIlYCHtjtS9pQ2CksCFt4FligUSOLORtVAYCLKRZCwOPFn//W9iKm7colt4Z+BAiBwCSCaFBdtSddXqGKBbGklXfb4s4C75yyAWQOw4UABp5ApTn/8LpLNp5Z4AnsvY7UlY4XgCedf2FF17YLOaFBZEbyEPetEsZAFDA27dr8rYBDnTIg8WTQYeF6AVU1VtbI5T6xf+BcvsPeMCACOE0QLL2FqLnWh/6y9vkXjpSfuFrWeuV0x6u3iPlnGMB4PmdF8g12q1+bVV+HpCSjOQxzXvVfq4AdyBMWXke6AcABNqMGeXrQ7qV3p4X0Me9JT3Rroi2OgPV/vehayTDi6MBzzx9yhCuCbwZR/pLKGFhsvVFCUvUV9pqZQN2kYU8jNWdFw+hMweaK47rqxJiRNK/8IUvbPvAfAK86mV1f/TRR7f2SmphDLH+I1GIJvJo/vIY0Zd7Ecb2LTGO8ETw/KkrYF1YX6n/CyfTvs5N0tSYSrbamze0BCuN2yuuuGLzTjTmIrz6Mw+eMv32POqF0dqgrML1EJmMNuab+dd7zMjJUDGJawaHvPDGVYaKnnn1Rc+rjEHkySPpGmF4xqPyedoff/zxnRHCMd6UXuLbvjj16yvj19gq019Eifzmiz5BfjyXELm8r3lDjff+1wZzqAQYnnH+rr766u3Z7LyXcpe6nA7tm42ouo+cxoDv6cWOiDqWAa5njfGd4afwu3SdfiNQjS16o8Pmget7vkh7TzYf40L5CJY5Yhx6ltIb72D7tOjTs0U7G8PqKFS7vbdkjswja9N4ZX4LMZQMpmfFW6zNC0ceF8Cy5DhWGlgT41h1xxLmuGlgEiwL/r333rtZ7i1O9l+VpMKiaAHKEmlxBJiAAlnP3ANoADX2FbSZOTIUAQpAFZZT+Ja6eT0smggRq6OwEV6JEhVUp3rJo6yIRzH5ziEGPG+Okc8xBIGMfgPAyrdoW3CBj0hRZPOzn/3sBoAig8qwcAMBAQGy816xtgIB7e8o9Mg9riWjOgLlbT6fFnNWXHuM/vCHP+yyDUYMlBt4nZ6rdBiQQaoAbMdZc7VNP0SCgI88K4U/uhapjQxEUNsQ3zub6CfPWmPAtYV45h3wTV73AYtZ+F1Lt70LiCyBuUIPATXA2/6z9uMFbOlRiJVrewEuj6N+1Fcf+chHdiGnefqmd007takQp2mp59X86U9/ujMs+F2CBeOFfpCr9iJmaIi05Ilo75Oy81iqt/fuTOv+JPqNi85HdCKsQCXAjFApC5FGovzPc0I+9XhFAhkAbPW73/wBVsmORDoeYEeYgG3JO9pvpC3tW4vYGvdkam+TfivcMYNDpFx/tXfRGMswktfZvTytvRMp0l/CC+eNkeRBBnkXyBCZKpyUDmoPkO0eY6/nA9DMO5k3JXny5JK1EMK8t9pZmwLcQHieVH3rWSJJRwYVRPbFF1/c+iASaY6XMl0/qacQWPV7FumHQpgbs4Wjukco7PQm57UtGYW+zogSqfUs0jc8hF5YTl5yqB+BIh9vLJKmPz0j6NYz1h4suq9P6KcXpytfH5auvbDpniPqSda3MoAhQumhPXzK7LnLIJDhhl4j0e23JKP7nCN7c0ofeQaUMMk12tDYLSqCvL1keYYtG0v2wPGKZcBYBOu4oZQlz3HVwCJYx7VnllzHQgOFCBYvL924Rcsi9thjj20Ll0+Le0DaAmjRBmxssAdcgUZAzh9iZvG2uFv0LHiF9VjAp+dl7i8BQpwTDsYiXwY5ICevTwCRXJEPwDDQrh4pnUto0cbs9i4BBYADgIbUWXjtT4gsaJO9Za6zkJcd0XltBPDJALzZx+LeGf5nwQ889Z6WPCra1oZx+ssToH0IJbDmWElB0lVAMCAbKYmgAnTaRPeAl5DDwobKttZepohpQBK5q58DqYVK5VECbmeCDUAnfdU2gClChCTnFXAd+fRHJDlAVviosi+55JLNcs9CDXjmLcm7WuYx/SJkyL2f+tSntn0ZrvFRruP6VD8Alb3IV1/7o58IX/o1TpFblvBC+ZSTjkrBXhvzymS1r1+aB2T1V8IX/WQcRaoD+fo176j25lmLqOa1oT/y6OOIRumsAVpeNhkSvaTWmDX/nC/xhRCwwgQbM+oyTsjI+1zYn+/2MBWuVwhf+63UmezpIGNHHu7IjnbNa7/2ta/tvAh5BPMyKL9EKlMXxmf7mZQV+ex4L2E2BujJx5hA0OhGe7Q7b5H79en0WDXmCwskU32TsYMOPRukmNfniLfMq5FQeincUDnqdM59eewKj20vZt584wXxUgZ5zSHjzFwwjtuzRG7jwpgo5XiGHEYu5brnwx/+8FZGpFUZ01OHiPP4uZe3TKgco0XGK+2b/UwfeYWc00/Ie56uPFcZICZhIY9x69o8epWv7zz/fJPPPKEvH0ajPE497+mG7Oay55BnRjpzH/3Q2/Sytn4VolhYo+ParR8XwToWkGQJcUAaWATrgDpribp/DeTBsngCUaXstegILSm7W+DAghRItqCymtvLEXBxHdDSBu1STwMCQBywG1kIzKsXYAEMgQaLJIAoPNCi3H6qLNGFA7X4B5LJZgElgwWT/L1jRzv8Ka99X4UmCUPxUY9rkDvtKgthe37ak+CbtwWwQgaUBxQAdgAIAJBFXpn+p186AHojDOrKMlxiEQSp8EPlpatIbm2O3ORNcj99IqSAlRe3ssyqE2konJCOCpULxCNYeVT0BZnyuulH+gWAtKsQtjxqeV3I4dqs+HSWl6NsY9pQOuzCeCJnwvvI/cQTT+xClfKYFkZEtrycQBUvnWQRkQDXa6c/YT/aT94IVqmrZQSUbUxfRNDJZv+hPXBZz7VxGgfqg0hWlv7qp4sAaC9PLfGB/iGHD/03jyIsEbT623nyNqbzUhpL9NA4phseP6DSOV4P3gsymkdIpn099NV+GPcWMkX2iy++eNN7gLf2FcJKZufybuSFdl1hjXlvmxv6YobXzfMyj/Y771261TZ6QsYZHPKG5D0OBOeVnUab9idGsiJI6ZBsETnj3TjxnFGXfqariFvjOpLoXtf4894+XkV9K0Rzkux0RW7tjzQXyppeCgcks37TP8hVMqoX8cmoEflrXxU9uabnqXGAQLlOOea8OeU5ULgjGcw/e60QIwTJmHBveyTNmTy/GcHyNBW6WjQC2Xr9QftjCzOmx4hWexTJXjIYx9wf+Y5Y5eWbe3Lp2VjwQZh96NGzzrM7g5Fnp3rppHWocMT2eLo2Y5866Kt9fv/H6rtw5P6hyarxADSwJsYBdNIS8eg0wIOldgsbwCnUBQDzrh0EIiu+RddiZbEOfLju1ltv3SznWQjzTATSy6wGnCmThyYPVGBCWAzQK3TFomwRdW2bn4V55JFQJ1mFRbUYB2oKF2mvg/A9XjDWTkDKRygKgAFg5YUrLCjyYL+LPVjq7AWb09Jd24SVtbdK3VnOCxH0O8t2+3K0RRtL8EGm6lAufQEbQELgzPUAWQAwABxYz+LcO7gkPKAn6YcBrTIB5o2Z+iKXMJw8bXkU6ELb9FGhO84pV/0BvwgVGSMm2ug+bZheLODGNe07qh3ILLKkHffdd98OdGm/vlGHa40RQJRcrr399tu3sMH2xhSaJ9wHqQC2AljkQ4IBS+BUmF2JACI85JU0AnBzfUAskhlgzFMTqcyj0riO1PMOBEbbfE8H6lNXno5Iln6prYWzqYsO9aH5GXFXnv8ZMLSpELRCeTMGBP59A7fON04ar1KNk4dBAQgmFx3kJSVze/mU096qPFUR9amHxkPHfEeqvGB5kh91Cyn1xztsnJuj6cIYMC8yJuQNoy/HnSdrBL9x1bOq/X3a3fU8Pe2h0jbzRHhtZVdfHnV6614ZEBFZadl5BiMiebtKpBABbdzP8Fx9WkZEciERnnfTux8xySut/hLD0JVyydX89LzKQ26emFfOySyKhOfJykvoeavO+lP/e04zpiCdzYNIv3HhOZT3x336yvhLbmPCdY2/nk2NG2NwGlcijsYQXec91HfmNj1nNCm7pWuVQ2eFs2f8MQ7Mc9/99VzNIz6jHZwr/Dfy/har8cKRRwdRVs3HWANrYhzjzlmiHb0G3vGOd+zStAPPNvz7Zs0XLugTuZpAyuIuux9w3qLYtVnjW9jcp4zCabKEl0HKYgzwZnm0ANqcD3jwbCFTvX+ntNLqBDZ8SjPuviypFu5f//rXG8ECNgAowIFV99VXX915abTDcSALwACOXSN7G7lKMuF8QMriLwmHkLK8TJGX9moEtiKcedZ6R5DfEVZAp5AWx/MuFNIU0ASy8+aQK3LjeKQJ4ODVAVCFMJbtq+sL4wmI050+BGIci3iSR3sjOHl6CumLkAMt6s8a7TpESDm94yxPVmnwA+t5tmSV08d+C+2MyBQi5n7A3z4R32RluebhjKSQS33GLyu834Uu5WnKMh/4U6+9W9pCl/rQmJcoxNjNOxBgj0A1xvIEunfWp4/Iajypu1CwvFLtFzG+nUcY5/6dvDq1W/3NqSzwCGmGg7yJ6m2uRk6n54OMXaOtyAwwqh3AOIIBtNIPIwfgDFBHqH0HrtvjEhEsZJKcruFpDPRG8vJS2BtU2u6eGWRpv4x+pCPtU1bzu/7MC1sIXoaGaQTpmdM9EW1yRszo3FjyfGCA6d1zzfPm5wz1c6+kI54rTz755BZSNz09jd08a/VNBGR6AZXbvDTWjBljMa8O3bfvLcOH611XuF1jxLc9dsZUBMP8QMQ8dyULUV4eK8+H3j0YARV2Sz8MTK41jxDRyDJ9KXs+2+iZ7tSfd7C5NA0H5J9eTO2MiLYK0lUebXWSnTdWyLbjjCb0RCfto1JOL4snS1lsfXueFIGhDjI0l6fhQRuVkVd0EayjxyVLgsPQwCJYh9FPS8oj0sDZZ5+9ebDabHzq1KltAUcekCyLoMUzgNLCBEDddtttu/j4QswCJXmRLOQW/RZUi3ZJIXi+lFPoSuFFFnFgy/n28mSNBoayZLoG+Kp8slkk/bH6utYmf/cCsUgaOWzmzhvjt7YDdACx3wiC2P+AnWtLew0ksBTTE2KR5TzgqS7tmdbQwJVjhfilH3X3TpxAGfnzLrT/YILHLNu1V7nAGuAhm57ygCUhmVmQ8yTkSWl/AsDGSty7YiI/hegAKXl4JFpoAzqAk0eEboQKeWeatspoB5z7i8gpo3cZ6b/eC+Z8ZFZdiLD+zOuWPtUlTEjblQPkkqV26yNjC8EiQ3IDWurO4xbgpWPj56qrrtos5X0Qe2FfyvPJW5uO/Q6oRXzyJKg3rw49lx7auA4463eyuLZkAxG3vCYRwMB3/RypUVaZGbXfWM9rOkN5A/7JHsikw/PPP38zaujH5Es2acLpsZc3N37n3I4Epg9l+JtAOiJa+0pTzsOqXxFubSnczbMAGaU3c6y5Mr1dzau8Q5G+SJDf6U39GTbSQWGn6oh8qksiDd+F9UUcI+c997RFBkHPJWGVZaUrnX3PAWWT35/+blyotzIzUuhXc8K8JXt9mf78LvRU/YiHZ2SfQjmNf3J6fvn2QmH/e96ZU8Ia6YnXDTFEXJRlzqvfMQRM2xid6N0YUL/5aJxlFGkORGrKQFhIp+dVRqeeVxmKfGt7BMzvvHuORXQYi3gLtcXYsG7wCtNfe0LJwyCiHeZPYZwZJCK8GYoyyDQunOetKwz9f1mGF448Inyyqj3eGlgT43j3z5LuiDVgD5ZF1wIE3AANFldhVlKQW/wLrQjcWJQs8EK0CnWx8AG8Labte+g9WtIWWyQdB6zKshaxE8bSPhHWbMfzCghj8ddLKwMp5HKNhdi5wAn5gH4WcAtvHgqWViCBrECEjd1AADKSd0h5Nv6XCrw9E3kYfNONPT4B6rnHKG9GAB040BaAjbxZfzs/9+8EAiNfyg+w5H0pXCdPVGCNXumY7rS7PRYBoRn6RI4Zfsgb5DwwRW/AWECTTGXekzlNH9KnT2GAZAN+7r///m3sSC1NBqArghSJJk8EtPBT/cfaDggCrHQWYM5LhPT3fiPE+9prr93KLgwIuOL9EjJHp5GePJ5Zx9Xf2KQ7STIQwqzvgNbdd9+9e49bBCvinnU+GSdwD7wrl9xAYO+EcozeAqx0ag4Zy+ZNBLfyaneExRhTd+NceyPfhT0WKhe4J2PJD+i6DJS8L/ZNMn7oJwSXDPqz5Bj2pegPgLe9VP6fwLixVViYPtMfjdFpZCgETFlCM30KoUUWnS8rX6GX7a2hC32ffpMh0jKND5HXQlPzYCgzsF0IW2CezN4fl7dZue0P5dlo7rU/8frrr9/64YEHHtg9oyKY2jGJZeMmwF9Wz8i5PvFXiC79NGaUmQfLNRmZzMEIlrbQk/HDq+7bay3US2dINM+PY2RGJoR+myc+vFXKLomL52IvWI7QN1+V7c8YjoySW9scK7OftjU2Col1THvoMgIc8XZcOXkXyeMcWURJeCYoR/s9U5BB//PA8Trqu8bEDOdtr25htdYX+szYp31k561dBOuIgciq/iA1sAjWQXbbEnpfGhAiCHxY1AAcaZ8Rj+eff37Ljgd8CzUrdCNggIDwYAVaLFzAjUW8kCJtcBwABAjyeOS9aJG2ACJcvAcBEYuuxdTCy9IPINir5XzATPnKVp8yhZn13qnIiYVT29QhfbwwGot3L6QFLHh6eueK+1h2gQDy5vlRFx2Q+dlnn92lAs6CD1S5J3IXmYrYAAgdixTNcL0sq1l9s+JGCNJzAL/wucCM44gC4A2AAGmBSqCNfFmg9TNA5Lj7S3vtHsecp/feTabMQga9U0nYJpDXC16NE+COJdmnDfyleDYGylIYUQhQ1R4gH/hzvMQC6cz9xkDgWdZAfwFfugK0AEcfuundbdMoUPYyuii73znnVktLzwAAIABJREFUnLORjXThPq8nAMbydukD+idHeq8/AvmN9c77/tznPre9LsBHncZh2ezKmAbAG5sAPdAL/EVS8po0JsyJksCQpbAsZbs/mfIe0G1hWdrOm2v8SmuPQCFXxr85rgy6R171g/lBHsRZ8hEenrxWhVlpYyGtZIwAtaenZ0XGBPKQ/6KLLtp5QiIc5l/Au31PEYzqy3iTpyyPb17MuX8nMD8JMfnz0tGDMaVMzxAgvb2YGR/olE6U67vwXF5PRhl7sPKK5+HX1umJjmzVN4XSRi7U2b7GiGkZB3m0yMto4fkW2e7F6MaV9inDuOLB8kGgzV1/yCv9tVeREcI+2OY3vZdpkHHGPXSnDT1DyEonzQdGAUaqQpnrH8+XCE7tzrhEdu10PqKfh7L1Ynoeux7B0l7JZ4xXOmGQQa7oxbgUTaAN+sI6ohzPJtdmPKQXBkPPoTymPT+M896Z1vpz2vq7cOS+AMmq56A0sCbGQXXXEnbfGpDkwiIEiAEQvBRCS7w406Le4tqCWQiMhUi2PftY8sKU8KF9IhZoYKl9EMBYcfclc3CPRdin97VkyVaO/QMWQoAP8bE4W8hdk0cgYMX6bnEFErUFSEDS3OO4+wojCaywjgILFnH3aJN6JYjg/WIBjlyR4+WXX94IZ9bPPFaumV6racWe4UzJGpiixzwP/o8ERKwiCIHlrOz6pX1RrlHehz70oQ3wAo/aTT9AB/AFRLa3I7CnDP8DvcCKawpb6qXIkS51ZF2PvETulFuCEP8HOvMeAmT6WR8EqPNe5SFCnnufTSFhvrsegArsfvnLX97IQvKrG0nmVdSHEY6ubwwXJkRXdKTv7fGw/8jHOKV/yUt4d/Jw0NH0JqTvPJiF8NXP6vP/Pffcs5Vj/0v9WdIXBgc6LstgoLO9fuoAdtsfkweVHIU81v/q07Yypbk3gp7XQ58Y44gxcqr9SAKw/clPfnJr38mTJzfyxRDBWKHPeD9kXBQy3JyZ4y5vYB695Dyd5BYup53COxvP2qe8ngGRNOdrZ57KAPgkemXHrA8AbP3ey8UDzL4LcXRtBhHjnWHHO7PUM4lBc7Vxpgx/3h3Gi51nLU9bsmtTnlXXu04ZjmVYqA2Nf/caDxFDfZkXLV3SnfvMVXO2sVD4KU8M+Z0T4pzH13nZBM3vl156aetzc1NosD6mQ797cXNe5owhEdrCfcngWWusNvfJZv72XrIIZ+Gu+rfw5GmEiMzpE3JnLGuvp+expCgMKMi+NklOgjyZ9wijeU92hLlnTyGEdEou5XpG0L/7nGfcICeDAvL2f3wWjtw3MFn1HYQG1sQ4iG5aQh6VBs4888xtD1Yg52c/+9kG1nlp2nvVfp0smDM8ChmThQxwYx1kDbQBv5fB5nEKXBduor4Wv6y5ZZ3LqgtgqMu+HIu9/QTul4gAGJLpL6ASmXI9WdxbKmYEQwjifNeVxR5QqU0WbIutdzGRjSwRM9cgdOSQ+h0gyTpfKFoAum/y5ZmLeOW5ClS5pncV8ZjMfQuFFgW42tRe2GSkGAkuvA3BAuK0l3wBPaCnY4HFLN/0qm0AGSAS0VBOZCVwWuiiuiOqzjVOZlghy3gp6Qsx1R/qK8FHgN159QM5EczIjjq1r+yP6vj617++kYUAn/L0LwCVngqTyyBQSF3eWsASweC9ordIFH2aAwBdJDqgrawAY/0fIC+k0XcfIbSAq3YhKIiLNrsHEDQ+kP7Cm5pXWfm1GyDMM9penAie68njOucKtYrsq7s2RAYQKAaIPDfGA3CqTvqgP+TKeGFI6IXFPJS9aDng3z7BxnzAufrTfQaWPJPCO9vLVwhy/UZ/7svLoOw8eo5HkpTp2oh6ZXcNnU7vcjqLRDWmlY8seW5FxAtHi7TlpctTMxMsIMrJ1HO0NqSfPMh5wBtHhdF1X/XmOSMjvRi7kSlzyvnepefedGnMKtPcyFMaEUJqESzjCZlkoPD8KxmEZ6a60meeWTJEjPIAksWz3hxyvedGz2pjxLHZT8oqrDijjH7I+NbztGyqPbdcQ7+33HLLdq17C+/0v7HpeezZSTYGCW3POIQ40Rf5elWDeZeni/FDnzCw5bH+X9bhhSOPCqCseo+1BtbEONbds4Q7ag0UImjhslBLbS6rkjTpFrHi4skZqMx7UviNxVUoioXSQmax9sJT100rdIBYOVmoLYwWZcciNBGGQo0spMCDeljUWWCdEwrD+m7xbW9A5TqvbOCIl8Bx8llUgXigB9gonp/F2yZvpI2cAJe9IsJKeNFk5hMSBMRHKNRB5kCz9gYOgQVAy8JdaFtAPUs3+RBR8rc/QBm1O+IZaAI8yjhX6KH6AvcSXKRbbfNpf1TvYHKtY0BIJFR99p25J8JGL45rhzoiRsqsTvLnYSoULb2Tg04DtHRWwhRlBVbbYyKEqb0WeUDbWwMQsU7rR7ryolp6m2BQ3+knOivMztjLkxBY1l90EIEQxseSnzdKe3ieeAAjo+7NMBBZoIe8IzPUMyDv3Pe+970N9Gkv/cvSx1vi/0Knan9ks3LzFvpdKFUhuO2T6x7nC83yP33V7khO3jghVwgV4OraSJ22GvPmrjYaZ//4xz82o4b5+ac//WnTfyQbcK1/CqnLe6WsPBB55gpX1Z6bbrpplype+81L16UT9/Z/z6A8QRk//M7TGQn3rbz5Ljftbi7kJUsX6U0YZ2PStzHfeKktdFoiH3r3v+ePcGp1ItGAvLqatxEtbVZ3c8/vkiz07NCWdKDujBD6olDQ9u2RpfIiYdqEICvH3NAOc6JXTZx77rm7vVL60bjMi6i+wnlLBjOf8cnbWHFfL/Mt+x4ZHTevClGOMCorY01kM7nzDBeCHHnP2+7eSy+9dAvh9gxobaBL4d6MbXnYeMDoyJ/2JZu+sn54HkRuyU839I+EFiK4CNZRI5JV/yFpYBGsQ+qtJeveNdB7sArhkKjA4vP73/9+F9aUpTVvUXHtAQYLax4HC5iyLIq9ODMA5v5ISGRDgy3IQHFgLGu06y2S0qpbDFlge1Gt+yyY9mb5I+P0tLgvoO0+ZQItiIy6yQQ4FtaInAiLtL/IHhHt4AFQTpZf7wiLYAQICv2J8NSBeZD8jjRljQ9Eu6cN/uQIJEdSAvjuk9oaOAcWIgmBmgA4EFWIWZZvRAFhDgxHBgAW5faHYBU6V8hiG9hL7U0eAGzuBwmYkqG9XL7Vqw5tiXhHsCPmEVXlA0eIdISidtAjMuB8+8a86NW+If2Z/oFLIVJ5BwPfhbAVopYVHEnXXoaA9pqRh6wnTpz4L49fID+S0NiN2DYvMkbkJfvOd76zgb28h2QA5rw+oKQCAejCvyIIeX6VmQ4yDJgLdKZtPs3P9s+oP0Ld2Eg2c0ZqeiGZgWzzALlFmuiYN5Fcxjvd0y3dqDfCptyMLoW3qWN6c8hXRsiAsWuFITPmFPqWV9C9ESnXlZAgw8701kWAeqZktCiEtmeO33lQ021jvtDDZ555ZhcOqlyyznHt//ZDNT7dK1RQZj5yF3JmDNOT5wyimGfdscj31EUeHbrqxdeeW+ZPe6jUj8CZA4UG0l/jznyN3CmPh1IbZYOkM6HViKDnABItLBahoH9jpeiFQrjJGWl1TYTPtWTKS968VodnQgYHshjz9DLDARs72qfO5mjGluZuhK5nJ/npW0ZBz2T/08kLL7ywkUjtZxhAePOa64/GgudYL5EvwRJdFK7u2HxnXfNqLMYLR+4dmawKD0EDa2IcQi8tGY9MA3mwLHbAFKu7xQnZCPAHcLL8BqgSujApC5NrkQaEBYhroQt8tVE8cFPZgUSLuAXYt0WU5VzyBOezihdqF9G4+OKLt7j8ysw6rE6eOCDIQl9yDGAAABBCYvFGLuxNAD7UK+5f6BhwSC+uBcLyRgUEA9oTdBYq00tNnStcbQKHrMEAgbYBK6cT2epxnDcN6QVm/Glr+g74X3bZZbv3xLhXmdpE7ghhwJjFGkjTNh/EUrkR08L5XEfPefoCcsaGNrRPI4LZxnJEAqhDspSFpEYw6SMSqewSNwCRpcYPHPkW9mNM9IJhSQa8q6z3f2kruQDKiBR5+tO+Qsq0hzXbKwgYAYS3pkvX84I9+OCDO+9nfayt9VlA2W/lkk0bC6tynvdOKJxjgfLANLD92GOPbTKXuEEZJdEw5vRNCUsC5AFOfRHQrW2+22OmzvorT6pj9FVmOePeHzmBTYTTGEC06FzfySJIH3mT9I/2Fo4YoK5dhTpGPPP2GSP6NcOMcDXlF8JHtukFy8tB3kLLlGX+FvoXCM5gMx+gysoLrM68QeR2/wy5Qy4luMjo0txy7ZyP9F2iC+PN8y3vHi+39tmrZv7QJf3rN95R7bEPbz6/nKt8dRo/+twxMuYxFsanjMI38zxPIut6/TbnoGPmvmew/uG5N+5dUwh3LxJPl70+IQ9oJIj+lGHstNfKOWQcOWmfYPOD7CXGyauZNzkynadqjpW5zujPjHWyozIuSYRjz697eIMltaEPbTSWfZc9kgzplyx53dWvH5977rndfjHtED4+jX6nLcgLRx4ZQlkVH2cNrIlxnHtnyXbkGuDBsggCAayD9rfIFGcfSh6BSE9kocW9BSzACQywfsvw1Est3ev6rMgW6Tw6Aays0B0P5LhPyCIiFFBNYcqNLChTmm+gu/0SAIt9I4C0TdIWeBmntElZAAKg8b73vW97LwzyEqF0DgDk3WANdp8sVlk8yRC4DPQGJkvQYcFXnoUeCEmuCEkWd4Ag4jVJpvYVjuXeQuTSTeB+gn0eLGCiZB7qAh7aE5GMgSX9BeTTDbCofuC//WglIimUUHvotT0Sri8cqr1YWdVdw6oMwJfkwjky+aiT/ss4aA8VEKiuPFslByAb4EqP6gRuWbPzygSyjRNt97t7Ac2SI5T9jNXbGDVm2r/SmOAttXE+D+AMA1SffplEy33p1f9Z7BF+4YeRa+emgQKYNTYRGOOqOeg7T4Z72keojvb+uJ7c7a8ij/sYEtzbe48iBeotZBBYVTfdK1M2Qfp2zDOAZ1Cb6Zqe7cUs45z6IpKNe9fW/uZxYzM95aGITEpzzrud0WV6BCOpjk2DREAcUc9jg3i3h0sd+pqsEQfPhbyqyooItKdNmcglsF2YWQSukNBAvvGgbORDOz1TzHF6s7fOt9cTMGYIrWzfkj5B4oWyMTzZx1mmzEgUedSX8Un7IoUIhDIKZ2ts9HwgS4lsEGAGjYwiEbeyBkbcyWFPo7mSl5os/vRJnq0Sp5CNLtWt/z1TtM98KmxV3c0PfRjBIV/PhHRJ9uZnYZt565Wbt72xIGz7r3/966Y/8543Cik2FvSv5xjZShLSy4inUSQjRS9ilqyoyAZyWSumwWARrCOHJkuAA9DAIlgH0ElLxKPTgCQXhd4APTbBW8QsyvYcWTSzQJeC3QJYuFbhHrxfSID4/8J88iZEHAoNy4rZAhrwzBNT+I9FUZiSjH5ZufNetXBnqQZOvNMI6LLgskjyOgFVXgzKumlhZvlUPgAMILHq8tb14tFk9o0gsJgCrCU9OH0jf14Dx+nCgh/pYIF3vLBGcpGhsDbfWeu1rxDHwpQCxr4RPfcWPpkO89K4R/8BZpE48gDKfqen9la02bv3fyHGZAh0RJgAEh4mIUvqKvSnTfRkI5Ny86hFnIEeOnZv4BZp8wEEAae8H/bBtFl+AmH9QDYWeuDOOGMIsJeocdLeCiAUgZ6hetqNuJEhKz9wiVz1vp+8Fb55lmQry/Mxw/BqXwSbbFnG/R9BJ4/EGbL1Zf3PG6kNAT+y9YJrAJVOef702wzLLMwtD6Df+i/yllwRyfbzOF9/qV8oraQ0zveOMv+ru7kY0UBWPQuefPLJXQKAMre5tvGa9y+dTK/P9AgUrut6WSB7yTKZyeATsZjEbHqqjMn28RkryqjvnRPm5bxxQEeAtrFvHnuFQV7MwLw6eZ94yRvv0wMSwVBPrxkgqzqvu+66bRzmxY00GN/mkGvoHzEzzhAreuaJ8n9t7llRtk76ad9qhojeU9fcLZQ6j099oM+QDG3xvKMLe0bbV0YO57XLPPK7PakZgCLL6irsUXn63jm6jYiQWd3K4S3LUFD/GXONk54REfNIN333THcu/bvXc8B9Qv/oTZu8MkBooLb6qL9+7Vk4iV4ewfTs29zp5dy96F4SmvS5QgSPDo+smg9LA4tgHVZ/LWn3rIF3vvOd/7ag9DLGhx9+eFvQAO8yiLXheFoj3WNxswjODG0tkC2cAe8A2AQW7fWxuGdhzBsRaAAQn3rqqQ14ZlVOjoBlYUQWWGRKFjThI94Lox327GiTMrOMW4TJ/sgjj2yAOiCQRyLgjxSpN6+KMiZAnokUeBW0u71BgI3fAIC25sVrf0fgvHYEFALlgRHnhce8+eab2+iIzOW5yGKcpzFApM4yi7kvr5/7gAxkGFAFkJAzH9b/+lY9ZHItcqKeQn+AK+cmcQt4R7AANP0a8ALugF7X8aRccMEFW53G2Y9//ONdiFwEyTn38zLy9AC6XW+fHC9MGcgKLSwc0bgBoowBXgWeNCCRdxa5Nmbqyzys9Pvaa69tINKn8UbePoHcQi79pgM6dyxwqW1CxvJWOF6SBOOucEAykCWizVvKq+RjTtJXoLjwPXKV8S2ASQ6g2djyrT6kgB7Upa/tCdNW5cm+VshX++pcD3AWQnv++edvRpY8g0hxHshC6pSXgSaSMg0l2kGW2kdOIYJIc8kn3Fc4mvKaF9Ux9xq6LqNPBFk5Eh4UCku/jBGNDf1nfDMclbRFnY7/9re/3bxYedr1hXORB7K4R5mF4Dn/rW99a0c6AuaOT69iBIB8dERGBp6ymeaNLtx2zjvl+NCb0E19QpaeJ2TpdQmuMx60PyOE65ASfW886NdpCHEP4weDROnWe7Y0psndnO4dhsowfhD0nqE9z/JazecsOemebBnYetZmiCsEdRprMnp0LX0IlTQGzQ+GAmMbaSVn/Rb5q38zwvRMithpD51IriO0mEdLXW9Brrala8/L8qpuaeAgNLAmxkF00xLyqDRgD1ZWU4syECYzX2FgALdFGsiwiFmgWvwssn7PePrCOwLfLViBpUJwsjIGTgsBapErrETdFkCerPYwqMNCr+48A34r2x+vE68Xq6q2sTYLs2lxDTwDV/ZoqcOnEK/IFZmUm3ciIpTFNRLodySqsCe/8zAoI4BC9kBDegyERijajwJ4BBJZb1mbp4etEMnaVfY1dbVHh1U/OdOZ+nml6Apw4x2LSLK+B+xcX98iuOllguwAzAx/m9Zp4AoIoiPADIhHRG+44YZNBh8g7957793t0WkPHbndgxwrQx2FVQnH4gHTJ1m6G0uO0RviLPRHPXkSeAOQjUKU6nekyt4ruvM/GSKREazGW4R+enIa58lgfxdgPL1OZWiMpCovDw756IVHxbhsL59yXUMubdc/GTQCkeRRj/HS++HopHDJCJmQRe91o1MWe94N+w+Vb2z51naEVyIEctiPKOSteVaYYPO1MViIW7rqfIA3j6s28x4i2Hls3dPY7PoMIZG25mb6oItC2ZCWPBr00zPLvRl4lCdUD8lqf5pzXqiuve0ryyDgejpXlr7Q7kIL/da3QigjbD0b0lPZRTNKKM944hFUfyF+eXki7qcbj9TJW6uNyHbvRqPPjD6RP32RJ6wkFiWz6Xmgnp472sfw0IvkIzjqNMaMV3IWHthLsdVHLxlLyNJ86kW/5lWedHUW0pohrWcoWYoCyMDUvEo3EdD28ZFJVlcGF+uCea5PtF/5haE3Fn33TFGmZ2lkzfOIR5GhrWfYW6zFC0ceFUBZ9R5rDayJcay7Zwl31BpAsLJAs3TaW4CQWJAsghZZoCsSZnEFELKuW2h7r47rW8iy5AfALF5ZSH1P4BMYczzgoRwLOODvf5Z976uZlsiIShbz6mrBJpuXyNrDY1G1QAcwbJq2v0TZeSq6f4K86bVzLUAQ6VKvugolKqwsYEAHWXy1Ld3U5wH2fkfU+i4EDVABhJCMPBYRWHXlidE3jgMzvDX6rmx1tUO/sfgiPoFXYZUBH33tvmmxBtJ4T8jhHuArsJl3rz1L9Ts9AT3tcepefUber371q5unUXn2sDz00EO75B0zxE87eDsQgIDku9/97s07RAbEWZsDapNwkyVCC6Ai3Ma4e/yRQ/3Gs71+2q6tkYjGfd6qdBiBLASu8Regc53wOiC8Ptb+PBmFmWbxJ1NAXUIX+03IFvFvH1nzhGGjbJKRE32COLqmd/9oV8RH/wRUEQMeUeSCvnj0yhSo7UiX3wwb9iLqR7orYU0vp83zbOyk98ZynuoMK77zZKmbESeCmDEl7/EkKz0TlJd+258UyWBMKSMo+dOr68nVmFTW5ZdfvoFrdRjnXirtetflSfQ7L04ZTo0BfURW3zy/XhdgDCuf/u0jNEclyEknvcbAcc8cY72w6mkgIms6msSQHIwCpR+fEQARpQxPvf+JwcJ1xoG/CLmy8hA29pWtP3mYegaQxbM3gw1yVpsRkvaWZhTQRkYM8vferea57/ZV5qHLcxfBzjiVsSaDUM/RvHmRcNeZv7I4mqOeDfZnqcezuKygGa7y0JLbHMwQYR4ihMaB7Lk9KxbBOmpUsuo/FA0sgnUoPbXkPBINSHJhYbTYAMO33XbbBkIssAHLAI3fQs4s2IWUZQ0unKxQINe2oGatnASixTUwEZAq9CWQ08ZvMkg+wFqp/nnfLD+wG6iScY5VG8nqPSkWVGRNkoEWVdfPhd/v/qZVOeuqdqYzAMDCHQEIQJ9OxgIskc3aELiqHRGzCBY92jdkX1xy5imJZBb+47xysnQX/hMZAIroVl+X6pklONIAsESgXOs43ZfRTduykgOZ9Dc9R3kg1UfneV3y7AWi7VHiyVCHxBKyOKbnScARS2NNGJc2AvzIsv955/zPGxJ4DDhGQAPZQLh3qHnBqnqQCoYBbTGuJL4w1koMQQ/tBQvwk0u5kYkAceN8jj0W9jJbOp/XL8+t8eP6xlwhTsYkguV8elbvJPWFQTZestqXMCUyoi59qZ/pRX/5LbTyiiuu2Oa45C106Lj20rX/7XMpjTuvl/C2PsoDagPEk2A2pgsTc26G/GkvwsyT1CfvBz1l3GjuNRYav4UIapv+B/g9E0rmEjnv+dO3eo0FoWXCNwupO3ny5C7ZhmPNuUiJewrHRGAycNCdJDi8q0A68kQe8iH/5pS5wTBBX/YYuk778rxNY0QerIh1eszLKZwPWWp8zzGlzshD3rjItnKmdzCSnZ6NM569EmH4bexnyIpcec5ri0/JJBgjXE9HpbGnN2TNWCt81LgyNue8aa5nUKOjzrc29KzNW0lvjvWMM38lq9E+RLf3g2UEUq+2IN/u85uhwPzxPEXKXEtnDDytOYtgHQkUWZUeoAYWwTrATlsi708D9mBZZCyAFk6hWwBIHgiSZBW2sFloLVYBwo5FkJQzvUxZIwuhCmwFwAJVAQeyROhahAMILPeSELRPqAU5QhLQjSwAVYAkIGDRB66U6X7vIrKvx2d6TPISBBqV2bG5x4ZMLfjKzAuWZ0fd9FlIWwQgWSOb6WoSEzLV9oAQTxwwHCgP9Acc6aIN7mQJ+Oi7PFy1pZDP0tDzYPkoA5ECkqbnI9BViFLhj0Btus77F6B23B6H9mm05yhCiyjZLweY2Q9krw+dam/W7/YOAYvAK5AJSNX20rLboyWJQeQ8gkvu9A6EC3VDsu27UAcCqF5hhPWbsaL9wKQ2RGAjRqf3S4DcdeqLGPSursCieTPHS/tpIm3AIf3aX4JgaYux4zh5gPwIFINB7x1yf6nu/V9yhTyH7qVj87VsnGXxk9kOcdL/l1xyyRl//vOfN/2bF+SN/NG/scI7kQeld2LlIep5kZFhzqOAcmMeAbG/i+6Mh45HFJqTPRvIUZ/w9mmPepBRYJksZcNzr/oC5fVhRhljkgGJnuyFQnwiOtqYRzaC07wqg6B2FkLnfWIAvv2eebfJDLgbW0C86z17ZCpsX1fPs56h7WHqtRN5tjIOKM+4LwyOTHPfVns+9ZnQQLL3DsI8cfRS24xT1zRnESwyutc1RS/0jKZ/c91x99K/fmg/mDZ6piJVtclYzgDTGCVL++lm1IF2ZqCLPPU8UnYh4cnr+jzW5qsPT5zzzpkbGUfqx1ZUzxEySpZhLNA97yJPZt7G1qqxCi8cuT9Ismo6IA2siXFAnbVE3b8Gzj777G0PVoTgjjvu2O3Bat9EL44s9C7QmbSF7gQUIghZ+CMPgc/A/7RYBlzyEAQUlZF3RjlSqnunTKAtYhfozzMQGQJaeEGEGgqN0lZgCVErhKq9B1lT2wvQIj+tyYE+lt0stI4BjcJWWEPfeOONzUovoQLLMAAfuAqkRJwiE6WBjiRWT+clBjh16tQu5Ek7JnGKaNFbICXrfSRokh/X8VwALwCcsoCSwEuEAFAPXLcnI2+COttXVLhSBESdCF8eq0BgXg91CkXVt9oV2W3s1H5ATv/xMAktA+QAJDK5B8BCEIxR+ga09E3AvXoBRIQM0I6kZeFWNkCYR5IMrN7Gc2O48dR4i6xmGGgMZc33uoO8ucqml97bRRYy58mga7/V5XUBSFYeLMfqZ+QQqCVvadXps9TdEZRC2eipfWTk5X12jXfd0Yv9K0gCHZa1UN2O5w2I9CKxwtvcVzZBhCtiE0maz4RAfCSTPO63v8s+ycZ6Rpi8pa6PoKVf9zU/GyPCKXkk8jYGtpWTN0IfGwvqqj88B/QTgmUfWmO189pU/erq3uZWzx5ZBHkqheRpG1nUxRBEb+9973t3YZs8JJXZHIkMtteyZ5frCotzrf5kFDCfJlFqbJRZ0dguFNX8IlMhxJHOSWh7tiofUexF5tMQEylSVhEAPaNLghG5zEiRl10bys6aYSjyFlHXvvozgtS6Y879GXrcAAAgAElEQVRl2Gge9mxr7Jjv2s2blRc2PZaxU7nkd01ZOhlryiCIWN533327598iWPvHIavGw9TAIliH2W9L6j1pAMGyyAH4/n7wgx9sewjKPmZhAxAtTD6uAb5aMAMwxe/P0B7X99v1AfOARpZJC6NFPmtz+yHcX/hQC7FFXThZmdYCDIGV6gvIt78M4GC1LFkEy3VAqcW6MtprkiW5dkziWGY3bbGfRNgVwMZLYCH3p257f4TAtfdBGXTVpm/HgQiLPVCvzrwikTC/eXu8+6W9TFnd1RERJJOy2+tVWF6AjqzzI7ypzfglXsgLo1/dX3pmxMaxwqUCsMrUR9ObVV8FxLXxdA8mwHPrrbdusj7xxBObrqojy7n6gdjAE5DJE2UPFks0YJS3gPyALflY7x1HtAKDZcIDEuk+/QHYyvLp/UFkBQx5imbIoTYH/vLERgYmsUCW7M8B8OpffdOYDMDmzSMngqN84YrGUQaGxl57S+hbeF6EgzzudX2euwhDiTL0G3Llg1zefvvtG+BEDOi2/ULmvM3+vBn0aE423lyP4DJwIDKRJwYF3r5JrCOEgeKAc9fwmHgpdsS/PTqN1wBx801bZYMUdld/aJNnAF3lNTOH8gLRcQlBMgxE9LRZf+QJ1A/uax7V5unZ1keuSc+lgxfqiqTmCUH2lOdeY42ujOETJ078V4Y6shTKmQGqZ4PfkRY6onsGG8YGbclDHSF1vWOuIwd9tiey/VnKbk5PD3ekV+isscqjWXit8evZb16YUz2LzbWMBj33GbDyoDvv3gi+JBpTv2/17MrY0DOqUMA5r9qT1RjwjRiSXduMQ94osiJQnhWNTf2H8HomeU6YT8YBPXvuPvDAA7sMqY3L8axcOHJPeGRVc1gaWBPjsPprSbtnDbzrXe/aPFgWSougzb68MUCcBRMgs5iy/pcG2UJvEQPILPgWQ5bEGcIyiVWAOwIVeHBvgMA5MkQYIjCRn8I+LNrksEG/fWJ5eQoHm1ZR59q/op3CBH0QH+da0N1bOE0haHnqAsRZTyNtzstmZz+JdgDxknGoh2Xbos/K7i9PSsAUyG9fTl6j6a0IWEd+eUSA3xkKNUkr8CGUS1uRnTwugZG8jMoLvAC65GjTeu/E0t7Ck/JaOtbeLOApb2Uk0LmIcwAFqHE8MkKmCIl+9D4k8iFYPCRC+CKHXWf8Kbc+dZ7cADdd8BoizYUSaXthjoFLskcWJTgA5vymK2ArQuO3sV14UR6JQuUaZ7Wn8dNYTxcAqWycjcf23JVkBZFs/1tehMCxPm7/j/YpI09EIZfmZh4zZZq3jfHmCz0B9/TLOIIwko/3RiIbMiu/vS/u93Jxeo1cRU6dM9e8R6t9gI29QLQ5WThqhDpi5ZrIFp1JovGxj31sZ3QoK2PhYyWB6FGovPb/zPBPfW0eA9K94wmZKQQOqXRve3AibD1bZrZBfWZM0H3PDL/pgt6A8ekdplPPP89K2Sx9yqrnuD2DZEKM9AnDlY+25WGLrGesat7RW+TcPc57bs33kHVvXvgIWyRQuyOeEVtjomdv5D5yq22e4b03y3WuUb4y26+UZ9l9pfmPHJl37jOu/LmHDKXBj3g3tzM4JF9e+L5n/+eNr/7KUocwcGPU8xdBNE/sG5R0hLdXfyKAxp3rjaUMFs4ZJzxYPauWB2vPIGRVd7AaWATrYLtuCb4PDSBY6rFIWvwfffTRM97znvdsoNNCJ+wKkGGptngJE8ribpED4gAW9xeilOUT2Ak0WWhda+FVlrp6WS1wEzhTtoU3S/G0LmfN9U0W1v7i5rM+Rygs2nMxjnBEJNUHDAQiAzd+R7aytAYIApVAqT0WSCdyxTLKGyDzmgUd0bH/4je/+c226GuLtkbQyAi0aFsEL09cHqzAh/P0841vfGMjv0CM+08HIYCCfpBYQUhiQDurcyRFW/I+tR8poltfZe32nYckAlPGxEJ90pXfhXq5tjDLiFHhdhFMgJHXj3xAPYJlT1Bhl/ZosU4D9KV+bj8McAc8aS+yVUIBMpQFEaEIjNONsUc3vF6AsDIAVmDLX+MGaKQr7dSndFNbIlQBwmT1O29H405/6TcyGmuujQg1r5UL1DWuySWbYYRs1kfPxpVrjTvfZG3vZN5hcvtoD6DJoo+A5C256aabtrHZ7wwaXrbLaFEihzxuZFEmPfQeMankI0+OkVMb6WuS2spu3jSWr7nmmq0/fNrbQ2+OaRddFubod/rTd+otfNFxIZXahzSaf3RE5jxKrjcHMwgUjtfrB+iHXO2XjIQ1hktRXtIYx8nRHLrwwgs34mkMm3fqc66QZM8KJFDSkOaofpn7k9TpnuaPZ6PzfRxHGJJhyth+yUlOCuuLnJdgIqPJ9KS6rzA8MhsXnvHtHTWneiaRiwyFCuqzPGqF2yrPcz9Djnb0kuYMEYUS9szNIKOd6aA5lnGkb9f2jM57LoJAohsym//6EpEyLhhJ1Oc3z7LxGiFMHwxg3/72t3d9ujxY+0Aeq47/DxpYBOv/Qy+uNrxtGpDkIkAJfNxzzz1nCHspfM5iBeBmzWTtAzDcAzwAOxZRC5nFlyWbF8Ai5ls5QErv0UKw2hgPULafJjAGDLSZX90BVwrIo+R+xMpLYXk9JjEo7DAreiQpAhbY81t7yUmmPDBZRlN4IXN+K9v1QutYrQEqVtF0YKFm2T733HO39np5LrABuABgLOaAQwCh+qd3a3pFIid0dOONN24bsSOKtSNdBoK8fwnx1A7XTqtxnpuABTkQmQBZnhltzZOUjGSJJLo/IF84VfrshaiAmv5D1mXvM4boyXmhZpJSqE+5JdswriLrwLJ22xcCeJfREEAyxljFHZcK3T1lCwOY27+ifcrwrW57f+zb6l1c2qFNjAmlSQfQ80Tpr/osEhVBDKQGdgPu9a0Mc0Cx6/Mk1Cd5stSfnukCQfF+Kn07ky2ow1xSh7lWuK66jC3feTAyKuRxQUS1UX8Axl6Qa0+bT+SYR4z3qj1I7fVxTV4d8pjvxjtC2jvw2qNFZv1HX5GvwsfyCNAxz7f3OjlnzpUsQz9pY57SgHahta7La2kcu9fYYuhADIX/tveJnIX/FVJZWz1beiFvoZHORUIyHGgveQHzzhvr+lIb887KUsqLSifeG+ZapF/fG59075lakg1ltufNMzMjTyGf5KUL82V+zBn94rrGnGeg+RTZdi995Z3q2au89kjSa2Mu8mrs9JzLO9zeqeZSz5mIacah6YVqPyQ58yKT1bizbtD7fK7SVc/nnl/6JBI1n9l53073xLteX9ijKiwwuRz3XNcv5r55YpzTEYJbuLNwYwYDr40gc17200jWwpFvGwJZBR+yBtbEOOTeW7K/7RqQpj0gZPEEwHrRsIXLgtTm4RY5QBDYCGi3D8v9pfN2beEnXed3gBdIKtlFoXGBw8JfAroTzAYQLPjCWYAaIUBZ/SmsULUW47xEM/QjrxTArnxgRTvyVmThj+QUxqcML2zlcXGu/S/Ot9cDGQDieWSAvpIuIAV5lvJ0FP5V2+vwgLxyyQjI8W4kj+vzWtRe+rS3RXY14K06ItDAQ+FvARtW3cBVoWlZ4fVhHrBIWOA563FWad/tPSk0Stl5GdpnBwQBw/SmXueByZJWlI5an9IhcqYcQFcfA37Il2+eA+dcB8ABU+1Baz9V40GfIJPIVORC/fpbWdpFJv8Xbtfew/QcCHR/+mtM+Z0nVp8JxRMG5/gEpzM8VpszIJhPyJ8QU/VNIE1GYDESWBZN8iNLXRuZ1mdAZKFqyYbs2/eGgBQCBnTaj+jexkbpygvLinBrH93Yc8RzpPyZnlsZZHurvTLa4M/9wKz7yO96hDEPEjDuOvpA2Px1b0lTCk+jp5dffnmb/4gxLxa5EDVho46b18YLnSiTt5P3OwJb/ymLnvSd+uiHvtVJVuWYT+aze9oPZW+kcUVXzpHNuZ45yB8Ar2z3A/p559VlvPX87DnnmeBYsriPl9x9XZvnXTvKFEmGCEIecX2ZRy8jRd6uniU9/3u3mvYybKjfsZ4vPR8j8z2rnNdv5qhP0QrmJi903lAGKXv4yKuNGZvU03MkL5ZyZgi19jT/pgeu5yCjoL7Vbwxgxqo5k6FGH8mS6Rmhfzxz6N67tDy3rXuu90mesfguHPm2I5FVwSFqYE2MQ+y1JfPeNMCDNQmWFM4Wc4uQPwt24TB5tQopC8wWzlE5hJ+WxLxJzgfmT/fA1OC8GoGswG7elUgDcGfxtGgjWoH7rNIBJuVmDZ9gKpCcTIGQ9lnkcbOY00HAWBmAnNDJQn7UxWLuWjpTFuAIHPpYuIXdkDVQE/AnW7JMq+kEH/ZGCEXiEVNX+o6ABtIBZ0ABKZGGvr0tyteurN3TA9ULh9UdUM+Dolz9Rbd5EgqlU+bcO6O/WIOBqUmSJCIAoAFPYTxkdN8M1QHI6ld1kdPeK+GWAFmeGoAZOKNPlnbl+d91dF0YHvkr33ntQJYAMO1xLWs7PZCHJ8TeLKFkQrkKk9OH+jXZAsmNo/RPF7NPlEs2fVbIXOMRYKVnx4FS5QN75AX86apwTPVE+PNA+C4bobEGsLdPplA9sihbuc75KN84Mr/1IT0KNWQEKAxMH/UScXoyNwLMgVv9Y+zzJgGo9Mi75Lx+7cXW7ptGCv9HlMyf9lQCwvSuXPUH1l1fivq82iVK0E7n9R2d/eIXv9h0xjOmnU8//fRGvIWEenZJYkJWZSMB0uDnuc7LWQhh4XLGkmt7TpXlU3+Ryx9CxVNJB64zviIvfgu7RPgi2O1ty1PYfqmytNbHdFdInHKU+f73v3/ri56lkdjGXf00DVDuoztjTfvI3HjSX3nkIkzJaUzxNvVusZ7rEfCMK66vzzwv6TSDkGcA/SP6JdJQJyOCLJUlxSFvz/bmle/GZMQrw1TPZ/cU9eDbc8wf3fb+Pf1jHghFNlaM7bzX+tHzWPlk9f7H9jz2PF4Ea28wZFV0oBpYBOtAO26JvR8NyCJowbSIWiy9v+ecc87ZAIuFthj/LKoWuKyabdQvBGpuAs+jFOjLIhyhyLsUcCNDwLKQJ+XyhpTMAiAAQC3+PBEWyUBBYYN5vyZpybJfnVk9qycvg+vat9NLPSMlysuib2M7wANY+eMtYhkF1Mlk3xDyx2oqFI4OvSvHngDlVYf6sg5PsJ53JG+RcCOWVnuwpnevcMLCBmXZs8eGvmza7r00EWN9kNcQiSAXkOd//V8/kiUrbpb/PBz1Fx1maS+8SRijED33GyP+gHi/eRj8BkJ9ECjjB+ChawDNR736uD7h0YnQ50kCfL0XDHAGmgB89wFISEchgdrj3jbfu78ECizrPrw6QgfpRf88++yzO+KobO0hS2Qhz0S6n97RwpvoBmEjY9ncAoi+1dU7xdyvvTxw6kJQ6EmflgVQXca+sYZkRkjpD6hETrS5TfrthzRPyB6xMWYlBDBXENe///3vmw71f3Oh70h5YWjqity7H4FEIFxfVjrHe/F4JEHfO14oIcDLs4cUa6NyHeOJ68XGGVXy5NEJ3Wg7XflG5nmStU+WuqeeemqbI/qSLpEuZdOdPvc/wE9WpFLZ9BhRo19yGkOF1NFtBCAvon5rr5h71OdZ5F7huUIzfRhUEL32TEb6I63KRoAzWCjXX2Q9j437jBceGvrSH5Epc0f7zC0f8yDynLGhfnSt65rj7tM3jZn2vprLZDY/ytSqrJ7bPTt7PtJL70xrXyMdqMs+y/qyiAH1I1kMGfrRRxszgvlffdo/DRl5mPN85fHvWaVcdXrmepYg7fRpzPNoKVO/6TNtNe+1HQH2nBQdoO/zjp22+i4cuR84smo5MA2siXFgHbbE3a8GyiJoAbOQSy9tf1F7mSxgFsI8PRZgCxIvgEUqT1Ogr31VrKUthoHlFtL520JZGFpheJENoIoVUhhTIKa4/TwuAd3KDOwXQlOYW4RheoyyhM+9ALRPbsC4BBr0koU7wGqRBvCkCGZFtziznAIyQgF730rvZUK4hKgUhqeeLLBTL2SaYYSuEwpn74s9WAGKgFgAEPhSv8x8ynv44Yc3clPWMnLP/WntISEPj4SPvsvjkU4idOk7IFT9EWjXIXhkpaveO9U7hYwHuvDXfr68CsoyvpxDnsgQQQPi50tOWcTtu3Le8fabFPJWmm6g3TXq75UD9Z36tB/5RZYD9kIrJSYhA33mXZqkPQ+k8/VfBD7yRCbAW9nkcV1GifZRIeVAH5CtTYwZCE9hjr03rbrpNK9eXjH3lQwi8li4JRkQjeahNpNHCKn7kXVjkk4i2Hky2n/kNx2r2zhqnhozwDMdGOdkjVyWhS/DQYReWcrlTfAaiPZRIcSNYc+ZSJS5bzy6h7x5QZTjXmQGidXv9EifSJS+c893v/vdXaZI9yN1PPOuQ3zaj1i43tzjExlML+TreUImOteuPLjKNfeMI/fqAwYO10YEjAMEJAKr3c7n2aNLuu7dTXMvkLGsDsfy8NMzXZFbmwu3jZjkidPv+jiv7yRV5q7yEHFy9uwhk/o844WDt0eyMOq8S66LcGWo8Y3omFvITnMjIqU+siFYjCeR3AhYnjnHk73ncRkd83gh5eQjF9npVgIXzyFjn9yeRxkvtEm4Jr15sTbiZZzx9ntPmTqLBlgEa784ZNV2mBpYBOsw+21JvScN8GBl4baQ3XDDDds7l7J0Wsws5oXeFcLVJveSVrCEAyvArAW/9+tYYPOwWJhdXwYtCzGS5mPRc5xllwX1n//85y4tPFkKjSlkJyune0+PmbfoA5YsupGXeU0gOXAQmQgEACuOBZjdGzGa3r4rr7xyAxEIoLAji3vWU8ey8gLP5BEaQ3+RqwDtJHiRyzwjfgMJAK0Mj4G9vHFZfOmY55EV3zEJQCRMKNQw4BuZQQzbZM9D1r4xsgDUrvfxv7IL/8nCq1yyBIBd6xr1Azz6Uz9GjvIUSFtNvjw77i+rF69ElnT1Sxoi/LPxY3ySFeDUR8CVcdCeJKBVPf7yCLRHJRDPE2D/nDoDve01/NGPfrQReZZuY1XbC/2MUAb6Cl2aHr3pEb3ooos24jo9Xm2iB7TpxVypX8iOqEdUjF31+921CJV5FtDuvVCBWHXRO/30niZtLBW/8WF/pcQwPDx5d2bYbmM+fTUO6mvytB/JqwjsgZpzM8+L+0qQUuir9qjf2NN2bdF3+irw3lijy0Lo6MszxTxKVn3GSxGJLby1tPPea6QsejXmevEubxevRd7jjEATXDfHS9JT+GOh0u7VFwwCMgR+8IMf3AiF+/TV448/vusn9xprvZONzt2fPiNpkfX6fZJaz0R93XhQJr0ZT/Th25jtWR05yTOpT8rEmaczb6TxXMgpWQqPNYaEzgmj6/mbt8sYKURPefa7Cdltnrqvd+xND6a6CjNkzDB2GiczgoG8MxxU/9dfLYuNqZLq9Ew15+x/RKp6hQMjgPHht6Qv+t9zGun2PGHEufnmm3f7iit7LMELR+4Jj6xqDksDa2IcVn8tafesAQTL4gU4WVy9r+X888/fpbK2kJaqun0BhTABRgCBRdQiFigreUD3Bn6UY+EEMrJ0WqBZUAEfCxug4v7AdSGAEY8Afpbc6ZnJm2bxvPjii7eQrzfffHO36b6yCj0p7IvKO6aMSAt9+H+mgs+aq6wLLrhgCwsETIS9lHbeHijWX0DD9UAfzwQAPesJtLePIpAV0cuirC0IGkur9s7wtMCOe3gekQft4p148sknN9CgfOAn66zfCLC2AWrAkXLbcJ9nz7Gs8HkvklW5kYdp9QXi3ae92u5+dWibMgKUQLZ6WKGBucIzlRnBE65XMhXjBckEJIG03gfWO7/cj+zmcc2z0pgkC8AMaKubR5Du2hPGYHDnnXdus69kCuTTj66rb7Qtgj5DpyJc5DTe9Rl521ukLP+bL3ljjCskXHsQo1LMl9FSOeoGjpUPpJPTcX1MF8qKpJKHvK5r/x9w2usRZLfUfi+sdk9er8B+2QMLH2tvlePmZF6o3p/FG8UDgJTOMRkpa+9O5FudpRo3FsirbH/Gd9eV3p7xRf+USCaDSERWGB4ZeY+QNQC6RAvpjNzTCANM82LU/jzaZMkzop2Rjeao39qV54tc+hcBRzCEoukXRhSe48Kd9Rv585Ia664zVoVJ+u2anjHNb+MBoWSEau7kDSN73tsIlvFtrvjLU+1coZAZSvJaZSCJUGV4yTtFfs82RpjS0heKOr3o2vHRj350u7YoAjoqU2bP6zyZPf8k0WgvVmQvb/SMNjCfCtlUViGW1VVYX55NYxzxLwTXmuNZ8K9//WsLe/Sssy7wFnve6Tdl2btalEIyLoK1ZzCyqjs4DSyCdXBdtgTepwZK024RBwSEDn3iE5/YQEBg14ITSQqo+wYM/QEeWfrbh1WaXmX4H8huz0Wkw7Ws0MoAAiMLrgOYnCOX0CggBgixCFtUkTJ1Kj+AGfgV/mGTu/KBP4srwjEznBWGV8hbluZkUC6gp2wLr+uK3QfqyEIue1ocVxeZgAFECngCEBHHEhe0cOeFmwSr/6fnKksqj6L6hK85TyeFU07vl1TFQB+wATwgKPQYEcjzoC3k1A/aEpAtNXNex8Kv2p9HF8oKLE1iFfhGOukewHUeQEI8eaIQHNe1MV55ACayN1OXu0+/vf766zvgzrvVe3oK/Qu80QewrzztpXPtCphG4pw3ZrRPCBl5fLTpueee20I45/uX3G+sAWt5qgp989v/87v/lel/4bZ91Ikc+fB+6DfjwjHjX729R8p8KjlBZdEjMhaRpy/tKgmJ6+lceb02IM8LHbtfPzvfO5Zcp48LzzKG/V8IovmSR7BQR7K5p3AtBpE33nhjO+Z+7VR+nqbmFV3RtznTu4p6DYP78pjk0S4kOUKv3IB9Yz/ZeudZ4aGNi74jWOp57LHHtrHYPKr/A+zNJwQqL1r1Nm8jQWQlt/4Ufva73/1u23+Zd73xoZ3mm/HrD2mhH+S05BCFIBZNoAzkKlJdG3y3F0t7yED3hdXWHjqqPx0rw2mkq/oyMhWRoG3Na2Wby8acj77P0EU+7eaRbK9Vz07PS+Nxhv2dbqBAcmSvbF1wbWGKhQ1OoqY+n/pA+2pTz0z9f/nll29Gup6ndOx58Oqrr266trY5T8Y//vGPmwHOPGCMoscVIrhP9LHqOnQNLIJ16D245H9bNRDBsphZFE+cOLGlYc6K2+JcyJzjeQ8sxhYqCxOLagtiYMB5C7fFEABAOgpfAWAACCDadcCisA5lWyjbtCz8pveWKDdwLgQP4QC2C51RD0AidA+pEosP2OSRAqIjHDMULyAQcPIdWMuqqdzCcAr10l77SchIBzKrRTTdD5iQMxDb/gJgo7CuyFJAMuAXGVOHsE2ARNhfgFtZziEN2qicq6++evtmcQYmgD2gvUx4eSoCvYHKkkwgEslTuwtnCrgFfOnaNRP0ACf6Eels3xoZAUrhioAmHeoX7dP/ylFvHo3C35DrEmTofwTLNQCZMUCnjpNXmcYZ/efRUk59JrzKcX1PZvcAWbxM2kO39szkcQmckjGPRWGIEwjnYaSDCECTVT8Cc2TUH0gAzxk57B3SBvIYw/oPmG38A7XCTQuJk5BCP7vGHDK23aNdeTXUR2dkSh9koYMAfslCHHefMprXeYkKryyZgvL0ZR5G87J9P85pXwYRYz6DROSm/UwBXsYP9/BglECEjBE2RLnkEhGEdG7MR+TIhFD6LnPnBOnTQ9Vc9/3II49sxpb6jJza1NygR+1CnNTvk0GhMFfepYw6hbzpW3Ot52NeT7I3Z6rLMy7PqvPKN2/UrX2l7wf89XGvXGg/I/nyfvYetDIxqqt+Vq65rY4S0jivnELr8urnYc3Qpj/ULwRTG5Fi7fOnHfrMXkh/pe+nE2Nd+bz36s/jpNzCo+lG/a+88soWCl7opXJ7BtPPvD/jGR05p/09T/PGaes3v/nNbd64zm91nTx5cvNaWnOEBJpbPFlkMvdFBtgTluc1w9ZYeBeOfFtRyCr8UDWwJsah9tySey8a8B4si5HFDMi66667NqtkYWUWvxayCSgDUO1xieQUSpTVt/N5uizUFjIgShgZK2KELYBkAbUY8twERICxvC4WdKCcl8PCWda5gFgZt3qpJyBPLoso0jMt3FPJWZzbO1IoZCFMyid7m6oDXLw2gFBkAdgHhC3eE0xFmgpL0t7CncgRmA+MOg8I9G4rYS1tXlcGuQKddGP/Uy+hBfiQAjKUUIG87p8hMO5zrTa5vo/rCi9sj1TAIz0FzvPqKJ9ckn/Qed4OZQHD5HfcnhjjwXgreYLzhYwBmfZ+ICD6UAhYlndEHbgD0tVH5jyUxloJCIwRY6yXG0dejCsyKufaa6/d+sy7ivwuzK1xqF0ZDeii963V/kBf4ykyGlDkmbMnhNeGrLW18cWqbj8UcH3eeedtJKOXovpWHh2eOnVq60PhWPRmv58yEFXji4yOI2+FPZJVO3rpt7aVdS4ykfHBN92rk+x0obwIfJ6ingn6s30x6mNgiAQqO4NCXuIIHb1J/mGPjE+hZ673LNB++mpPXMktlBOg1m6/836RRZ/PMam8SEj77NIRD5bxEsFqvM8QQfdGSht37S2LhJOnpBbmu+sjED0fnFdWJCrylfEiYwbZEZJ0F7H3XR2FzUZY1ZFnkp7osvGozsZaxMq5PDS+tUsZzpcFUHnGal5c5Zgvxpm9Zp6d7mWAM648axhvPvCBD2xqdJ63SDmOGa9FNDQGtKkQRs/vl156aTMszPOF+6XrPPB5qlw7jTsRaPXJoiqSwD32ganD3kptJYtngjZqk6gIhhuhinfcccfWNm1+i8/CkXtBI6uSQ9PAmhiH1mNL3r1q4Mwzz9z2YFl8gJG77757A3vFwRcX3wZmC1ehIIGOALQygLTTQ6e6zgKGGBV+YzFmxWTNrMyIGWLB2m/pCOsAACAASURBVO0a91jILdwWdoujBVZ9LKqAqjqyZFpEgRf3+d9Heyy2wIjrAmwTmCkvktAiTq4AZuE0kU73KoullGx5/dSRp0w5rovY5Olov4ffEcP2GgTwyQOMep+SfV1SveehQVTstyJL6ZT1W/1Ysg2WbWQvEBV5i2SxULPo2vwNeAYwnA/gRqzav1G4T9f6XXgP4O3dQAiTdhTypb3IBMCIeATuXeODKOUVoC+ArqQngFMeRbo2jhB1pMO4KIsdOdTHgt3eHed5EduT4f68rsrM2h9ZnHtHspbrI9e6hv6zdM+x07iN9NYu+1Oy5tNN3gz32g+EWNgzwqtVvxempi/p2HWs7HRXMgzX0EseHfrWLsCZruknD0bheup2fUDSd56rPKH6ovlIRsfbpzM9DXlN6dx8ZADRX8ZK430Sq0AwD4JQ1kB2HjiyKIP3LVAeOTEO84C0L/J/2LvTXluLqt3jHEX9GH4B32CT2EVjjAhGFDsQAUUURFQIGtQYfEHAHo2gYBPBXhF7EATs26gxNtHv8zz53cf/zGCezXnj3nvNtVMzWZlrznnfVaNGjaq6rjFG1Z0d64tSBDtURn8Zf6Ij9uS4V5naJQW6fTvZbenPyTiJTTZQepxr2ELOh06rjFS7vr2mOZtyUJCZ/KXFNX7cS5/ZWJkB5FAGIhDBikT5TXu99L1XEcnak3MqWUuzi8DUptIX2Rd7oJ9kM26e97zn7WyVM6A9TuZdcyo7JI/+M8/Rqz2ODufR3lL+ijwh//2PmEvZbD5SL/lySPi/ubK210/1TZF4euLsMt6lLZLr7rvv3pxw5FJnka0eD2AeVbcIdqRtRbBOKwRZlR1jDSyCdYw7b4l+6jWAYFkQSw259dZbt9SmvKwtXgCRRWruywlUltbRaVQWsU6BKuXGtaXTBBx5XZ3oZBEGQoF8wMi1IhTAmAiX3xEBpCHQEXhBHJxGNaMJgEOAx3Ut8KV+5Sme15UKpa4W2GQOmBZ5ytvd58Be+mifUsCADvzNlBbXpptIlz7IS9tv119//Qa+tRuh8AdQIbKe6wMcIVFABf1oB2CBxCBW9oMhGUU0IsraSDce+ir6hsA52WtGE8k7U7zSccCt9ml/35EbgPZZXaUBAl9kJ4e+RYTyZgN1iDLbQo6US27AmV24nqylHfYMtPoJ6QA26aQIlt/YEhtrTxGd+L/j4bPn2ReRZn2Rp598RTXcz+ZmJDBySVfqLVpSGh+wqX3kNEZ40P1P58BqD6p1fzohU8SbLqS2+Q2ZAUjVA+ym99LWOowhoAtIdvCGd9fnzOiZT6WbNj47ZCOypEz/9zu5lFu6pfJEpqT7FiWlu9rj3mxbP0l5dX+RvyLjyRbxaT+MegB9/dcYq3wAnW4RKQSBrK5ha553JZrqO+OaHr/61a9u9RYJY7vZwYwctSfUteRqjivlrxREtlHkiu30HLDaS5bmqsaPviJTfz2vLpnoP90qx+EMRVh91m/eO6m1fYXkoKcIMjvMaaOPIyb0XZuMGTbl2pwqnAjZjOicAyyMJXZnPIv6qEsKsn7Q7oi9OsiF4Dh0RD8XsdWm9o95NzY5UsxTzSXJRh4yRriaa/uOLtlXY0TZxj5ZtcdhO9YT0akOqqnNkdEin+ZTKas5FVcE69TjjlXDmaGBRbDOjH5crThFGrAHKzAHhHzkIx/ZHmopKmDxKjpl4bbw9lBXp3XZK9ICnme8RRqQynOel3pGQCyQypYe0iJuwzGv6H6ahpOeetgoNSjbQm/xVobnqeTprC7vpa4FmgNyrs2DHogLGNeeAGpe+H3CVqpeESrvkdGAdmXWdeTIS9piH7gP4ERWyKqNwGipMq6ZwD/Spkz9BQR5IS/6B7BwGiMAR8fV7RrlA1HSfZBX9957770beKsteZWLWPkcgHV/EY3aF6lyRLm0PsAPMBRF1H+IYMAIaQKqEC92RQ8dpc3WpDYqH0gDdpMJGAJARQ6KNnkHrtMdgGmfTSfp9ZBc9bWHKILAbtuDEyjONgPiefy1uQgtnRYJCbxGlHMwROw5Cthb0UrlIABScUUPtV/d9KQf6Y2uESgAXjuk7rI5umj/jP5r7xo9q6PILZnpaEZgiv5EfOiXLMpVlv/ThTY1/vvNda6JdPtcdEY/+Uzvc/xm50UP6NReQWmp6sqOOk2vNNEi5/W7NtOFv8C4cW9vHzlvuummrayiXsiePXz0K12NHnzHieBV2lnjvAh40T1jL4LZuG6e7P5OVyRb0W02QUavCJP3iIg+LZWTThBt5XSQRISvudI1IjN0xTZcS46iTcaCcVXUx31kKPJeiuAkWPVb6YDqiDAWfSy6Zd5ARBxJ7xCYHD85atTrfo4RDh92oI1sRnTWb2x2Oqvab4do6j/9lN6LCjfnpMecKek0p4bfXUtefcAZJYLueg+fNq/5v/TI6cyiG5/1H6KXrVXXWHIXjjxF+GMVe7w1sAbG8e6/Jf0p1kB7sCw0Fu93vvOdW0pIh1FYBAPGFsqiCRbd0rYszi147bVq83Ve05oRUZnRHqAZKBGZ+O53v7sBtX634KrXAgoQiGh48Vr3UFw5917zntKsArYBgUhWRMz3kTE6KD2ptMbIiN8CyGSJmEWQ8k4HygKieeUDur4PbEX8ZtQqD63v7EcBFlxfhLHon/ciLAB45KA0K0AXuAC2emBuIIrMHb3vUAERS20STQSogLG5IR2oyT60m95n9CrvvnK9EHSkAolArDopTZmiCIANMuV7fReRYWvAJFlch8wg8d47cMA1ecRLMyxaqm6gjj6AUeW6l26KPOlrbYkEF70o1U4ZgeX6LpCHkKizaBpng3IDm5EIfRd4o6f2jAHWnAP0pE88FJo8Di8h77ve9a7NWeCPJ17bERHjEjG4//77t+v1XcDVb8ZPJwOSrUND2sflnlJq27tExvbgKG/a5DyYoKhV5DmdNBYieHRk3pCWN6NwAeBsw+dXvOIVG6mP5EwiO9OOS+sqAjbnEvVK/zIPuO6DH/zgjnBri9Rj8xYCg/CzNc/+kgZLR2ysw3RmZLnoXhG2md5XCmuR3Qh3KcPe6aW+n3ND841yvdTdPlT2yR7I7R7v01nTnJcTKedQ7ehQm+aqbFq5RX31d3btuvYoFkWc0XbtYqvZEtsSoURC2HwpiM2x2msfnpMU6VlZ3nveod+ru3RNMmiHh7Ijbuat1pD9fVvZWs6Z5mxyNncqS5ukliN6IvoibK03kXn1NhdrH3mKzkWwTrDkLhx5inHIKv54amANjOPZb0vq06QBBCvy0UIp+lD6EBDWpmcLPbIDSAAHebZbxCx4gItUEl5MXuAZqWkBy0M4I0pAgUXQPiOLrfvac8V7ql5A1aJoMbXQA6I95ypwETGIcM19By2sASpyqCdQHSCqrDziXRfY0v483i3wAaiIls9tkJ8e0TzKEb/SBwP+eVi9S3tCflzrr1OxAJxIoT6gc7+XgqZ90m7IS0dIiWvod+qHXPpUGpW2AqVIbuRkEs4AWoSiVJ4IobqUrW4pTfaH5V33XQ8HlrZTBEW/Itb0hCQAdWRibyJYyBaiXhqW34ru0CN7cK3vkYoiQ0WgIvlsuWdxRZTpL2KUPeyndLKD9ByxLcJCD0XBlK9P6ruiKKUsetc3+grBYT8Ipv4tWqcuIJb+26Pi3Slt2qg+zgd18fjTYREUpDgPvjq0tQMzclYURcn+Ilxk9r/yZypbwHtGFKbtqJ9OZuQYKaQfxJo8dFfaXdOZcgHgSy+9dOewcE9pijkgiq5FnmcKG5nJ6nQ484AXElUqLRuRNoxsuw+ZEwW3/woZqZ1FiZqXfNZGv5eO3J7Monnpk+11gmkRO3Zam3O0TEDfOGjcaRsSwO7Zao8DSGfa6Rq2Qy51l7pdWT7r7/b+Nf/Ub81lRWEjV0Wis9vm4vab0mHp1cYmh4l5ubmkKGb749iu/ztgQoqgw2wi1h1o0zySfrTDHlKp4Ii+78nW3Ou9vWURbd81FyufXvxJjS7CRpczTTWnkXuLRJYRoH3SdU8QucpsF448TXhkVXO8NLAGxvHqryXtadZABAuAsJBJp+E1t3ADhoiSxRuQAXgBwzy4LdItXqWXWLBKUQFCLWh5n/OAB2bUG1jPew2ctbE+AlQUx6LvZUF13Z133rnbEzMB8yRPgcXkyPOaJ1QdpfUENIrKRJzUWZSodJPK81ue/Hn9JGyR2LyzHbSQdzZCOAmfY8QdkqDNpQeJHgFkgI7+KRUTOAmIdSS+3xGa9iDoFyBIPwXotNsDirUN0EFs6ps8xhMMkZOMpXAVtYlk+x359rDqDvvw7g8oJY9+Yhf2atCXuvV3z7UhP68yO0TMgF0gMtAF3Pk+0Ek3+sTnAJ862jvXM7Gm91y9XvVlQDRbad9RBL39LIBbHvk24pPb90V9s3V67tlPTjTjcPCnTu219y2CUn3aGGAsQuez9qsDmfrKV76y2Su9aHvAtKim69QbGaAX16q38Si6wD7UT9/J3NgIoJOnsTTBe1HNSUrp0KEs9kVFxGfkOLAthVXqq89Fg0vnpZfIekSxsVnfFIEU0WPb2i+ybrwgVfbTSLnTFvf6zeEHd9xxxy4FNucQ+ekpe6CrTkjUdnpTX9exIZ+z6dJ39VVEse8mcZtpvsrvBEiOkNIKc0bldMmJw9ZzQHknk3u86zv60h89PiKCHzFpfo2UdDiGOahoqGtKPW3PYe32W7YqMrRvI2RCbtmmMvQr+/MIiw6lyYHUWCeLPiilVYTW/FMUT5lFOJszs6Ui/zlL2IVrzDvmxQ7piEg1D5dpUR9G9tgQR139dYIleOHI04xLVnXHQwNrYByPflpSHpEGEKwWKgvyq1/96o1kRXYsWm26tsi2UT7C4bfy5QOjwJuFNk9wUZ7IletKB4lQBN6SxQIb0Jjgt8W2VCmb/9trkwcyYKKeFtdAQd7vwLmyS1kLNE35Ij6V4911AcvaFFmrHYGBnQv0PySTrvL+KqMTvlyXniJyoheiS+01CuQBPHSMaLWJvLYGnJEKXlnlO0656GLpW0CntB4n1DntC7ARGQmsR7IiUHnpi+gEmAK9AdQ8/jaZA/rsw71swbvURbqPPERWOpq7tEGecB7pnpHkfsCJXbSnA2Gks/b/kbVjy7NL+qADchUBjIhnA2yq/WnZcP1eu4DOSLf7i4L0zKIiYurNGcAGtE/5l1xyyS5VUyQAMJbWhnBVXocXFGnNlrRBuUUm9RndIsl+6wRGzg9y0AuAq83KdG/7IcnUQRT1QY8SiACxv7m/bjpIAu9kDKjWt+Tr+UKi2BHOdOl6bTKHXHfddbtn2imffksvLgWUXMqcgLhxpZ1sybPtsiH1+L5DOtznegRFuq1DL2pLpKPoZSTS53kEveuL8jR255H+ri2aFaDPvum5vUw5JtigvinqOIlHc0DpbKUK9iyrDhEyJ7OZiH3RtvbN5uRBoHNGTVJSO3zHfiL0dKD96m0cePc9Umzc9biMZMzpIWKlXzvR07zEqaAv2afrydupna7VL8a4cYtoemB1zxGs3Jwik+RPR0nOLfMZe9Ge+sy4a33JcZYtTeLfw8kXwToiELKqPbYaWATr2HbdEvx0aKBDLkpHAYx5ey1WgITFtnQsKV2BMItzUZtAdh5Ccgd089y2QE4iMts3U0L29wsUQQkYRkQsxtKE2jTu++lpBjQCCKWX5BWdQBpIAlYDLRGsgEqEp3qBiIBRxG0SsXTUgp386SyyVjpLYCVyGXkFPgDRnt1Uil8gdXrR20MDLChH3wF3gJy0M+++j1yoQ3ogvWt/3m+yRVCVn3fYddVR1DHCEWEEmopminZKFWzzOuDjOnIUdaFz3wFv5IrsIsw80Qi9trMzAAqpCHSzyfbgkR8JVbYXcllUQF2lmQGcgfgIacTIfWQpBSsyQBfZY44EOiJv+8KK1tJvRLS+itC3byudut+zd4Btdqw99mKpQzTAn3pLD1UHXWjj7bffvvWLdrP9jrN3fadFRlLc3367nBZFIDswoihVaXiNo2x7RidLz2oPW3rzfWlq0lql+s75YKasqdcz7vQ/+ZWlbek/Oyiy1Jid4ybyIm3Sfj33R5jTef3mHQkyDhqLOXhqe+QmZ4DrIr7NI/TTnrT2FTYnaLtX0eYcDe7Vt8al/+2rc6/DfXJeGOc9M899bMC1kXv2qwz9THc5GNrjpG3N19koWVw7o+70l81GquY8llOFvtlMc7I2SvczBtsr5TvjUTnaYW2QIloUnU3LflCf/zvdEPlvz2z7wOhMWqk9c6WWzjlG27Oz6TSLLEfS7Mfz6gTEHBUz4laUsPXIb6Jy7TN+nDV34cjTAUZWHcdOA2tgHLsuWwKfTg3sEywb0N/+9rdvXvDS8AAXAKKUriJF7esovcf1AZZSPYp4zVSiFryiIfvRn/3fA60zVYQMNkjzYAPRERzX5pUu/S6PbNGmCGH3dGBHYLvfAxjuy+Pp/zzJvnNNC73y8phGznqfv5UOFpCKYAXWitwhHk5HA1p6TRDpukhGhNF3SALg6o+XX7pUxCTyVhvz8pKB7DNCGAiNQOT1L3pTmmDyBsyVDQQ69KBDKZIfKAS4kCgAGzhUPlmBMF5tn+lGRKYUo07Pa98LOQFIuidPaXR+R7CUqwyfI1be1aOtgCyd6Yv2nGWHkfT2GAXGan96iRAHagOvvm+fXM98YzPqL7qiLOS5VDqnr5G7iIJ+BVrrD+1Tj750GImycoCoi65FATq5rfTdSaq0KzvRVmUY59lwpDKi6JrIVYC/vo6sNy4ikGzCMd7KBFwrs7ESkXGUv+uKmrQfpvlDfXTGbs0hpQm6LhKkLKSJk6WUYjbU3sdka78amyu65N6cARNs+y6i2XgoyqxeZZkvtItt6j/9lrPEmNUv5CaT64ri6Av9zLHxj3/8Y3eku4wBUWZRv+pOX7VVf3YwhwiW8nNi0Q27KXoUccu5FXFtLspBkKOIjMrXziKlzeXNFxwm2kPO5oPSculBHyE60nq13/ML/W7uMo7pRSTLfMBJ4JpSbF2nbzo8oyhp83MksRTYonERcc4I5MrYjlg236TH6eDLgdQ8jNwivK1rJ1h/F448naBk1XVsNLAGxrHpqiXoUWigFEGLmEXS5nN/edrzGlt4SylqgfMeMG9xsmhbIJWVd1O7WjQDbTNyEEANwHZNe0gCaUWAXOc3YJMH24IZocvzHFDzOUARcJzedP8DwR0k0B6l7pnEMDmAuPRSu/OMRsYmSQsoREwqJy9t+w1mdBD4AFicLNdeGeW4NkIJcAChgIV6SxfUBkAGiENCI4QRWrqJDCmzNvhOv+WFj3C0l8n9RalK6aptk2RWnoMHAHj9ExnRT/qNDr3yNhdZ8J12IVpIVae5+d297TeJxACF9Ii0lYZUuXm7AcNk6GG4M32LPiL1RePojL1nMxGKGSFI5myMDrQnWQPhylQe+SJM/n/jG9+4AVDAWmqdUzLpBinWz44Y71Q2bVe2NLfS9wD7gGPH1HdAhrqVMXUfiel7egF0i5QEwLPL2qoM/3vXlukYqe1sxzWlszr0wBHcOQ3co/7GtIdiO21yOg4aQ33nWnoqGlmKp999r39c841vfGOLEKm/CCQ5s5WiY+3to8dAdvbv+r7ThojvjPBkf9lsjw9gU81JAfzmGG3qJEv/q0dkRxQHOSSjQz+QLqmfRXxzWjVvJp93hMV1ZGzvletKyXRvc3XpqnSjrrIOzCFFq3MGtB+xeag5VHnGe2NG++fcIFKtPHrQNv8jPM1Tonb62pgWASulla2X0peTqUi28smck8x7JLO5hnzGjDRbYyjnQW1tHcnhNh0GRTn1L1mdLjkjtXtr8cKRRwFOVp0Hr4E1MA6+i5aAR6mBJz/5yf8TOLKA2SsiimXBsyBaVPMMWsxb9NrTUZQn8K+sUoNKr3JPi3ZtDYAE9i14pfNN72PRjDzEgZRSdSyM7gPknURlUY/YIShkbz8YgBUgLAoBLFigvTqNL4LQHgh1B9jUG5nTvgiG9/0IVJGQyFjpPwBXwKKIwCScvqPfCy64YAMmwE3RkQBnIJc3GCAHQgG1+stx2UBcR0gHSrwHRNJtIBJIp1/39IyniFHgk75KD8vbre0Ry/qVDnnmI9o+64tOC5zpY+rvdL32tIiWsj+v9li5J7AawNSneeIDgGQRHSu6x/4CrmSeQMr/yp1RzQm6s8/0F2Hp8yQFgcHsI4dA5EQdZNSH7n/mM5+5nX7n+UzAtfaW9uU3e+PIW7oWe5Z6h0wWbQg0IhGlPyrH//q5Ew6RkyLBEaqZZrk/PsnpVTQou/e5smpXpKYom3JFasjZsd7Zb+MEwXrBC17w/zw7bkbc6odSdukv4li7RUrMAQA2mbU9IN7c5D71i6KI8hU9ybFRv+Rc0I/aW+TK5+yf7hr3OaX8TiftvyNHKZrKRpI5FFzjXp+9jFtySa1DsMjmgI7muObSxhc9KMMfO8nhYZx3/P6MwkSUI8XGVvvLsp/m1RwARfuby9Rdim3ytAZEskp77HAjbfXnem0hJ+Ilypptmp+Q4rk/cK4ljdHmq8hykVRy+c4+L6St00Vra/N161JR2pwizcm+R7D0RWvDCSJZC0ceJUhZdR+sBtbAONiuWYIdggYQrLyFFlL7r9785jdvIMRCCgyUF196ju8tYKVZAQ2RidIuSr8BYooEtKjNtDk6aPFrMW7hnu+TkAUcJuhFND796U/vNmkDnB5oCuB1cMMPf/jDXV0t4GRrT0Me8xbhSFypQmQoguSa9obsk6x+C8jWbu+AV+0v5ah2RvpcAwjdeOONG1EoHU65HV/tXsRCyg5g5nspZYAWwAF4uoa3OFAYsap92gXYSf8JvOp3KTPtr4hglBZEX8CSlB6/RUL1SdfUXlGZ0tBmNKJoKPkjZtVDlwgvgK4PZySyB/Kq0/8RL+0q3SgATm8AXwStvqxPyFNkiQwdsV0K5iQEEX/94hXAjnhrb+VFCsjegSPq7GTM9lSV9iZCaYxJ+5OmpEzkEhhVLvDHfpXn8QmiNfq0wytcA3B3OIjy3a//GoPZW+O1yEXRucbCjBQHMiNayuokwk4v1Ib2XbU/j/za6uVgCYQhIl9Zyha508fSBNmfugP76TVdFtXIEVAEzj3GN1sQ2fP9PMyj6F7jqwiYyFG6CFQ3xpqPmv+UN/flZTP0kbMB8c3+IrVFU+nFGNAv5hnRJ3ZJdu90yfaQPw4O+/CypaJY+qmX60vnK6pl7uukQdc1Pxf5Vo42tE+s+ZZspRZGyJu7il6mzxnJax2I7Gib+kWTSi33W8S19cXvbNj85JEQ+/MF2RufzYXkmA66Ofebh/Sp+Sqn2pxr59xSP/u9se079yHnIr8nIFapfeHIQwArS4aD08AaGAfXJUugQ9KAPVhFsCz0yJUoVoBpLjpFHUqvCBDlYW5RjPgA0JGQNipHouZi6v88pnnSe2/B7ffKawGvPOAUwQqUqe8tb3nLtmjmsfag0VLKSv0DOoDxIjeRSZ9LmVFGHmLgpJS7UiGLfhSFi3C1qM+2BfYCQhPkBoRdw6sNfOc5B766l+yApT0uPXBZHTahA2DuAbCRr6JYZKETwFYbASrA0P6F0to6Se9f//rXBvYDUAEh4KYylF/kaBLmQHQ21T4VQGaCJ+2f6Zil6akDUeyZNsorSkRuQEjZRXV8x259VyoZHbiPjoAp7fJ/+2tcW9rQJIjJrj7l+kw3Hfucd9zvRVoiJcoLDJaa6D1Qq0+QpNJL9SdiIILlOGsy8sJ36hwgDjhGJOnESW2OGgdQ24tGpogDoO2z9pfy2hHsyeu9/xvbAdjpEGj8B+79VhSh8dBYKnKV3ZcGSGbtjeTnfMmx0Lhn6yK1CEjjchKg5gr1Rg4iugA9vTmBTj2B5vqutpVSqA/cU7QpEhZBKlLX+HT/TO1sXiBnKblO42RT9K+NUnPZpz6e6bnqMP6UWf3sy2c2jHwgpA58yKmTLbkmUleaHwKl7exTuUgOeyuCFjliAx2UUZSe/bAbj03odM7GRfO3z+qI0LZuRXKKYLIV8pKfHHSqbuQth0H7JcnngcVF6hozZTsUmWw+0NaIUlGpxilSWvubg5orlNN9EfTsrahs87Y06g7eeByStXDkIYGWJcvBaGANjIPpiiXIIWqgCJaFECi7/vrrz5K+M71/eVQDLxGHFtq5n6GIg7ZaeNuTZaFWx0zNsCiWRlL60s5l+H/+79BtD0KEKxDgPQ8veWzuv+2227brlWtBt5cMCAzs26/Vg0mLuJCr/Ss9y0jbJ6HTvg4N8D9AMkFIIC4AGCBskY/0TQDjO/XOKFDXARWXX375Wc95znO2fkCkABeko/0SIkjSbLQ7j3+6119ApGu1lz7U5eG/QBrypB3AjnsBM23K0+4eYLF9eNrV/h1luU5dkRTt9Fm9kTX/dxhAKXP1rfsCjpOckoWeRWBs5FdX+2H0jc/u68RD1ytb2wLmtbUDDchdxCnyor/m83+K4GRTAFw2U/RPOe1xcb12su28+RH9bJw+fNc40g56QpjaH1NaJyLtu8gyogFkI5PkBCRf8pKXbKD81ltv3aXStk+ILP7XzvTWAQjZceOQXDMy2xgKoNbXEc8iF+moI8E74Kb7us640/eNQzYMTAe6q6/xE2FySt3555//mANdmm8af9lK5EdZxrffRX7++te/7g6jKaKRTbm3VFtt6HlvkUG/zdRCZbKDGUX3ufnI/1Jy2z/VnNFcJCpiXP3pT3/awHtzXc8XnPbSiYQIqbEl1Vn/RZQiHUXofN/ca5z63T6oTuWsb3xfGm/70HxWBzKqzeYQNha5ptt0V5uKeNZnbD47z5ZKXxSRZIPqY0NkYb/K6jAZz5xCsiIzfotQN46LaLdvrLnAoyucLmr/FnJVmmX9NJ0Fyo0EtmYVTast2uvxFCuCdYjoZMl0fYCILAAAIABJREFU6BpYBOvQe2jJd6QaEMHKiwgEXnPNNWdddtllu83z5eQXpSpKEyGycAEjFsIiWKVUtejNKFQLp0XcvaUGBeAmcem7wMgkfRG1SJh8/rvuumuXQudaHn/e8aJEPYA02YEEYDaPMLkBhjykAYsI5DxpK8A4vf77xKoIkGsDZ7VpkjLX9ZmsyNT73ve+HVjmge770r6kBdq7k+eVrHQaMA5g+0xuEZHIj7IAPal45AH6fVZPm9nbkzHBcqSDnSiTHnmpA2Kl6gVmIn4RoWwnMBWhCfR0vbL96RfpY2QDgHwGDF0PrHWgApk7+AFYLSUUUWzfIJnI6nf3d9gFmQPsEdzGQ/bmevLQpXqKxhX96DqfcxjkLa/MyGupghED5BDBQjCUr9/YsiiilyjDeeedt9UvSnPfffft2h2hZj/a49Xzr8ih/erJ9opoRJxnlHhGT+eENL+n/9IEG8fpb9o3WSOjgL82A8ORqTkfRADV6eG7HlQsbZVsSHIRV78D7Y33CH0EF8ESjWlPT2N+Ejt1ub6+RE6aC7SrcaH/2Vdk0DVsLNvxvTnBM+rInF0XZTKe9Ld6RJG//OUv754HVxZAsmiPcn1GRKRNImbf+ta3dm2hW7ahfL81TvR5UTPpckXc2Yx5Tbk9iFgbfDaO1MPJQsc+d0hO0U3lpI/pVGj8+y2y2/5Fv7VvVypgR7Z3YA5bpFP2rm5OI33F3vVrMjT/K1d75/4vabPPf/7zt0g9AvvHP/5xGyfNr82tzacR0Rwszc/ZnH7z+uc//7mNleatiN8YBwtHHilKWZUfqgbWwDjUnllyHYQGEKw87Raziy+++Kwbbrhhtx+iPT8BxRapogmRn7nHpQUqL2vEqxShyphRqzyiEac+B6gCeqVkVW+LqrQcoCRC6PdnPetZG3AF7iy2FnMnm7UAu0a0xLsICXkCjslscU7O/edFKTOgkZe5RTt9RTZLL+v79mIFxN1XWwBqD3x2je9LcSkiRjby/uUvf9n+gIOO/+7ayEsAiO4DRn7rMImiXfqvFEAgFHgr8qSMvMGRCO2pzkBRKXj1YQSAV7uN7x1mkYcb4Jr7PNJ36UVIIHKoTDICaYG+AB8d+l456kSwAscRgOzH96Vn+b9ISwTX59LFsmP6iEAUiaA3dRbpUFa6cU3Og3TawSaBQbboRWZHWxt3vPLIlTFHP9ouAtRDVG+++eatbY2jZFE3IN0+HyQ0p0G/qatIY9G1gGbtTP7ZjpnuyH4QJgC5UyRnJIa90FPOkw56cBDBH/7wh8ecKEie5p1IKV0B/695zWu2aEwkKpLv+tpelIWsruM84XAohXjaSAc7lMpYNEf0N7LZwRONA20pUpODJdKmPpGriy66aCO7nBwe6i1CrC7zEPkdUqIuERv7P3M0VF6RUnrSLvOvlF2pdj/+8Y+3E0C92E5jS/QmxxWSwlYiQ65Rfyd91ucdF69N7GfuTyzCi2jRT/N4c01tbkzrox6t0NyiHnX3zDl9mPMj54M2IH3aKtLYfko2rO1stnWheTC7cO8555yz6dNY0Ga6MeeLRBrP2VK6iVz5XFTM/3SQ/beWIGmllz7Oorxw5EGglSXEoWlgDYxD65Elz0FpIIJlQbI4ewCo52BZLIFAC2BpaRamAI5FsGiPhas9MS3ERTXyqrrXQhmR8O7+maoxSVaEpZScvIsAwcypp0xAyfOwgPKOTAY63vGOd2zAXgqItvGGP/TQQ7tTEXl6AaAW4drZQtxiXJuUCRhMj2kkInCwn+oSWKjTAw0TkE9SCUC99a1v3Q6SSDeRpcoCbIAKD8eUagPgdfpcYHmCZ31Yil8gFQgLwALndEofgSd6m/vRIg2B+iKPPfcnsgXMKKt+4nF3ZLfy0m8nmFV/aX/tAaMrcgCbyDGdl8IVAEwn6V+7OrI6GeqLUlzzsldPhGPuc5nEPiLe/pWIqTHgN3uhtGsSk0h34LY0r/bdtP+jY7KVrSyHy4iGOE1QPzii3SEhRVM5BqS4suGilP2mbC9EG3jWHmO3KEAOgqInkc4iWNlV4LTI3EwbCwgXwdIfyqPLUtJKu2XD7NGcQFbtKOV0337mWOrESUDcSaYIZsTC+zwUwufq8658eyzJVJSXTbQXrbGUA0Qfmo8Qi/Zodk2km379lX7p3p63deGFF26g373mF+1EhpUrLZA8rpXSZix84hOf2PXbjGJlL9qub6UJaj/7kL5X5DZHjBP7yGG8SSNtTvbd7JPmyMa7caoO93WATWM4x1JjdBKdHBU5htzDPpVblK//6Umb9b9+7cHfHCTmM2PaeKavbE157Ie8rTfJ7nt95DTSc889d9MtfUsLRFpFOJWjHnI2jum0jApyZEOuKZrV+qL+GcFaBOug4MkS5sA1sAjWgXfQEu9oNWAPlgXSomQBtm+pB6CWsgTgdrLdBO55Bt1f5CFQG3gL7HhXRotpi/tc8AI4veednkCwqFiLqWt+8IMfbKCmiATAoC0OuQAALaBeFn6ez9KvAJpOhstLnlzu62StvPSlshSdmJ7/0p9qTxGTPLgRlAB8nuGIKPnUffXVV2+nr9UngT11ARcAEkKpHbyuRXqAHsAl4uaz9mlDEY32eqirPtNfnTjn3rzlRQg6TKHIXjp2Xw9AjlwFRCPDrpHiZ++Y/UUd2d0pc/WT/i2lMQAnUuL3f//735t8HfIRQJ5gWL8Eyoqe1J/aOqN66lZHRD9wOVMFJ8mKyLlnglttA1qRW1Gn6ssBEYAr3ZFO1N2Dh3sOGFBsnDmWHcm65ZZbtv13jjBXJ3uSZvbhD394l4obAWosFm0oXc595CFXEZ305t4iKF1XOWw0u5wOgBn5iXSVRlakKB1rr0Mf9JcUrh6NgCyLXDRmyBy5mCmjES71e0wB+4mE1u5slwyNG7r95je/ubXX/8mTvDMqV9pZJ/IB/aXHdipiJMR9yjBPkJldSlNj00WEe6hwh63QSfs5tc11UtrMOz2vyTWNcXUq3ztylbNLO4r8+V3b2Jx+6wh8MjU3F3mOMLtONMzviNrcj9pYpb9IGn2m0xwAymcvs39ntC+7KrKs/0VkOVbMO8pDsMwVPkttzkmizNIuO0QoveVYkzJ57bXX7kgnMoVoi1YiWNJJRfL0UX1Nf60Z87tp383X5DeXRgYjknur8sKRRwtTVu0HqoE1MA60Y5ZYh6GB+RwsAIHn2D6sAICFykI/U1FK6Qr8FwkoctFiV/pUYD2vcyBvnirWgjgBcQtlKR2B6gmePAOHZ7+T3krts3DyKAPFUq/UbeH3euSRR7bPPTNH+UVXInUAQwDUPUUL1BP4nIQwAuX+WVYAMGIYeC8lLdAY2Hzve9/7GDBBTiBeH4gIuA6pmqTInge/RwiRJNeJZiDHjqUmH2DZqXoBTn2gn7TL791bVA3w6JlYgcxkrz/T/fR2u6Y29X1e69IjyTRBNtnIXPoiIilKZ9O8e3poMVska+QVSNN+ZfVO75Gm3iNBAWbfRwYn8A+URTzIwx7UI8rUHh7vPPP0F5nIW54dIVSB9iJM5GyfWDbm3YmC2vX0pz99ty+HLF/4whc2cuIasuSVL8IWYdTm+s07u+kUO3VGkiOVRTEDyUU6s98AqXK1tYc+5zTp96JaRQrtTUIU2KO+iow5vEF/Nn6z/eTS/wHcooVS8dpLZLxK6VX2jK7lMPjiF7+4q0+903lB5pwetaOoDzKIYM2DXciY82X2KSIs9ZgdZIPpPdIegS1SpS/o4je/+c1Zv//973cnHc65gGz6Vhs7rVFbjXXpj8pSXxFK0atOcWxPJD2rJ0eJazvchq45mqTUZcv1n99mOqR2KIcOkn2m1TWe0y/ZXF8E67nPfe7uEBykir7JzlliDBdJpt8OaNGGGT03v7FrBEvKuro4GhBF8zlyFSnmSMiG3BPBzC6a6/bnodrkkRalKD7Oqrxw5GHAlSXFgWlgDYwD65AlzmFpYJ9gOa2MF91iWYpcgCwA4d3iG2AN1E2wWspGIGOettb9MyXJYt+1RUTa/B04BBbnHgMAw3OBOlI8EBVIk2IkjQfQJJt0HffbD9FpbqUskcX9eTbJ4B5t1BbyB2yLkpSaNUnd/jVFQOr1QHuRsiIdfvebfQYd6lBql+8Dr5HZQGsef/dHiskKrHjXToDKu3sDse37IAdS5d652d61UnFEntJR0auih+kmAhPgcn3ki1xFDGbUooMQIuXkEnUDqHxHXmBQH/LaA1G+61Q07Ysgu779YnnjixDVr9rZ/ryZVhgYI3OOgCIL6io6RF/6xcEp7icvAJzjAeBlp9IGEUPtL3oROQcI6bqxoG5ykVVqGCAq+oNgBX551z/2sY/tjoCPuBor/ugx+8zrP9vkGsQh0N8YdW2OkqJW+mp69ufeFv0wiViOEDptPKvDQQQOqkj+nBEdoiLS3J7BbLJytW1GEpVBX6Wk5bAhiyiS7xuzyvjtb3971q9+9atNnvaDJWc2zMb91f4cI5FesunzDgeZ5EOZ2sdxwybNJc0BrjM/0VlzVHolo3Ek6iTa7nv9xoaRhqJQ3jukhNyiZGxCuzmS2FX7p8iZg6uj3psLjAt1mu9Ej/QzedkmHXG4NN+QpQhaTonGR2Nq7q/Vn9ocuVdPp3q6X90cdH437zRn9+yr0spzhOhf/xsT5NCn5G0vor5++ctfvukUCdIv9l7RZfc0xyUTOSLgjd/Wmtqdret3kf/6PUfL3iq9cORhwZYlzYFoYA2MA+mIJcZhaqBj2ktL8Tyaj3/84xtos7CXKlMqkOssgB0UEKguAlVKTQsaUNmpWh1VnWc0D2KAsDICWTRWtCRZAI5Scyy0AEtkr7oDNjzNvgsc24ROfqexAa4ATl5f37svwFXKY4t2+0yKvgXYvO+DyUjWjMq1cEew1FUEJk++tiKEgFQAIULUYSOBUL/TQ+SILpMZeNMeYIf+Z5phkQV1OnzCtR2tXVuUCxwBdchr/RXRi2DVT7VzEofa570+i4j3LCj9G4jTLulgIo7a2jHaIkRAKE9+qYXKdB15ZtQgoBaZoo+iMenRu/Ypj122Z6e+r7wcBBHg7JxNAWMB4U5djDCWDiYVLPIaiexYd7ZUn+RVRyx9Z79adkq/t99++/bQ6KIaEXZlFWVJ1xPs57U35kQYEcCZGkj3+qVTEbPFDn0oSkdWv0XGZiSoGY0cbAc4luaILDY+Auves1U2qU8BW5GI+ijd03lpif4Xwcz2Giuiti9+8Yt3ZCknhyiRiI/6ss8iV3So3/ym75NRmUiKNupb+nJvxMV19FHU295Oc0fEOb2LrrgfqSn1LftWH7lEsOo39RX9Vf4kO/pBlEwd+lB5on/01b6xiG0nFirX6X3GeHtfX/rSl266M1e291CqYoS3SGHRTG30XamCRZtyshUtbc4rlbr5nk29+93vfkx2ADt54IEHtr9pM+4p/dP3ESaOC/XSZU6c9u+qb5JLdmCek3rYSYARwCKE2VUOq9aU5np2WER5OrzGir1w5GHClyXVEWtgDYwj7oBV/WFr4Oyzz96OabcIAYtSYOz3sGgBZMBHDwxusWsBBpRLKZvRn/5XLkDg+GTgCzgtAhM4dm3RjkBeQLzUvQBpAFW5APLXv/71zasJjMz0pzzir3vd6zb52vDPI6wuOftIFpBUilbRmfYhlAaVLG0gL8oR4Qy85akPiLd46/0IyPSq1v7SIFv0SzkLtHXCVtHCTv2qv5QNfKUTgMO1QBnwoj28wPRQxIQcHUrivYMk1AXoK1O/iWAF1CaZCrwXESvqUftKWQL09LsyeLBd7zMgxLZ445VFl+zNfhHXkClC4H99nRddm/Sj9mhzD+edKa2+D6y1HycZs7e5t6xISQ9OVlaHgtTfee6B+jbQI590C7QH4upPgA+J1576vwe+siXftQ/GPYgV8CiCKYLlWuPmS1/60natNkXiiuSwLbrWNmWUOul38gZetSFg2m9FsmqXstjRBLVFVIrOFD1rH1uEPFBKdhE+fVzqV23OMaPtCIJxSz/kMo+IMldOYylQ316pyLCy1O15fWwmp0fRCYT0/vvv377vQJKcNbW71EW/lx4XuShy6TdtiZiYR9iyUz4dvFCb0r8xQ3/mlU6+VKbvlCWVWXqbMrW1uab+dZ/rql/UqQhWR6+TQRSQ3Tee2R4ypn88tNpLneTjRPG9AzOKrplPEVyELyLJjiJVyi2Ns5Ti+iT7dp/r02PjxViwZ4rsk0xJ32TPXpHf5sDKVga76aAM1yGVpQuWyZDDwu/0glQab+yqeWCSanZDB+mrerMvqYs95mBFsA4bryzpDksDi2AdVn8saQ5MA50iGCi1Gd2ej4BIUSGLWvt+SkuyKFn02kczvZxAQ8RJukcpMUW/LMy+i4C0yJKjKI86WxyLzgQInQZoX0qAOXkDtOpx1Lk9HJ2ICJQDBRZixyBXZ95v9wTiSkUDXubhARGvuRAXgQvgBSKKNszI2j4BK3LSou8gDiCDfoBRsvXsJ3IUDfLegRR5sMkG2ACkpc0BZECuvgMAARD7IIpc0Ley3AccASzAV5vW3dvpXnSTJ1kbydY+FPK71+/KKkWRTUhRAzjVrbzApXt8Dtg5zluZwKM+Um9yeven3Gc/+9lbP0W6yOJabdSH2iE9CminB31Jhohk3vbIMzmUrUz9oU3Ki6jPiIq62S0QqJ7IE1n0V/tKyOSAAsAv8hxQD5hrN9vwmZ06ORAgBhi15aabbtqimQF4ZbMB4272QxHT7I7cbIGc7i362R697D6nQs4J97kHqSWz+vwVNVVO5Lq9PkWBECvpxcqM/NZ3RUi1l23ksNE232mT/0WfpsOiOiY5atzRmdMJPZy4I+/ZXyAaQf/FL36xSyvr++aoDo2gp6J0jV996rtOIGQ/+rqoIZvSRvtVHXrhpS4n26lHm6S10Yk23HvvvbuIqTKQcvL3aIicMe2/yk6Myx6inW2J7pDZNTkEijBLXeR8oM+izM03jXl9y3ZFsewbjEB1T7Lk7IqQVw65la3OTh/V577XLvWX0kcXylW3B2Sz20ksK7O6mgO1lfNFv5oHWkdaa7Q95w57Ui8iJqrtWo6hbGc67+aaNuu0jtDl45CrbYk6sGV7ibM0cBAaWAPjILphCXGoGpjPwbIYOr3sk5/85O55QuS2GFmwSp2xSOe9bhMzAO1VtMk9FsQiL4EBgMGCy8MqwhHJcn1exrynRcoCqK71Gw/u7373u136m+9aHAO8QARPM0DcfrKeRWSzNzAHSJfyRHb39Gyj9p+UZhKImZGpmWIUiYowzv5OJt/RSQDX531iSCdSokpJIjuZAA6AzXNgArBFQWqf/pGKlH4BOJ9L06pPOp4eoOtBy64pEghU6WOgpX1LEd9ZRvtZlKFfI9yu8VtpZZF3wIg87fUC0NhPXnT3+b3TBpMnGejOc806Wl8aITDWxnl6LXKnLG0gm75Ubumg2Vd6yQYmuGyvSOS5KK/66U//KDuC5Hft0saIif0uk2DRayA+QOuz/4FD5TrFk5NDBObuu+/e+k7Z6dD17b3KuRBQneS/CGikqChPkTz3FEkINLu/tDdt6fvAKP3QXeC9iI+x79lV7DaS19iP2HhnH9rI7oos+k77XS8iaA9V0azKKsJThIscdExn6k0n8wHYbIFDQQoxO+65TL4PdCujiEfjMIKnf/11DD8Za3uE03j0LCzziOdgmZfoFBkTzQP+1W2fKFtXtrq1v/1j2TY5yOMadWVXHcihTPcqX5Ta9+5h4/pYf9n7VlQ+x03tqt9LEzUH0jW5lNMcS5el/yVv87Iy/Skjh0frg2ukN/tDfI1LdSoDkZNtkEOkubI5RXnVqX/cS3fmAWM7+zPv+eMoYQv6tH2YCDV7sEfO/+YG19W/zVvNuY1DMpCvjITHWacXjjxUALPkOlINrIFxpOpflR+6BiJYFjaAghf0tttu250AZvErIgKk5vG02JdW0f4Qi54Fr8hNQMwi7n8LKwAAFFg488i3zyCvct7E9mzN1CGA9Uc/+tF2fwAxYDzBo3t5U+1nERVqL4SyHOfMM2qxDjS5t7Qm9bu+fRnK75kvpcFp4yRbM4o1CdUkUJG1ScJmOUAA/egD4J2+i6ABAnnL6c9v9C/1jn4BHlEa9XWP94gi3TpF0e/2yGi7vhVdBCLdP9Pn6jN9A0AXeQh4SmUkO71EKIAUbQf+ZvRHW9SVXtUNPAVwixZJ3ewBpAF0dRSh0I/+2ltFD+ojv+uyw/ql0w+rN8JXXxb5CeBForyXnhpBUL42t78GQC61rGOrs58iuk7NY6eVURQ2kl3kVH3ahVi85z3v2Ugkj79IYmOpaJRrJymIXBV5Ld0xsE4H7S8JoBeFiiBlr43XxqPv6WHuUysC4Vrtpw+Rq57ZVXQwolKkkc2TxXiTzlaUzef2W2kbcPz9739/l8JaX2pP0Wk68Vm0z1Hu6bt+JHNRMwReap7xXmS8KHjzReRCXcooHTg78G4+KJrTONbvnlknguI7B1kYb8ohm37qAcj+p3dt1Zc5JyLFpQUWUUs2NtWhGcp1HYJlDLHjUiCVzTnGRov0pFt614ZIT1FdJN58mh0WQYrQFAXKaZb+3d+Yqi6fHdDir6PmK/euu+7aImbum3NmKayTeGmH7+nU/3SaXB3/LgU0ZwAbJG8nCjr8xL3uM5+YH5uDKyfbZJPq4qwrargI1qEjliXfIWlgEaxD6o0ly8FpAMEKcFis7cG68847N4CTd7R0pE73a19OQC8C1B4QJKtFzD0WcUDTHix1tEkbaC8FECi3kFd2gFnZFlCLJPDNEzqfO5THNbDsWnVYOIEYwFWbOr2NlxxBy2sLIGhn9ZEHECjthUztM5gRpzygeWn7vE+00k3Ex/WB4kBUES3fk/uKK67YvOA964asAIPrEZNSrMimraU4ARk+uxfIcF/PvwGyejaWdDR1ekhxe5E6QKJIYEBI5KzDMPRNpKa9d0V66BE5dL99Mfrc9WTxPdk7XQ8o8ltAFrHwR89FrWakoXQgcgOKEUnXs6EIJ1IdeS06qR4gu+cxzYiUa9v3UR3tAXGPNnbEeiBcfXTJrgKQEasOvMgb77RKss00Je1TZsS6aBodiU6+853v3HTxkY985ITpmOyz9FWyq7N9eQh3ZC8SVeRqOhgi0jkLJvDP0cKmyFZaYdGM9JtdiyAhhMoHrPVzJ8SxxfYZ0X/EKJsoqp3dRi7YjqiPzxF1bQzg+99R4GxctE85+qdUSPWkB/f7/fOf//w2fwTy2WtlNzaLmAW8fZ9u6cG97otoad/FF1+82buyOunP/5wYRXkQRnqYDiHysqXkidC7ju69Zvp1hEp/t7fRNeQqckwXIvZFa9qzxJbVF0HLNh588MFN5kia34ug1d9stYhT5JnM7eGM+NIJcuWBwM3r2qRvPWTZPDRTUYvY1YbIfc4IbTAejHX9Rw5RQfOR1FvlRZxcSyZ2xakmkqquHlHh2sa6Nky7oiPlNT6a//YW6oUjDw65LIEOQQNrYBxCLywZDlYDThEknAXYQmuB/tSnPrXJGzgrPS7yYZFqP8KMFlislDGPL7aQIjU808oGFACPuc8jL6R6SmEpUhIQBdqcQoUUlHZIPgtpqSNImnp8RxYLvX1Y7SPxzpPKc0tGMqhbG8hURCKPasCjzwE81+cND3wk54xeBUYjm10zyViGkVec3NJcgAttmcQHUOjkQPdprwiCa8jYgR+lqwESAErkAIi3hwP4ay8aAIS0dcR0fQy00JF3dQIvwA3SR1by0VfktLRDfeO6iHE60yciTQHtdGjTvzKKkpTuSPb0R8dApfQjckv90iZEnr4iZUVblO26nhnkfyA077jryU4f+l0bgbKiLcpURnux1BXQLMqVN5ycAUrydrochwJ7DfS3Vy1iH6mO5OgXz48SnfjKV76yHUrA/sgSOCYnXRVdDYR7V4+yek5WwDUyHwhNr66NPAVU9bExymaM2a6d6VN03PhShrQ09kTGeXiDMkvpTVcdDy6VS6SlFFTld1pp9ibdzl6a6ipdsYjOlVdeuSMSRS4jK6UUFuXwPdJ633337SLfOZVyphSlmoQusl0UsHFMpoj5VVddtY0FtuP6Ilja30mCn/nMZzb7i+AULfd7KXf1T84T9l5kL3LgPnOY+vxeJkBjwAmOHeTjXv2IrCqbfZGJnRgXIjsIFlsqYqUe95W+6r2TJiNAzf3uozN1F/12YiGCZT6mXzoxJ3nMQFHoyHz6icjNece92trzs9yrHuNfXdL/2IvvJul2vTmh/Z8ReM4p807zbo6RIv3GWtHPx1moF448WASzBDtKDayBcZTaX3UfvAae8pSn/I8Fx2Jl8eYF/d73vrcBgrx6pRZNkGYBtHgGblq8vAcEZhqQhTHS1EI+I0XqsGjmMZ4pNOQTtbrnnns2UJjHGaADKHiQ/U9mG8rV7xpg0z4sC75FV/vsO7Cpee6BmWQRaAjYtPjn1bSYR5ICjTOCVUQqT2+kKTIxQXVErO/6rH6Rvvanld7T3grXAxJe9BXoDjDrR7orvZJOinD5vw3kIjDu72hpYDY9AG7uUVfPpgHq2vsU8C9tTZ+QTx8gFvqy/UnTc658dbomwhNoBXA6pa3DH3onB7ssFSsiNAly+0T0HaCbjSgj24x40hnvNl14TTJZ5LbIZg8/pYdsg34DbOwIYNVe7WZrgC1Az9YmEY9wJJt6tZ/MwDGA6t4PfehDu2P6iyjl7ChtKwKrfnZHt17q9ypios7Ia+Ou/X158iOPTsZzcIOyRHn/8pe/bGWrq6hNZRTdMf5e+cpXbvNHkaiIXgdmdMgIWRH0ojfqB/SzRdepO0dBBAXZM38EqDkV3va2t21tdU+RoX6PVJaWym7JJOWydMH011h3b6Qh2y9CyCbonQz1Z3pG9BBMc4rykVQncSI0yqGTO+64Y7MW69sAAAAgAElEQVT3nEfky+lDB2SI5ORgKELYdX1mj0VPI21FxZG9juV3n1Q6x8Jrl7TMDtDJIYD4lUFQdGnOR9l8pLEU7sg8nUXu2QMbFsWK5CvTvI1gFanNCeI+9sEWepW94HNzZpHyHsHQwSlFulq3ItMdDEJf7jE2yY2UGfP134ymOd2wB8jn8NhbuBeOPHgkswQ8Cg2sgXEUWl91HhsNzAgWQCHdB8HqQAALUYcnAAsAUEc5WxwBbwtlz6oJkM30jSIKlNJ+Cf9bFGd0p+hGQAdgB8gBLkQA+OykMEDDX8cLAwq83jZvF9kqJcnpdE5os1g/+uijGxBqb5JrA/ZFLUp7i2BNkDwXf6DI/f7y9keq0sOMbM3o1tRP9+QltgfL88jysndqVot/BJJe6KP9QIGN5A28+6yNonf0pK/cU6TJdfRbFAsBCpgAuR27XcrXTBWKGAW2gJgedKpv2vfkOnbTs3z0tXs6fCDgpe9nKqprnvrUp24yl9qm3XSf/skfmW/DfwTaPerwOTJSO9I3G2PH7FnKFNkANbIAyqItfnM9XfoLrNEF/fTsHu1lX8qx/6ao6JwQyKv/yZUd3nzzzRuBdDomclPbqg9AJQ/ZA+P1b/t4+q1UNnUWpSptrHRFcpdOihRor8ipdFCyqeuzn/3sWZ7n5d7IrjJzOOgbYNrBHB0m0imRSBDZ9YdrEKsOr+jo/Wc84xnbmC2CWJRP+aIOQDH7Ixu7ya6VjUz4HLAmXxH0xn8psvrA2Ndmzzx6+OGHdwCerkpzK22NvNXV/qOIJdlLZ0ZwpPOaW3xvz48IJAITyTOunMrKxvx10mYkpWg8+yJne5sitTNNkH4QJfaIdGbzdC4N2rH1yuixFMYbksVO1NshIJ43p17Ep0hQtu3+fWdYxMdvZRnklGtM0rkj4jm06Kzxp34E0/XaaB6YRLZ5s3lC+XSg/dpeRDEH0hwDEeruVRYd9WgIfeZ/e7eyP+0tIpsjkA1m39n2IljHBsIsQY9QA4tgHaHyV9WHrwF7sPLmWqh4OZ28ZUGzUAPb0vKAHf+30NUyC6mIC88lEJM3uTSPol8dLND+Ave3LwbQCwxaNNVjoQU4eUBd5/88qEVYAB2LtrJd98gjj+y89RbyFmcyWWiBk44FLyUlglU0LcIW+QtQRoLyJBe56rNyAmXu8X1e0q5JZ4GvvLQz9ZA+e5YM0OrayEfHkGuv70rHLBLRRnY6LD0mwKQvpeMhm353PyBZNGNG4koT6reiFRG8wJh75t4X7ascABlp6bQ0daqftxjYKeWrfVPuK0qh/KKnygCapge8AwE6pj7wpqyiBMpA9IoSkbNySnkFtLTROznZFzvK9tkXoonc0RWd9tDsUp3mMfWup29yOJlMBKjIU0Q7Yk2G5Nfft9xyy9b+j370o5v9RxbcV1pgdlMZlRnoDaTnBGBXRfC0swiMcshKtwF8UWBjWESJ46LUsM997nNbql7jQN3ZQSlW9kNxCtBje4Jmepu+bS8aOZQhzRPw1YYiyogJfdqr59UjBsij3Hla5A033PCYFM4iL0UH20NW+prP5P7lL3+5PXS3dhc9yvFTNHNGcuqLHtxNxh5U/YY3vGFLq4wIp/ve2QCnTs9yc13tyQ6bN9RTtJENdQIonZXSan6mT2OIvppfyeDRBPWPMYJg0TM9krm9mcpjy55N1UN7Z0pv6Y4RWDpsDoh8N2flpKBbkUzPc1NXc6Dj6+1FLALaXBYJqx+0vTUjW9EXbNo9vZrXXV90vL4lg/+r3zXGGNJbFE595lHOupwNxmrjZBGsw8csS8LD0cAiWIfTF0uSA9TAE57whN2Dhi3iPPFS8Sw+jpnmhZ/pgi1AeeEjD0CWB/u24FqUkRlAOwJQ6lpkxWJXWpFyfFY+8ACE8NQqx+eAkHtLVWzxtXh6WKQ9HjPVDkgUTSiaZLEt5abIGdmAjVKs8lirZ+49SeZIxOzKfV1MwpS8AdTSDCunaFCAQfsB+je+8Y0bAI5sePdbJ3RNAhjhUVapckAEYEU3kUZ9Sa82i/tdf/ScnQBQoN1nv0VQZvRmRh61g+yBxTzSAafIc1Ey/aGvAL9Sm9rXlG31YNnA8kzNSp688eon6wRG5ClNLT0XHUWUOg0T8HItfdMTOWYqkogEe5ACBlzTb9EuII6u1K0dkena72Qy93v1XVG+rq+/kLgbb7xx23flQAQ685u6ld9+xSJJ7anLnhGS9nYV1VBvAFU5HZ6g7NJOs0XyOawC4eGk0O+IJocEUO6ZcfrN/BBwnuPRODX227OICGm/enouU2SWzozLngElnc4Dh9mDPlOf9vqfXrzru1JLi1Zcdtll2/ygrqIl9IsMGjd+K00MiVCuus1pRc2KADZe648intpaP/utdNEOryCzZz6J2iCmymdTkW8g3r4v/dO4Ms8E/JXP3maUN3vWd9mW/417f+ywhwyzW5/bCyXqHdkgQ3sz28M0n03nMRUcHtpCziJGkffmkdJxS2vU783nkaVOAxTB8iBu9+YY+PKXv7yLojVGyxDQb+kqm9YnOZBmv2SrZRnkZJnEUNuL/HbIUfvoSifucSLWCjbFFn/+859vWRL/n9fCkQeIXZZIR6+BNTCOvg+WBAesgbPPPns75KIUIqDqwx/+8PacKEC4E8sCii3AE9D6H7i65JJLdqdntVACjRZ4z4wJ5BQFs0DnQS09p4XZwgicWWwthv3e4u1exK/9I1KI8nADDV6iEsB04BNAsQhbbGtvqZB5MJWXx7ZUo+osyhWhCmxOslRXR5wiIMpoD09kK29zUSpt1i4RQWlXebTbgO29E+joiTwd0hBgBUZ5tgFN6V2uAcIcLBCQQhiAG0SmEx/bTxVIzhtcO2o7GQBGsgGy9OmPPPpZP5S+ue/VV6b7AVPkw197KgJQPdsm8lVkq3QeuiO3utlGZDsCURoSXRbR8RvZ2i9VWqOoqPqKYBU5BZLpoUNGjAl1sSd6KAWMTO3F8n0kQlt++tOf7o6IjuAXUc0+A8NA3wc+8IFt75U+mpGqiCt9d+BJfcUZgjAiKNpYJIRduT4dzEhA4zLAH1mW6gZkSqEDOjvMBImjO3W0Z4YeSz1sDyaSgRAlB70Ye+5pb2V96l7tIiNdz8cNkCcip3/0FVnIrbwcOE7v89iCDnHR5uYK9ylXOZEsNqMe6c/aGUHsvXmNPXQaZPNGkdwilGTRJuXpA5EbtiYFkm04sp6sUj2l5TY/ai956UEkikxkieip22+dkNe8UCq2cdVeIbZD3z0niywXXnjhbu9j0aCim3SRQ8oY9QiB2uNz80e2E1EvIyHi4vecPf5XT9EnR6RLVTSn0KFotT2x2UrzZCmCjdWihc1p05ZrR/LPOTh7LxOg/vaZ3dJvzpsi4B2c4XvrgDHt1Nz9U1T3luyFIw8YwyzRjk4Da2Acne5XzcdAA0984hO3FMEWSl5RYO/b3/72LqXI4lRakAU3MBL4Lh2OB9weLgtqx6IDZhay9g7kvexAhQ5FUOZ83gtgVapbkaRAVNd2sAIgLFJmYY4wRYK8lwqC4FlYlTcJkLryiFqU/a+O9t3oxkmOAj6BDr8XEQt0pKMIVt7Vyg50uy6iVZ3nn3/+Wf5Kt3NvB1S0h6AoRxEVQI0u9Z/rEVdRCPcB2r4HAOm9vRwAGnCPMBXNat9DoLJUr0he6XP0N595FtgprdRn9UxgVJ8gWBGYnuPVA0/Zjfv8rm79GaBXZ4efAEaISulAETD1KqsN+mykl7YFmt1b6l8kI/1oFwJX9ES/1BZ6VjYgXeROnfTtevIqWwSH7smsfH+lx3aimvu0jR3ZP+MAhmw1u81Drw2RgY63J5MyAfKiZEUilJu33zURjSJj3tlCe2Lsyymawi7oqf1UCE5OB3rW7tJMi2x63pzxrwzt7mAZOvWdNndAh76lL3pUjvREaXv07Lr2J+nrIhAdaW7vEfLy+te/fksbbtyZY/SNecBYRWAixPTcw41FsOwLCnB3P314kbuxpf3p0Hd+K1pERuNLpEz0r+fKqYv+HHDy61//erufDXbCINvn6Ok5T809xnH7gJpvm5PpqeevaT+90DtHSY9z0D7PI0t2bXF/tpfjhNzk4rRCDjv+3Wdlq7syGhc500rV6135OY7YMHJlHx95lfPVr351i3wWzY7Ul7LoHvJEjPzOJnNA5BjQN42TuR+saHZzaeX4TN85rOgi50DjyPiuz7/2ta/tCFbOr0WwjgF4WSIeuQYWwTryLlgCHLIGIliRLCk70m/aCB4oipDkvdSmvpvRDgTLAmqhBCImMLSAAluAT4ttntKiSu1zsEgGzgPFgGXHYAd4gUfRgjz/80TA8vXJ3BG+gExERt3aYEFvz1Ie04hRhMn36mqDO4DYBnHtn0Ct/RzpyL1FWiqPbKUAkS8vMO+30+QAKqAAmJoRP5+LynVyXUCDvgK/ETyAxPWlmdFrp3wBQkCVQyToGFjrZL32sGS7QFKgPRvIOxzpKrKijg5DUWbEolQ+ZRXFUm/3R57cP/dMRPoiyBE7snVQRBE5/Qng04m2AOYR2EgGOfUJGejHdUVqyBJg63APxJVsc9+H8jvlrjSrDgZB+NkkgJ5DouhBJDNyTjfu916kh2zkcq37vGZaVsBR2TkBaqN7S8ssMjABrusaV2TwP1sOTJOjo659r64eCl0aVeOmCITykVVHdHeAhXLIgWDp49IiI6GlbGkn+1M/chSYVi8QrNzsLOCv3yJQdBNhLd2YHhHGCJu620tHLntu9E+piL7ryPT62LtyOqSjtL6ZzscxYQxed911mw2Rw/xEH57jNY9IJ5vvkbJIM3LW/ipjg7Ohk0Gbh/zuOuX7a/5ik/ZTqp/eEFzPiZvOr+b0SLD6kWX70Oi0jAJlsFnPg8oBVlSt8oo+FkFkA53O2Pzn0BJRLH2HYIpglUbYHKf8IkeNx4hakeXm3uZNZcxoVeNifqesItaNscaE7+mu9O8OwikN0h6xSGNkchGsQ0YtS7ZD0cAiWIfSE0uOg9QAghXot+BYHB3XDFQBXwG9Fti8qxa0PIAtgMrxXBxgoj0bLZ4ab+GLSOVhBSDyhneaWZ/n/hj3+gwoBX46dMBi3nHN5LVQW0wt6gE7oBEg6MTAUmHUH8gvzauoUmAKwLHHLILlHil40h/JMCNQLf4t8nTk90jQJKWBmAC9PRR0DgRpp7Q+kb/agHS5J29sEa7efR9AoPeiFPUvUAbwArR02LHq9JJX3Hv9OUFHRCGimFc4AEZ3E5wEpAPA7lc2fQGSHdwQeNdv7ZtAigAi17XhPnuiH2QIgPZ/ZCQPt/KAXN/7AxwDmCI9ADvdAllFPcnK9jogo9Si0k8jm52OqH+0xz3qdR8wra9cAwTbS9UBC0UB9Ud6ihyVAhj51C9FoxojfVfqFD2xWX0x7arUq1LN6quIYFGxZFCuazvhTjsrt/Gd7ui0PT2B2ewq+xVBkdZbxFn/GSeROveRkQ24pn1/5p2nP/3pGyBn4+yRXPVDsmh3Y9P9rmssshcRnXTDhnKCdNBKRI5M7pMG7fAe7S4aGGjXr0VV/a+u0opL3e0xFSJYxqr2kF80DmgPyCs/hwEbbC6b8x0d+F66XvOW+sgl3ZE+mjt6cK4USbIp+4ILLtjuJwMb98o2GqOuk7JoLBWNc53r6VPaYOmJ+nRG+iMjOcaKzJG1KLM0cAQLiVRWh/K4N9s37nOMNN8WqfJbKYDdU3+0fmhLUd6cUtlEa1QZBjkYcr7QpTpKqy7iRdbpODwByVo48iDRyxLqqDWwBsZR98Cq/6A10B6swJxFCEkCxlvMWtgjEkVmAlgBQotu0RGLs/8Bjo49Vk77oPwP+BRRAULy8ke6WrwBgwB5wNQiCuAAS0BBKWzuCayWIqPcThysTREEZfsrhSZQMSNXyJX0FyAH0NQeUZK//e1v23NmOiBDmZGhgEFgKR0GJgCJohIBIPUAP4Ch6wEopCuio95OxvO79ufd12/kQKAAJt7/2q/80gYRzIhYe106rVD/1bfJF7iNONZHZEc0lNUzrwLatScC6Vp6LQLm+9LR9B2ZtBnoQ36A41Iq2xsH7Gqba+igfV8+K7tIXadVqlMK1N///vfd83Bquza08T+HAdkB2aIx+klUlM7zwgN02konnfBWJKuojt+QLSfjRWQibp2MGCGOuJXGFbBL5zkw6CvC7N7Szehz6rrrImSTELinqEhpVjPaQUZyJHOgtcmr6HFEN9mSlVxSBM0dRdAQLOloynT/dHi09075+sNzzrIfxCoHSCloRU7cR1Y2wvFBh0iJ+YHdI97ZhvHBZsxBDnTwbl6zN1HEx1H6bJge6SdnSAA+AuA3ujX+26NJbrZWOqKDY/yGtDs0QbnNadmYcth7hNtcUuRM3frNuOAU8Cqa2F5BYyRSp/0IGtuXYil6xdY5fTybyxgppbS5h8326IAin6Vy+mxPpBTKxlDzaGsDvdCVcv2WUyPyhWAhyg5KYSfps/nGdZ3imrOiOUcd2p5DL31EFIvMN5dkH61JObRc3zyjDGOAHqczJqdB44O8k2CdYMFeOPKgUcwS7qg0sAbGUWl+1XssNIBgTaBl0ecNBRIDbJENDQos5i2tkQGgFtWiNo5vBnSBnw4iADRarNsDohzfARB5fIukuKZogGuAEp95SHtAbmkqE6xGptQHjKi/lMTS1pRhYff9TFvMYwoUSH3SjlJNAqrAmkgFj+0kF+lTGcmQDidZ7f+AFHDCw9whAPTWxvVOLgM0XO+PrvJEFxVAHHjqkVfl0wfdkA/IJDNw1nOKyFUaFnnVM/WuvoBU+qmvAqd06wV40XF9FIGMtGUjReCUBxizNdEL/Qo0iwb0fLX9SFhHdytDv3luUwQNAFU/EKc/kaEOQWjPRaAZQVYP0KleeiwljpwIAVm0nU70iXvordRXdun7+hiJV74IhnSrSGkRnVJdizpEyJXjRdfZcQQmMkZXgXu/ZW/Z0EyXmnuklBepd02kOtJYX/uttNX6OSAaqX7a0562Ozil1MXqL+0Q0ZC6Rqf6wSEH+ifSxP6KrFV+ZE56MbJUtKY2tf+JreiX9gtyQPjNnir9qO85QiZZoXP9xQ4QPjZrzgDw9We2GKFvflC3voyk6J9IamSX/fmfvi+66KKtPIQSQWJPympfFbmNE3IiffRVZCVdut41SJg5xT1sVFn6UUoiXbFBf8Y8XTjJkM6cWOg5gNK8nUJKD9qXo0q9ldt84Xdpyc3nCBqiFinMeUY/ysuRpd1k6MRFY8S8Q36OJ7poL512NRe2BmTrpUnPNNJId/fMLAjytma01mSD3ulS2c3fkazpHGyurx4ZEDk/ThC92qavY7GYLyGXBk6zBtbAOM0KX9UdLw1IESRxKVUWc6AeGM8THqCw+JSK1wLWIhihat+TzxbbN73pTbuy3QtgAFyBDwtx6Wd+7/AAYLd6yTRPa3ONBRFYAEZKCywFapItZQAhIiPTgx54ypufDlq060VyepCofVF+K5Uu8sn7iRwElgOs7stz2wlV6oxsBKBdB/x7ho0UJ4cjABtkJTPPtP0mgEPRNaCm+vLW0hcACTgiV4hyaTYRLL/zsANGwFAe9ilLHuYOKSndRr+Wukmn7vWdtgX09HmRr57xhMC6ni5K1QrglB4H/CKWgJ6XewOokURgDTi3GV/bkEL395Bl7fciT5GniGoRwLlfiwxFzNije5TXqYrqA1TzfJOj4/z1S/1LD2TXRulxQDEZv/71r+9SaGc0s5RHdQZYA/H1ZWlStT2bmuS8qEF2kP3qA7+RiyzknASvcR6hcG37ekpBLJqrXnpQr+sRGofWdOBF9tUcoE/oVIpxEVRHonsWVFGh+qK2lcblvssvv3ybH4xp/SjCFLHUF4grAkVO0RZjBmFy8mH2Op0k2uE+dXXqH6eECBYy3JHpHYigHWw8ArsfqWkfVv2prAC5NtMN8uZ3ZTbHdKpeRIlDoX6aTpbmF/Voe4+qaC4yNjuhs/1tnn8l8k1fHgzdaYBvectbtohiRNz3dJYjoT2nol/ZBFuxv02fiUCpi67pmLPCS9+4HolG/iJmZM/Zw8b1oz/ldXpptti8OJ0TRaojRKU3TsdXc27OgEmG3JcDoWhy0bFI4pzbK1cZnCHVny3vreILRx4vWLOkPU0aWAPjNCl6VXM8NTAjWAEDD89EsCw+FujSNiIH3kuN4uW3+CJKAJBFrPRAv4nKFNko1S9PdKSh/UClEqqztCJlkQuoy7PdMdK8rYGgvOBzUQ1cADhFzVqEO9WstkXmWqhneg1AbZ9F4BDJQh7pABjxMM1OB5ypVW2YL4pUpEO7IynnnHPOWTaHB8wQBuCnfSjtO2kjvzo7/as9BEX46ArICewENPL4RpY6ICSAk4c5AlUKU/1dOlEguXLbR+P62poe3QOMSUmKOEsh6pTG0qA6ahoY83+pWumaDBExZSuzCBUQX2SEbEXf6KWIk76nE/pFyCMFvmeHbEo5Ac/2JLHFCLE6lNnx3mxMPylDWiH9ApKRAW174IEHdo84KJKVh91YcS0Zs+9IbqlOgfhp1+0xoZMiU0Up6Hg6RLL3+oqdp1M66H7X1b/sTjuLVjRu1QcU6z+PbigKNcdM/U9eYx5ZRuiR+Z/85Ce7NEvl+47u24+jfI6EV7/61Vt/sHX9jLgizuq2t0dkRd0iacZd0crS98jtO31DDn2ivA4FcZ2yHOyiz7JzY63jzot+5PQp6trexCIkruvIdeUrrwegF5XRLnOjuSLnDh1rX+XWl+Qlf+O3I9/dW9pxkUkOJjZE/le84hVbpJWuv/nNb25jgO6LalU+8sd+O40R2WI7CKtXeyD1qbLoCMlrH1pOK3amDz3vSmRQf8w9inTRKYJ+I4/yOB3ITDelcOaM62CinASlPWejrqef+mw/ktY8GFEsg2B/TWieo8/pHECwGuvJkN7+s6ovHHk84c2S+hRrYA2MU6zgVfzx1sDcg1VLHBndqXyluFisLGS81O1F6BhkYAEwsGHcwlwqFO9x+4YA6HLsW/gCaMoUpbGQWlQ7uau9JkBRADSPulQiBGtGpSq3tKq8oEVz5h6VUsXmkdml8UVEWuDJydMLuABiRVgAA95om6Tbr+CeGWkoKkGmwBs9AyciY/aCWOwBKm1Dnuivcsip/eREEHilERHl6geyBlQC0EUF2gSejvLgRl4D8d2XfMqLiAYEI64T3Fdueiva45pScuiIDZG1yIjfSrsrKlB/uC5yUxopWSIXke/kao+O+zvVsfSjIn6d8NbBLQG8CCXdlqZJVmBQncAxOdXBi98DsHvYc/rS7iI27v/zn/+8RQvIGAnNJrOpIrf6JHupPxoX6dHnUpimFz9iFMDNZtxHthl9LHJGF6Wn+Q6ADtCmY+PO/UUtvbN7xEg0qohY9pXDYBJJtu3QD7YqwmSvonYoA/jXXyK/xo+X4709T6rID7nYO/spksNuvvWtb+2eiVXk2j3aSh7/FyH3HolKx9rRgRPKZpPkat+YMub81F4jBCsy3OEbUvZKpUt39QF5yFJKmzpLrysldEaY6aB+8b3rixopU1vVW8RWhMn8KrLuPpFvh3YYP9KZ6bMoJ1vj6HC/tvYAeM4ButVezoJ0wG7d0+msM1JEFqRPxI4s7aWkB+V7qbe9cvTN5jgd7EssM6H5xH31R/ZEd60FM0XW75HyUgpzIEyy3xib5NXvrQfZaeuddWQ6dPp+tHvhyOMNc5b0p0gDa2CcIsWuYs8MDewTrLyaFlkLTIteERfAqf1U9j7wNHeampQRRwB3SlMpJlKnSo9RXmAjouZ3i3vHXXfaXFEkHlpAjQwWfnLJ83fcculUef7ztLY4uscCPyNYZMmDXlpUaUEBU/dFNJRFVil8ZM3LDgCSuf1qAeLA3IwyBIbJYiM+AASABgICzkVfeJsjrnRDTqBK/e15CkAF0tsr02dlB/I7cTFvL3BUqlve+gDfjLjl9Q04BsaLbqbnCDC9zfvJELDR9kBmMgb42JEIqCiJAw+m/UXWfNfDZumkVKNAHVtwTfvr6Aywo7MZWaxNRTbYlOs6Ka7naNGL3+jJ76Vl6T9jgC6LLiDMRe0A0/afTMeAPiBfkaFId3uy6CLgWbRr2lL9pL2RKv+TrwcD17YiLUUv2azrANxIqfJyDKRDdtEeSP3VXr7SLUVCJiEsaqDe+kn5dCUNVSoZXXnAL6cIgiWtjV45VdxDt76zny7Sm33RVc4ddZlz7rnnnt1+qMYYgtChLxHMxoPxUqSSrukAORLhIo/7zDnTqcF2OuDEb2ylh6J36IVrGtdFp73TMx0V/YlMRwIj0q0gpbDloNAv5GWPpWMqF+EiS3sOPSvPePHb3Xffvc0P+s4D3zmDyEZ/5ifRwOYNsinXtaJM7aVSThEosplfO2o9UqJMUS9zfYSQ7ZUyG1Fh6/RHZvdoD8eF8uilcWoebrw1bpt3yZkTp3mSztU108Lps6hs8+i00b6bc1nOB/eKhs6I4iSU/+mjhSPPDLizWnGSNbAGxklW6CruzNLAJFiBOuk6FhxgB3CxeJWO4/N55523kZ2HHnpoW9wBo1KLeO6llnQ6loXVwglMuRf4sOgDCTa1i9woCxmz2LfgBg566CvAVvTC4uikLp7xgGE59IG83tVdak1gV137BCti0CIfOYkIePcbkKJsICDAvE9IWqAt7KVOBQCAzle96lUbAGtfmN8Qh6I32oeEFsEJUEhzA1iAIOAlQpR3lswzbVAdZARKpXx2Hc+3/TQ9j0z5ypqRs+SOQCgrABiZjdwGZgJE+lbZrqOn7KooTABfvdKHSjvjUWcnCLUXfaif3O1LE6XSd3QcYevwgSKqjdBS3ZRRVIxelcWetJFs7G6CNIC7o/LZsT/EQltEEOlBP2if/4tiAIpAJI94nvUAorq0v+eRAd3dn2izXAIAACAASURBVD3NyIn/yRZx8X+69NuMWlWXds9Iaf3SIRGREXKQq8heJ/ppp/ZFsLSnQz20CxEqOlRU0Tt59Kn7ZjQ0G3d8u3Ybs16lArq+A0Oyt8BwqWjZMHnJra88Y0o95C4CpX6gnzyICZvwObLVM82KotO/fjZX9ZyzHrkQaSzl0r2B/p5Vpv4IlvkkO1WfOa35Q7ubOyIJjd9OH80pVL3KMjd4NY91sIdr2/Mo06AUQvuv9I0xc/XVV2/9pl62ma6MNaSyNFy6QBrVpX3uR4b1Cf3IYhD56kREZFmfFUWTbmgsdZJr0VF6I69ri25697t5DtnrOWiN68aRe0sZzPZLqa09Rai1qzlrRqfS4yRK7p2R4ZwZ3kWcm8umI2as9AtHnlmwZ7XmJGlgDYyTpMhVzJmpgf1j2i0wCJaXhVgKm4XMQmzB9Xrta1+7pUTx1EsLtJhamKXRiUTIabegiRT5Hhj1l9fTwgswWdQt8rzJgAHwAJwADeoGElxbak77HMho3xNwFGhXXgtoaSWui+gFPAOjPudJDSTm4WyBDvhoy75Xs2sCvfMa15ZqlLe69xe+8IUbiPVCJkrx85kugDW6CPADIoAPkNEJYXmaAR394r0N5hOQBxCBKiCpVCppiOqZhxlEsNpPVSStCGZEdh/op7uijZHg0o3a+1NEpchUoJPXnXwBZdEmdQeiIii+qw/SWaRbH7iuiFTAtHsit8okZylawB7b80du+3y8Shlke+pwv7L0hXvpzudSWf0OFGqTCC7AWWQo8h2gUx4ZjCXtifRGRtWfd32mOulfciV70bN5zYxw5RhwHfuIYKaLIiOuKxpAFpGPUnKL6LBL/aT9RVvS5XRARLJKIVReJEpUEpAlvzHgL6fGtLGcIEWEsif2++ijj+6OEO8gF3pxv7Fcecpo3slWlKcdRX2LlInSIB5FidvH2J4rZK3nhPku51D7GHME0SEb6IHCpcvNdMoIfXNHtt2YLc0wkpgd0Bn5zIv6hDycWk5s9J2+kToZoXXARRF7xFhkmPOiB3UjlMrMSRRJcQ+96bN+R6rNOz7bW+c3DhF1OWTEnE5/ovnta82B0j5Fc5e2t6+UE67nETbHlvrtugh/ttDn1ozmkvp2RsUb+823+n06ICaxak5jA0WwThC9ctnCkWcm/Fmt+i81sAbGf6nAdfuZrQGnCLaQtdADP8CCBfd1r3vdBkCdPmcRskjaWA1AWHgtrL4TmQHmXNvzZyysUliANqA0j3oeSotdBCWAnbb9FtADaoqOFElztC5yV+rSiTyPAEsAbBKsDkOY6VEWeiQQQAr4BlhblJOtRbj2zFTAFvgJ8ifJeutb37oBnYgJ0Iok0WGgj2fYZ/rsuT0d/SzqV4qS65EEn3mh0wEA4ruiINrhO+1t/1WpkPo8cjTBKL2qM690nnSgae6Jq868y/QHPCGP6VkUUt2AoDLz/nccO+CrTPZFhv7oUP8ph7ylmfp+9kkpd9rsVeRQPftRoOrQPkCxNE/AkW7pURt7lYYYkahffSZXBF6dbPPb3/72Rp70XQeozPFFJjKkG+3IIaCNRUrIF+GfUcQ89cogW2NWPwHepayVptcDtumYnurrTgONcKhP/ZwrZPe9a4pkFFFNL7WpPU4BZfcGVtm58kRMzRXmEE4YRFaUUtnItbkjAhhYJovIq7azE/KwncgB/amrsWfvJ31wHngvqtnJexH69gyxJbo3j7CB+oE9S93t5FLjkNOnh1Sb20ppS59kycGTAyHZJgEuUjznjeaSmeLGwVIESL9EHps3jC/kxumB6mHHDlVRBl1zgNGf6/wmNdNhOhw75NFeNso+zR902j637tMPHVChj8hBp+0/006H8yBk7W30ruzmdPZYVJls7jXHqpces6kibOlupl5mV40lOo8YRagj40Wp/N7cXZQ/Z8Gci3PIcQjWD4tgndl4Z7Xu5GpgEayTq89V2hmmgSc96Unbc7BabCxS73//+zevp0Xtqquu2iIqFuI8kxZJi6gF1EJpkbVAW4QtsL5THs8mwFMefp7qDjiwYJfaB9BMQlD0IQ+/d/f5A3bkzXei3NzTEvAOALZPALhp43RgM7AaAQHkADWL8SRKXbdPsPava+EP5Adeiw45eQv4aQ8aGaXuAZLScujJb6KD9EZe4KY0HR5k3+c1J7f2ud7/9K5PANYAJp2WtkWuHiCtrvbXlOIV+Ad8XQcQ659SfQJZvOGlMNG93yN0ZHCd34swRRTZBjuaeyzotgic6/Rp6UOIpraVZkpO9RW9ob9kVs4E3Hmu/V4EoP5rr1an1PUIAGAauM5ZQJcdN6+vkYDAnDYDlKVi+Z3OvvOd72x9oKwia/VXxMO1Ef4269NzUU9t6XAN9XVYx743XnuKnJZaF2F2LUBOh4H/GSVrDJDNi06MYZGRyDhiUX+Wzlh9AdiAa7KwA/ZRxNq+ReVJJ9bGyy67bEdKOVroSr1FtbXbd8pFqKQB91Bd+vabNuqzCKk+YFeuEwGNTLEHJENblcvOXKdNPUvK4RDsndw5lRzgUCoevSAo2qT/ERZl6JNAPzkC9eafojA5ArLTIlelizZHFa3OSREZoRdtTq4itGzSHk5pvnTx4IMPbnLRob1sHGTkb18jeUW7zG+u1x5jG8nq8QbK0mfGHjsmC12bD+krBwOS5OHn5iskmY07vEJ9xjtdRpyUVfSqub++pr/mwQhZaYqNj+bR9JejIWdP5LXPkxxlpydyjJClPqNrJDtnzCJYZxjAWc05pRpYBOuUqncVftw1MAlWHvObb755W2gt/BbynnfSAzAtyu2DscgBwDzVFjNRCotVXuQAaWQk8NiGdAtcRxPn2QVk2mNShKT9NEANYOw0M/IAUMquntpQfdpAvhbUwPUE+RFMZQNlkat9r2ffJ1MLfPUHqCbJK4KiTVdeeeUuTdIhHcpRp1RHgCUQEilUTik6dPqiF71oFxkqegEMAToBfkCSFxsYK2LlmhllA7AicW18T28IHVDlHsBOueSchLc9Vu4FPJGJAE17wwJJkcDSOyMUfgeefe9+gNl3/i9CpkzkHXBmJ0VrSq0qVUgZdFdqpeuKVNEhgOl9ptXpKwBSGxEJf47/zktfBMPn2le/lvYXKYmkSIELrEV4ihhFttv/pP5kLA0uuypVLBvu2mwpOyvy1bgJ3Ld3DxlXRnbtuqK2OSyUUTQ1fbKh6ix9MDuYwLVoXw/QVY5Iiai1dheF870T7swbV1xxxWMejk3/yeBdKmDHe7Nj8wmQ7l7Pr3JNx553MEUnm2pbEW0n6fkdqXd/KZzkL3rnd+UWMSUzG3KIQ0SviBXiTTZ2YoxEyulsks3G2YyIRay8l9JcXzcv0Xckkxw9O4t87Zdjv9po7HLWeNcWqdpsXN3Ij0is8qWqSsfzEjlEoujHw5CRK9kGXuyktGVt7BltxqH2c5SVWmu8O7lQu5FnL3UgWXTcGPQ/2YwxL7rO3iOKpalGnLJJ9xZpco+/9kiVekwP2f+MPs0xlN6btyOyzWXNGfSn/MchV5vv4Liv80v+pYFToYE1ME6FVleZZ4wGIlgzfeWuu+7aFksLmMUagAFSeD29LNyABi+wBdfnNkdbjDvtKkDbwQLu9V0bzQECiy0wUbpNxIE8FsT2XwEQHZOtDqdRkSHAOHPo9z2ZyiyaEqkBtICdInctzC3sfS7tpOta1DOAubj7Lrn7P8AFPCFITv7y0p72LdBfnmT1aFPlADuACJ1JrQJeAVCgH8AtEjK9wK5FulwXKSYHPTsBrz5wP49yKYf614ljpSQVMamf0l3AWZ3Kc7Kk34p0RYTcN0mC/isdsjTRTu8D2CLWnaDWA0rnaW6RYe/qB9zav6eMQFXkWP+V7ha4ZitFCdgdffmtiEdjwWdtbS9W+8LqD2Xoh4Cx5xAhBNWjnAiJe13H5tS3T5oi/tN2I6nZYBGPvPLuyfNe9KuIr7oA8NIR2380o6r6IPvsfp/dU3QmMhdpZS8cLuYF76WUiQ6RhS3Rj+t71APngYizqLgIbofiqIO9udZ97DXyg+BKMy36pCzXGg9F0ovuNXeQKbJKNvNTD+Au7TOHjjnE2CB/xCX5ezhxESXtQTQ4RciJNDQGyFB/5pzpt5wWG0IfB5YUfSsVM4LXGHa9OVQ5ObrI3d4oUbqXvexlG9F0+Mr999+/jT9943vt1rci38ZXzyrMEeMeZLW9hubwyBqdFNEnF/2VrcC2pIfbT0cn6lMGh5f6XWud0Fa/k30/tTCi274q9mYM02mOi5xw+sbYLwUzR0ppf9NGlcMOGvfN380Xzd/NET2E2/cPP/zwjiQ/zsK+cOQZg3hWQ06mBtbAOJnaXGWdcRpAsDQq0GLBue2227ZUmzySFnabpS2gvJYiHLyfFlCguc3MHdqgPPcHsFs4SzeLvOWpBAgsnhbn0sFc24lrFlwABylRFw+yh46qO0AYgCmPP1CT9xLBAmgiVnMjd2lVLcIBWYvzforJJF5FDgLR1dn9PuehphvefTIAmMCJyBW9A+VAivu0CVBoDwaZADjtFGGRJth+LeCl50u5hz7d73r1AGB0CKD07C711l7/k0+9+lMEBtDxuWhaZCmyXMqP7zvAIm+678iZniML6QNwI6P7ADMgr/0W9nOQUb+4P6JLnvaLaC+wLqJVGyJGdF0qXURIHcAsD31gl535U4+/0rXUGVAvRZFuA3Xpo3S/ytEm/WFsSA9URgAzQure7E+7Ap7Zz5xU8qQHFNtzEgifxFH5kbBsV12ItLJLic37X8rijBhNB0LjdcpQfcrVTieIioQAqL30D4AeENenftfX2m3Msm8HgDiJTgpeJ+/ZR1nkTLpsRNDv+lrf+Q650sYOmjAHdKhC+3mQKumdkdceJF36coSGXti6cvVxj20gq3bMB+g2voxRp0MaS0hWKZZFUppD648OnSnqmUOAviO2tXtGWsimf+gs54q+LxKsHvPIueeeu7VTNArx87s6L7744k1H9CP1GJE0F+fw0bfGFOeOPuUYM/+qo4hu6cVFFJVFfrq45pprNh01Vti9CFa2VZoffc2oNJki8erm3MnRxl6V43OEiLzNYx1Xb3wXMSyi2hhIv/u26/vGbvsM29+a3kWwJiE7wSK/cOQZh3xWg06GBtbAOBlaXGWcsRpAsCInpWF5pgpC4PsWV15P3lALf1ElZMZCaiEUxXCP1wRCgYj26FjIpkcykhUR6KHAAXogI6AO+FicecOlue2DUdcFHiNWpT91WAPw174v10S0LMLaM4lZ0ZeiApVfSlCgdt4zQXORFfc56AO4BIK82n8CWNBHnmLfazMAIi3J/wAkmXsOFz0EhiNJEQGAigxIiDYDOXQ7SUbeWzpuIztwq68DLgGmAI82e6kXEI2YsAUpVVJE9XUgJn3SUYQr3ZQ+JwLp6G4y2DcicpD9uE8ZHQISQSJHe778XnpekYt0yxMfmVFue6mKWNHB7NdS+TpNrugGu40cuSb9zDRB7QJypUmVBuU7gNU9Hc6h3WQuWpUutS1ySP6Ia9HMCGq2HPHPk6/t7ulZVwBzD9ktGuWe0q0m6E/f9Y2+KgWz/m7PClAvZdjvHWBA7uxfGcC29/YFAtb0J0rrFEByXHrppbtUUHZfGqKHEXfgROSIXXAUlM7WKZv6j/1w/LgnUoJksV02VTQ8MtfBGiK1HBERQeWLnhlXUumMQWNOv9Cp381xyCCnSFGsUtciL9rWnGSe7CTBIivzUAffNd9GqpTTfIl0sEF1KIes3YOgimZzOD3yyCOb7K4jpwi5/iInBwY9aRN78L2201dzOFsxN+kz5ainMdBJhDl/2IY9uUhsUTrv9K1/9VFkTd3WjCJrZKPXHGnNg+Yn7WtPm9+9cniQZx4kQ07XNPfmAHBPc1ZON981p0ey2EmR8sbyjGBNZ9lY9BeOPGMR0GrYf6OBNTD+G+2te894DTz5yU9+DMGyIEp1Asgt6EiVhdb/9lEAHj1/yGJk4eTRtlB2Epz/AYzSMSymEbMApgWyFA9gDbi3GJYeFolp/wUZ2uvBM0uuQHHgulz+AI933wFKCADy0THKRVr8rt68qzNiVTpgXn73zBSuwOmM1ARe1dnenTbYS2EKJNEVQAOYFGlwj/87tlzESnk+A1P02D4h4EU/dEoiGTuhCzATESrKQHfaV8qaOiI+wJYT3gKwAfKIqj4ka8+kitgF+IAagOvlL3/5jnSVUljKUwSrdLTS1MiJ2LlO6mMPk57Egb7URceAlv5zPXkiPIH8iAZ51dXDd3npp4e61Dr6obfammMgz71ILfCpvmy657jpU3r0EsH52c9+tgHi0s3U0V6mCG1gMEIRmM7OAuczGtV3gfd0WaSsFEHtAG6RiAAm+5rRqnSZUyEHAhtKJwFYOiz1kd6lhdl7Q+/Aujaz746u7wCQ5HGN7zrghg1L60XAlGWPlN/pgu3RnSgVEN6DedmiiC1S5379kMzzOU/IBHLbvqUcIWQ17/hMDn1nDpA61z6/UkXJzUGEjOt3xK95ix6QOTbQHqWOGae3xlZEyjgjS46EUlRzGrh3puHlPGDHjR261X/K7Mh4//v+ggsu2OZCMiGl+oAu2TkSTJ/2qGqrNrNhdbgOIY0ws0/3mb/NLz2GAyGdB/GYo5o7nCrLUdScGSHRN+SNbNOfeYXOlGWPV2nmc56eYznHg+/YefNtkcdsK+Kffot250BwXUSt+WqOqfa4FhUWwSrzYRGsMx7yrAaeRA0sgnUSlbmKOvM0gGBFSIoI3Hfffbv9DxZenlseaaAEELKABzhFSgARwANYdx2gYoEL1JaOFSicHsqu6UTAjkkHvOdCagEsNYxMHfetzA5OiJTNNBNtQjDsf3Icb6ktXauOri/dZKbs9Hse/uR9nIV4A+yT4PncUd9AIdAX8Ca3dnXiHAACJPXsq45lTifAEJIGvJWCE9DRB4CYezolDXBSf3uuOio/z7nfgB8eavtjAoiRXO+RM+3WjvbEAC76GCBWp70ZpQgGOou0pKvSddJlXmvfF1EK/ClfOQGlUliLQOq/yLr/57Hc9N/1ZCrlMEKvXUVO1e3aCIK+zzbYWd5ufcCOa2/RP/cC91K1shXv6gowB+SaPSJLRdBm1LNxkw1lT0UE03ERRWXQk75lX0X09FP7mfyeQ6NIls8RWf93it5sfyRA/77pTW/aPVxZGcA9e+0Y7g5vsJ+HrKVQagc90p3oicgGua699trtOr8pqwgM/XrGHZn9rzwEi3xIlrFjvNCtvkFWzDnKMGewG+MjBw+bDYC7HhkznzW2Zh+4Fhnp5MHSQcmLMPisnR0o4bqcLJHkQH8HKTSX0FkRsfakuoYOZmSXDDkgSg3O8eIdUXREu5dxjrSaL/xmvNuD1cPeOa7YhDkFefVX1DQnBF2JcHVaoDm28dEYNNfSOzmdUoho6xvfuV4b1KWtHf5RuqjvrQ3mJ3OWfiq92LvrvEeAfKZjZU4HVo6COYaaX+rDHAulac41KCdZOp8EThR9rgcnWOUXjjzzoM9q0UnQwBoYJ0GJq4gzVwP7BMti5Vk+8vZLXbP3AIDjuQRsAJmApsUb0LCIWqTdxwsMICFcRbHyyLYZvgiK34GvNkW3r2IeyVykwaIYIOOdtSj28FMLaF7IwExeVyk1Hpj8pS99aaundKzI0iRUlREo2ydUAd5pEY9HtgLDpafQgUMhir5pOwBUChQA6ZqiH+5vH4IygBRgkg4BG/W6x0vE0b3k1j5AR98AK8ir/tKHok1AFcBa9AbolL6l3qJifgsI1YcdJALAFL1RrqgJgtX+iKKBdEcOZbUnJTCZHos+FtlLroCqOtkWQEj+PNK+b/+LssgTefWbemeUgx5KOyoaxtZ8116sUvBmVEs59KCd7Nk7vWqzviEvQmBPYEQuchBoyw5Le60NRS6ql/zk7NAN9weEI4ql70Ww9L0+Yw9eORtmBK2orN9yIriWHahbmyJegdoisdpn3L/yla/cHX6hbnoB5HMaIE/sTKpwZNk12Z+2aQPbRwqk/jXHqN+9HATID1DOSSPaQtdIlnLZQYTbNTkOzBX2NXrv8B022F409fpMr44zF2nJyVCqq8/GoUiLOaXIofnG/+0nKrrSCXtkV37Rk6KUs4/r5yK4zRe+z959p55spXkoQlA0x/hHctiiPqOj9nSRXcRP+rRolHukTOoveqe/bLA9ZOYMBMt8qm3SkF3v/jIXONToVn3s3kmQxkwOImWSwWd10Km69ef/sndnvboV1RrHuTCHj6JXXoDYYMQOFOmlB7FBE41IorGLbfTGiEaNeoFNjEZBIIgootLYgKBEjUrs4sfx5DfD/804b7Yemg177bVqJStvN2fVqFGjqp5njFE1jVlzFAdOj30oXbeomuvVmd2UfljEsjmjObnrcwZE0GYUlqwz4pnThdwzcqyMIljTQbK34i8ceXgh0GrZM9DAGhjPQHnr1sOvgVNPPXWLYOUFtHh94hOf2DZSW6AstBYkoAPQ8T5yY/FsQ7V9URZOC7S9DN3jWve2j6HFMBBVWphFFBjze5GuZLL4Whgt8p5bYxHnDS1NrTz7QGfgPI/vO9/5zg0sfOMb39i8voE07Q7UFGUIGAVK84YGOI9FpgLIAYAW6rymRZHo5Oyzz95Acwc8kB04iWDMNL+5v4X8RZTSc9EC9QFKyt/XBWAondBvACcg2n609AWk3X333RvIAZgBtUgtIAZk5qEvvYy+9D3QxKNuH1bAJ93RhygHHZKvaBH9I7qR7Bn1i9xMoFmqYSfUaW/eaelLygHIyaMOMgL/wChdaQN70ya2CGwClaU/RiZ7zRNOBuVoO1JL5tLB6FX/GAOe8dSpaBH9NuznZc8jr6wAt3YUmSqK2me2Pe1pgvT9SKvxxjZKf9XGbLDy0mFgVdtFhvyJbNAT2YoQskl65JgwF7ALv7OvIjpSdZWP3CNGbNq+QXrmSIgU0I36sw9jWH9Id0UM2Zs+AcLNF2xFGiHdmx/IQVakItBPhtKS1a1eZbmGrhoPRYcjkMgdmyyKqD3KpA/kQYRY29tfRV+uV67v9Empt+ajiFj909yVvpvD6rPKoAvtUqf35qVS5ypT3UXglOd6hEkECYmiK69+c525l536DmHVp2Q1VxobORzaa5WDQD/QP9lKMUWKSs1zvbbqT/PTtddeu7MF48+8UmQ7Z1XRYhFBcnLSZZ+NhfaW1W7tzclQdCt95dwp6jodX8036X7ey75zfJReW7Ssso3fSYyPseovHHn4odBq4dPQwBoYT0Np65ajo4G5ByuAKc8+7yMQKb3Owg2IW7BLP8qbC1hZtAAxfzyebZy2cHWAg4UUIC3X3oLXIQLuB8Ty2OapLzXNPeoHBpWPNOShDBBHgmbvnX/++Rs40zaHdyAL6nFPp1LNVJPI2SxjAlq/B15naksALmIQEWsxz3Msjcc+Cb+LoAAfAaVOGtQuXtVASv0CRNE/oOQVwQKIgJLp6Y54RlYjj6UqBgZLAdOf9t3RixMBecgD/530pX1FDHtumTql19g/BeAW6SoFUh9Wp/KK6ABaIg2AWW2hV/d7LUWo6NaMAHWIhuuAyEceeWQXyUL0iqgArCJzIh/0g5TTb+V3iMKMCJEnnbkX8BSVVQ9dd0qma0p98rvU06KU+qp9SREM7aIrdZVqFSj0OlP1cibkge+65FJG6WfahTAbGz0vqd9rV8800o+TtALKSKZxLeLcA6zptyiv6+mEfDOVS18aR/b50DPdIEdAOTtQ3kzbKhVQeewBMUPMle1UQmRMeXfcccdWHlJkD2HPh1MfYsFukIX2G7Vvky2xSZE25egb7Ys8NX7dh3yQNUdEzqXmIvKbo3IC+N68o0x9E8EuCp5TqDkkR0TzR1FdbS+CmKOhqKv5yV6qnAvmXqRuEgL9p42ifuyQ7jpIogM92Lpr6I389Kid9ISEa5vfcpj4jQwIrvaptxMVO5CjKJE5ShuQ2CuvvHKTT9sQT/oyDnowt7Zrq37pcCNjqIhX82aPh1AXuyAzGXKeqLv01uas5tnmo+aMnDTTyaRv/LXfTluru4ijckpJra2LYB0d/LNa+sw0sAjWM9PfuvuQa2BGsPI+IlRFbjr6+Oqrr94WVRuXARRgJwADqPE4W/Qt4Pfcc88pr3rVq7YIQuAxYFzuvsXYwgfg5WGcYHKSGO8BSPXytFrMO5HKb3nlZ1qZhVTZjhUGAMjac4oC+4BJC3IeTPflLS0C5ZruCTRPAlUEK1MJbLXot68oL/4111yzESPt9l3AWzl0CKQBXADsTDWKYAHWyga2gKN06Nr2FrQ/yStgmW6A/8BafVOkUmTBYRUAM1kiEYAaHQJTHg4MrKkXGAPyACUgmdzk6lAKn/OCJ4+6kGNyAFNFPDrooyiKfujks1If6df39QHPOnsTZe1UNCllZIno0xl5/bHHvOfkpAdAv+gBfdJlpNirNpfy5zfXTC+9o8ftwaKfAB0ZO4wjEksP/gKPM32wdLXA+IxmtcdQm+cJhiItCIU2+U1kRiSnfm6PGduKnBU9ExVyn4gHEim6TE+RjUmGq59MkcjkALrZSEfu02M6Shfu0S6fXcdWAHwplWTllOEEYVcOClGe/kKWncxYX9Kb70VMIlDk0I+dPMh54bueyxfgj+BOUq2+SL3+JBd7Zj/szW8cOciVOaf5IbDO3uiNXjq0IruhvxlJpv8IQXNLdoiwsCljmk7ou1RW5RTR8b22Ia9e2RvZEMZIOeJVSl4psRFsThBt1G76J0cRKW3SHnKQS3s7va9+pwv1IOIIlrKsB6WHu4e+Xa+97VWLmGfvEaYcCzkSckDNMU7G9OT7IqDZVvOs33Lu+K7fW0Mae5NgRYT9Zr3K5pvX95b9hSMPOQ5azXt6GlgD4+npbd11RDQwCVYe1Ouuu2638RyoAUQ/+tGPuZvCCgAAIABJREFUbuDJIgr8S9+x4EkNA9QAAYu0CJNIkQiW34CVvJNFZHp+FRWXrmaBBLgDKREdr+oHHpG7NtfPdEDlREQiO2ST3mSvR3sC7B0DiDvCujIiaXU5PZQ6GJju2rmoz/tamGdkIq9r+3yK3EkTdIpav+eFLa1IXdopdYWuAmiuA2yU1ylv9Cxq478oVnuKAoUB4siPemqXctThH7lD/Erv1MdIDBCOdAFZPWzVqYzsoQcklwKqjf1FLiIQ+kFfqqtj+clkX1iHEkSeAl5sBvD1GWnwB9hlJ9rSMd31kehFZAHRYbOIXEfJd6/vs+MeYq39nUbHTjp1rX1sbLw0WPc4ka6TNSPsHX7QQRdFIOuPIlB50ZMnG9LWQOOMnqZPTg9tKeqkHT1QGrnIOZKtBtp9Nh4REU4RRKvU0wBqToGIYLZX5KbDLPQf26AP7Vc/vbnONTkO6nsy0VcnBxrLvnO9/XvG5oy8GCPmGbpGGpA5pFB/dviIsugcSVZOxJHM7BHxNR/RdycesuMzzjhji3y6jnwBb/eYx5TVUeyRGLZH//rKPXTa8+i0tfS05oQ+R7RK9ySLNgT6iy4rUzt7OHQpiuQxxuhZfeZjZRkv2iail0zmAHKXuhg57uAhfdTD2fWRsY9Q+tMGukmf+iZngzLdRwfGFucZYqwM/dY8QY6IWyQnQtkcpB0zBTxdkoE8RV5dEwGOsFZGZLXxXrS0ub9U1hkdbq1pzi0NU197UHME6z8s+wtHHhE8tJr51DSwBsZT09e6+ohpoBTBojVeP/KRj2wLJ+BqgbfoiWzwNFvE2v/g2khRi6boxNe//vUNDFiIgWMLtOtKNQpg5znOy+3aCT4DlMCcVDTgEQCYHuNy8fP6l8IHKL/5zW/ekROgA0CwmLa4AhX7KT2B4bz9LfKRkwBBqSbMpbpb4ANTmZJr88QqDxBMtsgnHQOMAEin1d17770bwM8LTIaiYcpwD8AFGPJse9/ejn1P8QR6wI/P9Ym2Al9egSx9QA7f+QPc9A05InxFlfJMF0XscyAnnXRUvT5QBrJGlwCe/8ovbanyikyRyT3IVQciIBhAqQgWDzpdRjzdX3oUe0VKRH30FXtyn4iosnyv/vaZIGPzUAaAWPkdHEBHIitsXbqbMjuAg74Ch5F0uigalyNgevTn2Mt+i6z2W4RRlEF0x5gKTCuLnhCeDjNoX84kvMokO1uRTqZsttbzmugrslc0tOhtbYngSotUH9uWgkbHwDfgjXDpr/aCNe7ZgLpcWwRJPT0rS9+SgS7POeecLYJLXsRNuzopMdKrjg620F/sXz8i7HRDDiQEOUBCIxUcSGTgLKA31/rr4IYO52gs9j2dRrRcr35jT99GSCPROQrmnKCfcm7MSDMiQ3ZjWnnZfs4aukcqS/01xrXTfIh4+vO5Z4D5rui0/umZZIioPojYa5e6yapeEbBOg3WN/sxG2L7vyK0fepaZuthCpJdN0HUOgvZs6sPmNf0y90vlEMjRpH1FombaXm1qzq+MHGg5FOqDIurKKAWUXI1Br+YLEazKyrmxBwMWjjxiuGg198lpYA2MJ6enddUR1UAPGo5YWJA/85nPbODJ8d0WJv9AxGc/+9mdJ7hUrYhHAN51n//85zcvrf08UmAsjBGDTgsEXixwwLtFTh2lw7g2T6gFjyfaIRqBjBbIiE2ApMUYYPIgTidqBRT9BkzfcsstG0gK4ESkdH+HSpA3LymAB4SIoFVPi3De/kwHQcpzXzSiqFPErJQb6V32OgEd2k9fkQw6AlLUiQS0b0dbtE09bcxXLiCEUAL9gEwpRgHK9mKQE8hSNqCuHOCWrKUvdmrdJJRFN9RPzvZO1Oe+z4seQQjYs4f6xavfebztHdJeJJ6NKHOmsmlDnzugomgmogUIkh0oRdCkSgFuPTtMPbz7viMz2xK5aL+SPpWSRSZEregLIC/C04EY6mF/dBm5dw+dahvZAqHK6DAPeizipi6210ECkfrsKEeC9ikrmwwwlgoHhIvKql+bHRzgWn1JlqI7QG9HY7dPUR8C0V6ld3J+uMZn+o88sxHX0W1k3XeRKfKxS9HVxl/79PyGYNFBx94HpiMWzRvsOnvoNEMEyx/dOW4ccAf6EYQe46Cv5iEegL/7gH510oeoVycIGtP+H3vssa2vtOk973nP1mYRsx/96Ec74tV4dj3iFrnVTuTFZ3VrU4dtkI/es/Pmggh+fdp8F1FuTjR22ZtXtqnc9iDSD5tTPxvQzkiWz/oPeXQNObRNPxUJLwVbX9JfKZxk6Jltxo/76IsM7qdTdZJFu3J65Axy//XXX787pdScoq/cY8zN/WP6y2fyGtNk7ZCNyPu+IypdpcOiopFgfaysdDHLyabYoOv0l+/oQHtybJBVu9iurIaIcARsEawjCohWs5+SBhbBekrqWhcfNQ3MY9qLynzuc5/bHQFcipCF/PLLL9/2fQSi/WbB6h9AsLh/9atf3bz7Z5555rY3a5KcFsVSQQDFTqzLax/BsYhajB34YK+PxT5y1UI4o0V53y3q0o7mc5+UKdrwwx/+cAdAlBGRqi2TNPnurLPO2tLLELMW5/1FuMXZIt4BDxM0WOyrq8gSwGEvFjBbOlKkUjuRSYBGKpU9Z6VmBVRKBwQQgCNEEFnVZuAxouS1h/KSk9cb0Irg5J3PK553OG91gNC9ZFBfqVLe+1Nn3uWiIEXdgMDSGv0GvHXCGdtoHwc95O3W9upr3wXS0DOPfKdNRU4AcO2he7akzWRVtr1JpbIhKPSvrkhJ+/PoxH3AYn0EkEdQehbZtH3v65eItDLSz3xOEpnblwVAzqhkpKNUp4iXz9k0OUWelCMtFJDtWXD6QLtL09UGJDR7LHqKnNGxCA9bYQtFpjrcQhnsB9hOl/qttpC1VNsIdmlfyqbXUtWKTNMtspkTB+hFiJtb3HPVVVed8sUvfnFHLuzzQYqMHeSmgyaUbXwjQGyrvnWd8sjP0WBeST72hACQQT/deOONmw7Yr+iF8SVll43Ra+mPEUiOAP/aqQ9n9BFBMRbJ4q/5IwcLGRpTpaflcCBje1fZEpsgn3q80ie9k7t9lKXcZXvaQAc9yL1DfNyb7bhXOfTs8BDtFR3U9zkFIrkcHj2PTx36jo0rvzKtAVI4la9uZBvpzlFmfLenzT3+1J/DRPs6ZTPnTQ4ZNlMEuDnTfc2NzbXaVCZC3+WQ8JkzxZj5wx/+sM2l3u+nGGqfMW7v6dRrfTewwMKRRw0YrfY+KQ2sgfGk1LQuOqoasAfLwtReAHq46aabNtAAwAaKAlHvfve7d8/MycNbyokFy8J58803bylAPMkiSQHHQHMpUxZk11TOBPv1hz0uPPUAIxlaRCNGgYg+k9vJZMBoz1XJ4ykKJtVQOUUNImh5SwNJAXubw6VG2lc2U1tK39HmgGLfFYVIdx3rHPmobqeH0U+eYSAkMBaoApaRLO1XV0TGPUCf68ja/o0eNtzvgFF9GzlQf5FEQNr3RdKShRwAjPqyBa/aBNgDlhHnUrwCnumDboGbCADbAGCVCZiJ4CkDeA58eS1iV2qiz8gxAKwuAK+HMfd8IrrkBAAQ9RnArb9EywA+bSGfPyBcn/gdsCQDOYvkkbMIJ3mARTbTw1TJX7SkCEOprR2+UoSCXiNhge9SygKO3Uu2IiPJ2l4dutTHQLn0vgceeGCTsVPXXB8x7IABMngf4aNv9qDv/CEppYNGRnpIbymSQH9pmhF1aXdOXiuVK2eJ9ikf2WU/bKkDI3r2m3Z0eqb76IAMHCIPPfTQ1lfkvvTSS7dnVvm9Z2Lpl46A1/9FY4uw0A177rQ9feOfzXVyoGs9F0/59MJ+/PcwXnuzihSRg/ycF373MGn2VSS7sUJnPUtM+9Jl8+KMZusPNuEfuYoIzhS1SC/9kr/odvbSuGyuoJdSF+lFf+krdl2ao3qcXupV5O4HP/jBNleXdqnflKGflIuAktW8o156J4+2IMOcFfSPqCnPvfTBedHztozfyI8+L4rvfXMwe1duUcl05TvXsI302NzPdotalQ6Yc651w5xtbuVgsRaV/pu95eRg354B2NxY/XupggtHHlWAtNr9XzWwBsYykKWB/6KBGcEKTL/vfe/bFthAbGTDQnrDDTdsi2jgSNEAgMXawm8hvu2227a0C0DOM1t8r4zSvkrPcJ96AKK89YBue12ACws+kNyCOElWi2IEURm83VITOzzDgtnDQG2aB7TyfBY56LVFdXqctfUd73jHtkgjZ4HY6szzWWrK9GDTZyRkprvkGQcu7G3rGU4IhLZ32l160X5eVoSgaAS9B65L/yqKkTeaTBEIgAuoKzIlgqDP1BWxAPiUX5qj/hEtKB0JIC1dUht6zg45Or6f/MAXsOUa/YlAVQdd56XX92xEKmoRAIcvqNO95Iso/fjHP95kE10RUVQOQjVTsdRJh9qq3X6PzER6Z8QpL3qecropelr/sllt8712dSgEuV2D+CEc2bTXnqNUFKJyk6EjsBuWORi86g/6R0AjMKUIapcUSAQAuAWWe4ZaZbu3vYW+i1iSy8EYxody2IaxVH+7h65L/wzAIpVFVNzHBsiGiEygO9NF9Su9KaO9UWwg3bORAHdtbyyXSmje6NlTInb6Ekgmb3JyPOTE0PdkpxOvHfpCV8Y8mRu7bOfDH/7wbt7xPXnVh9RNQqQ+c4A/p5B2wIr6IjzGgb/mqEir72bUu9Tnxi4i2hgulbD00aJF7WcqGklPRXj0YeQcETJe1eH7/YiylEt7DUWvtM+R+B0gI73YuPYnquneUh+R0xwrjfm3vvWtm/PNqY9Fm60VZCvq2bhRl3m8CJUyegxApLKIXg4qOqDf5ukZ0SJbDpycQDOLIQeZk3BlUDT3SwUtSu365GFTnAVz/m7+H8vmwpELRS0NHEMDa2Ass1ga+C8asAerBblF/uMf//jmCc773klxwA9C0Obn0v0sVp3MZwEEhpERC5VoUs9pKm0kMsZbbXEHKgO0vkNmSh3xKvJkoWxPi+ZYzN3jFajwD5hLg2pTdw+5Bf7I/pvf/GYXhepebdfOvPwtrhElv9tw7xpRg46/LnLlvkBeIJF8Re0mEXVdwMc1RfBE8YA0oNl3ACWCQK/q1TYpkggioFi0jl7z3NIt8gHYAEvtW+iQEvXxxAfgEAPySBtSDxDq1EckoqPiaxuQpX8BUOTGHh4Aq+PbyUO/ZNVXALZrii65H4HSH9pHjk5Ea09LAFp6l71zbNE9rqNzYI4M6mAzbLCT/YqydPR/hMR9ebgj0ROs0UmAvv7uwAGefSRKPZGq0lO1t3062ijC2r4Rv5VK6b1+CIgHJIv4lMYZKIwkRcAjZvUh8kAuYLrUz04/JEeAXr8V1Sla7LP9USK7yldm7VBvKVft9VFW44beXRO51z7OlqJNpb6xReC5/ZS9KseYbD9M6Z4zZUt7+l15UvaAd3WzJ/3Us5SQDXZK7/7q79LxEMmIh74zdorsaLPr3/ve9259m+zKUR+Cxf6Nx/k8MDaMVALp2knexn0HZRSVMQ7Jok+yuwhohEsdbD0yrLycUDl6XNtR89qhPDIp0xzq1fjwXQ9PjmC3h7AonGcbaq/IlbaYR/zGxjs102e2pV0IqvfNd0V0Xc+BZS7qwc+RvsgPmZRRGjO9liLaGNC20o1dNyOw0+FQ+nljpLUqXUfKWrvozndSBKVDSmc1nzjcSLvJNp0oHHjaMtMM1VUfPLF0Lhy5UNTSwCJYywaWBp6aBkSwSrNr4fn0pz+9AZj2AFhAeZ1dJxULyI6gWCQtxKWYAV8WMxEsi6B0HAs4UNRDSzswoFQX31u4p1exqEZpKhZo75M1sFsKkQUViAs0B5xLq/PZXi4gLbATESrSlOYC5ZE+BAthcNiB/4iH66cXtsV9AuYWbt8VvYmcqRchBJzpT1m85cANeYv4BdBFnRAYbaCLvMTtLWkjt7oiwYEwMpeapM9EXXymNwANCHUNWTqogOzKlgZURIUeEByADliJ5LVHidxAMRIFFNKJ38iMQPqN3IgCG3O9dpMhcKh8gDPCBNQWgShNLO+2vgwE1l9FteqfyG46bm8QPfdA7VLL1Ou6AJt66DpCLwIQcQzsis4UvSidqT0jgfCAIPnzuE/yFaibQK/xGHAF3MkS4ck5QOa+i2REehsP+lYEQ/+RgZ2l++ysiJl2Nd6KPLqfTugDWVFPdpjdF1FRnv+iZx33XVQGMJ970IryKlPd5CCr8vQ7mbMNNqEctkfvpX6l3yI4CIZ/ETtluLY9QvT4hje8YbNjbVKPNgHgHXHuWu/VQ/677757swHkMHuqvcrwH6H3fZHtHCCR5QiDsZEjqHnHWFJX40Z52fscH6X0sgXla3MPc/e5gzIaF8iikyc5bszjnCteI8xFGtkwMkSGiHz67gHExou2GpNFkopWR6z6nhz+S2FsLOlLf+rTBteXEus1O5zzcc4r17bHsvE+5910j2Rbq8z5xnkPdPe+MaLdPf6j9WyWNUjWIlhPDVasq4+IBtbAOCIdvZr59DRQBMvdATmnbHV0tgXQn8UaCOF1tVjnme1ZLBY9ESQL6p133rl5Bd3Liwhs55VUR3sMLHRFByIEAc0iNkUDAqwBXeUFNHhUpbcVabPQu889gCdQAPA54ILHvyiO+y3IE9RaVEuPKp3u4osv3soHDHmAAYPkDBhE1iZYCAAEQCJZ1edeKXH2CpRaQx/+yJbui4ooGwByvDSyVZ0RT8BEW93rtVMZI14RB2XQFYApagWAIo50QxYRNYQ3HSsfmFYuMgwgdXiFtpUKxxa0A5gRdUDEpTd2chg5ShWL2ATG0meRGDpyTSfLtZeoQyeK4k3Pd31Zuk8nLep7wAqg9R3wCDAWJY0Qax9ZgUevRWhLWepUNfZrPCCIdCT6554iPmScpKPoWOXvE6ycBRH36cGfBK09UDNyUp9mh6XBaVOpve0PsndNnxjHRVJLkyQTnSSj9vstMjXHSvttvHb4RWC9A00iLXRhbEcGlYPIFDEuquv39O07ZED/I+XmnCJSrmm/jnuMg9Iba7PxqS2IlHK0xdhla/pe1AIAl0Kmn/Qbx4Uoasekawfb67TN733ve9uYyFnQfqT6sggPGbQtApkzpVeyRNBmlM37yH3pzcZoZL59cEXYOxiIjvTDPBq9fXulx2l3z7hzvbIig+yWvs3dkWdzv/He0exsjL009orAtgawS2XQOb1oh2uyCfpo/LYvrujpXAsa0xH+xgV9FfnzvnL7fRKmxnKp4giWOiLv5oE5f7MF+3ynU22upE+QrIUjnx68WHcdcg2sgXHIO3g175lpoGPaI1gWMEfwljaS1zdQaSECOkQ+St8r0mBhtjg6EAJBsjgBODzQFshAK+DWfg6LtHuA1Ra/vMFSDTt5LWARcC0KRQaEz1HHka8eNKueQIEyeaGBpoBsqVjH0mCLOiDD223BVsatt966kZwZoWhR3y+38iOuEYBSwQLFjszmbQ1wFYEBSpTh+w5+UIb3SBbwWXu0vRTM7teHwETefOCx1DbXSJ1ps7oN/Npkc7i+QShdo2/1Qafr9RwjwLrn7rAN35O1wxGK5Egl7FQ25WkTAozsuA9YCgC7P+91JFQ9RU8CRn4rMqDdpVa1D4cd8cKrpwM4SrMrogm8altHN6uDnpFN/dvz24B090aSi/pEpF0v9VRZAckis4HC0tACppFJ7YgsTQ99dhT53Cdc+pN8APB+ipQ6qk97yGscKB+hMEbJWgQQeG5PlDLd29gEsudJijkM1BGJbZzoV/0QyHYt21S//TzNI/qzgxSSfRLQnAsdXY6gI4XKrg/pvAdje8++1MveOzQBYaAn7WkOoQ/EApmiC7ZODx3FzyaKZGQ7IszqdsJhz6nqwIycRepsTE/Hyz4xiETqC/Kap9ia+yOgOUPUSVfaV0Qxh0pEsgiR9s+5opTJTu5rXmwfZs6n5h/fmxvaa6VuzhJ2k/PENWxBWcYW2V2jX0svLTJMd6Xilj5elM9re7JKE1RHTq8yD+acXCS3ebaoI1kiV80Rzbnk1cfWITqMyLORorv0J9VVhH5GfrPHZPj3v/+9cOQzgxnr7kOqgTUwDmnHrmYdHw10yEUEy2J2ySWXbAC7dKZSfgIIwP0HPvCBDWAD0MC3BSpP53e+851t8bVYImMiTIBN4B6oKLXMe4sjz7K0oNJHgBlkBvgLWAR+ZpTIbwhchKColkUS8CiiAwhIXfTdTOsLEAVi80BH6MgPINq7ArhrF6/oBMuVUUpJizw5Sw2aEbfAWF5TYOXqq6/edEK+IiV5x2uD+9rgT59OyHKUdWl3+ikPr98jWO7pPuAmkOQ0OtdLe3OcMd07Xc29fgMC/RYgAsyAVd8B6vQxj+/uocFFBaQiab+olVdArH10iB1bi0Dpk56fE3CaAFHb0yu5ikLRmf8IcKREGe4PzLK9Dgmh40CpNrO1SIC2ApI9R8f9PdcpUkfW+sheQymyjQ3lRUACjgHtbDsAF8GKTEY4pk3O9NVpV3RQdEObu9dYCpBGsPSbf04RfeZ9KXeupRckQxlz3592tC+qaFgRmMaLugPTxn8g3ftS3Ng323CdunqAdVGx9JHe6MOYBvqlCuvbTj5UrmhUz3Eil/fsSdTUa04AbdTvpSrqMxEvBzkA3x72TYfsDkme0SJjx6mLorkAupNRzSHmA9ez6SLLkUrzZdHkZudJlsmSvrRHtFjULOIQqacXsheBoh/vI6x+c622igaWgqcvm6sjaEWe2iOYE6c5UF092qHUZPW0R6s5KPsmK704bEU0v5TCGZnTxg5G6bTOCBZ5SrktYjaPoI8MTjKvzkhV9p09llbefY1/vztNlN6sT3SoHrZIf83B5lCPFOn+Y62qi2AdH6yxSjl8GlgE6/D16WrRcdQAglVUKKAmsuFI36I0vregR4p++tOfbhEXp0kBTJ325XeL8ze/+c2NeFkMASKg3R/AG8Cy0HakbwTBou2vtCeebhvZA9yRlIiMay2kUoiAjR5g6TqEq8hRAObee+/dwEjRr4ib18DeBEba7XkvwJ62AdpAmNPE2vtRWS3QefbzmAaKfd+1RbIC3uqRvgW8AYfkBnr8Tt6OK45YtC8NsATQeGEBjTaVkxXwKZ0PsFBeqW4+99wsdek/J7Jpg3RIBEr6oH9gVD/02QEkAEsnAGpfxz1rcw/tpUfgBkBWdmSiNKDAIGAWWU0f6You2AI78a8NQG57+iJdRY7IGbnoNMpkCtwD2aUL0ZeyRKlcl92R3XXkZ1O+7xh87+lJecgV3Rc1KlI0yaD3M6Vq2l77hWZqYMAym4w4RT7a2+TevO5F18ilrFKo+p39KMfeOmTFNe1/8VraFmJZKlevRQjbP4mI1ZeNn6JhdEY/pf9lu+yNbSvL/f6bcwLwRTCKChnT7hEtMrZFtLSHXGxevySbsoxR9RtL7WFSZqfbibq4l/0aw1IE3/72t2/2Yiw7pZNcpRFy9oic+dPHnD3Gn3HgHvNc0Vnfp685N6WH2hTBjuTYn5rTgUyd2lrU3au26F91dOQ9koig+b6DXpobSzWkq/q9+bM5KhJYW5WDeBR1LB1R26cNud+YRFyQrLvuumvri/bfur/xp1+bj3J0NK6LRJe615yvDcmWrhob7s2xVqRbXf2Rs7HmO7+xGbJ1oE/pwfWR9kiNbv6ckavZj4tgHUfAsYo6VBpYBOtQdedqzPHWQAQrsmKRAZ5f+cpX7jZhWyhb4C2Knlfjui984QubN7BN/hYw72+//fYNgAQskTUgyYIGRFiUA2UWsjZoS/VzTSecqVfqWnsG2jdQ6pVFlByAmIUU6ACyLcQIVvtH1AGcOIkuEBqh8uovwJdnvpSxt7zlLdu9gQMyab/TxirL/QGB2T8BgQhVhDXvazL4vQeOApba4k96FJAaWUOKAuVFfoBihKcjyyMH6iqiBUAhKHSuLfQkotCGdVE5RIg+9VVHUdsfBnQ+/vjjW1oQUm1vHdLFs6+MIoLkAsLbqF/b9R2CpS1FCLQ7vQeSI4+l9vnsvxS/QD3dKLPnF9F7BKtUN3IAapEIZZCvk8fa60K3CAe90mephq7rFM32VrU3pyO5le/oZ7rPfkqBzS7rt+rV1iI82UlOjYhVr+7N017k1neBzIh892dTkZ5AdddHsOi334o80V/RnohCh4x0gErP/bK/bs4V3hchco3+qQ30W5oZwsIm2WnjuCgx3UrXc0qfiAz52KgxgWCZV9yP5JLPwQQdeqJdncKpPNfQRVE7/ep+JFpfKk8/mY8+9rGP7R7ybd5Cyt2HrInmKIcsItYixWyCrL5rn6f5pih87dbfbC799v3sTzaC5DlOXJ3S1BAB7yOK7tcPRfgd606uHupLB/TJpopUFanJCeC1tLsiS807xmrEWT9GhPRhp0G6tshc/V70jGPG+KenIoyTJHXSYmmqRfS1sTGSU6LIXkQq8jUdDtN5FTF3n3qKVLqendG/rAP9ZY8VGbSXfcz9cfRu/uvvP8zjC0ceb+CxyjsUGlgD41B042rEs6WBHjSs/AChRdzhFA5AAIYsuB1XbeEDhACtT33qU5s30yKfJxOJ+d3vfrdLA7GASjezF6tFEYD3HzApBU2aFhks4MAaEIRguc4C6h6ytChbpNv30QNB25hvjw9AxQutTN+Tu5SSPJQTvM7IA2BBDx6AShaLdsRP20Xx2suQ59Ri31/e0BmtilTk0Z6pZKVX0Tkvud/aO+K3ZACu/LmmiB8vtn0l2ltaXbL0bKz2X3RiY6l1pVxJkwHURC8BEH0ihQnBYgOAuX9kCbBTbg8ndS1ggqhoW3tDAkf6CPlhF/pQ3b5zf/s/AKEO+GBLecC1NfAV6fWbdrYnx2f9qo8n8C4lq8hU6Xv6pge8spsOUYgodzS2MtVd6msHAhTJ/PnD/2llAAAgAElEQVTPf75FELSztKc86UUus6+iGcpjB0VaJvjNNktz6rW9MpH8GdUqdaroX1FbcgCeymzfWBGsiH4RE59ra9GtuRemiKp+6fS4Uhdd7171G7eRJp/pX5+QEQliM4h2+4VyULBJj4ZgH0irP/3jHsdsu58TxZhWbieMRkCkPpKXTRizRXPU7Rp2AnAbt0iM7xCuD33oQxsA77le0gbZJb01V7F3e0G1U7+TRdtd00mrIr50E4GauovgdPADXauDjD1jDznhZBJNMU7I6ndlto/M3Cg67LeOnBd1Q0gbTzmelE9O7W/8kKn0vCJU6i9inlMnsiLtdUZ7lZNjJNtuTvJZWUWvSkfUhvZoJXMRKmWpkz78l7LaOtRY3F/3sq/mt/pJuTnH/GYuM0cipdKfzWHaqg/95VxCnEU1p8PvGHUuHPlsAZBV7kmtgTUwTuruW8I/2xqYh1zkPWxh4mG1eAeY24wNWEqPufDCC7eUMgtkD5z8yle+su1JKVUJ+AYOkAFAxrWltZTCoo3KtvgBSC3mAJX9XkB+G9T39520uR2RsmhHeoB3vwEvXkWcHB0fiI0AlTYz00MABYu/6AbPOr0ACEAZwEAGUTrttOAXRZkEK6AQoAZ6AmDe5912XYBNWeqQ2lK7Igd5tnnM6d7v7U1xDXAJSNhToBz6dE8ECwCiCx5cf5GGNvYDIHSMbLS5XgpTILY9SYiYftSuommBE9cUNSND4DDg5Tr24LrAFRmLgACEdKn+TilUD73Ru/u89jwodRSlKvrkPiRAu0qvCuQGtsnVs45KVQwUR4TmXiqy1n8RKXoGvgOxgVt1BfSmbUWuS+fLi8+2JimKPDV+ApARTnaYB346RSLtM1oSwYrsiEyLCtFZxK9o4LTNvPhsIn2wGwSF7Xtfn3sN3Ba1KY3S9x0fz/b0H/v1F0hPn6Kl/oBdf8iLCIRoKRnJXoSMDZpv2Jr5Aogmh4iKMVF6nO/0cyTZeBWtUB5nAIJlfjPHGM833njjNv4iIsjY/fffv3skQTr22n4e17cfzvVF4xvXOSvmGCilzncOuJEtUD8bHzl/0lVHt0dY9au0Ns6n7CT7opMiRRH5opj0oQz/5DeOul8bihpxghhHyVxb6ufSEMncoSLzIdDNbe0hU1cRVmOTzouWZYfaVLpw9UXoGkfpxRhp/lJXNth8RCayaxO7QtLNWezP2sYW9b/fpTki9c1BkfO57q4UwWcbhazyT1YNLIJ1svbckvs50YAUwSI3LWwWIIQIMRKhspACChZWfw8++OBGkhABR7rnMQT8v/SlL+1OKQM+AluAuz8LMdBk8W3/QYCjKEiACMEClkpDAwyAPBEGEbWepZSnFBAJQFiw28dkYQXKEMP2N8zFeio6omWB5vEHgMjgcxEz9fN8RmYCAAHHQLLv8/SXEqPeIl5FHdqr4BppeHTVb6UHFeXr1DtgR1qTNmsroAnsayfAWKTP9a5BsAKb5PJeH/K+93upg77Tl4Af0OJeYATo4lXXfn3UUdFk8Vt7RbSPvBHHPN3K0ifq7/h8/aFPtROgZDPI8nyoLJtha92rPPqhS7KUhlaER5lFG8gZ8Y3sRiAmCdR3HX5RFAzA1ybt8FeUB7gX1WjPX/1cZCjyUD9nU+qftlHaY7+XPlgKVzZT2p7fyZ4joT4g24yERRCyy8ghmxCVbK+UPla2e0unjVDPvS+RQHt/qjNHhn4uOtIeoSKO+rgobUC8Uy9re8RCGdksedvrw57VARizU3KRQ/3swfedqog85QgI0JemlhOiEwjNHx/84Ac3XbZn1H5LacrKoBupgepybxGejqhHEpTR4wZKHUWyOkG1tqWDojTNV34nH0fGWWedtTvRMjtuX1aOBZ+NBeQKmRS90tdFcNlBTg39mN3Slb9SaclhvjDWipLSQ48niKAVXcoBEDEvYlYUim46+l97/Putedt46PCN9sBGrNlF9u66shO0qQhnDoscCo03ZRY9n6SMPJGsHopuPtFmqabtr2M/n/3sZ0+57bbbdoRPOZHV1oVFsJ4TKLIqOQk1sAjWSdhpS+TnTgPzOVh5vwEZKYIWKnsEihRYaC3SUu16COdNN920izoAFp41BVgVLbDQWfQthjymFlAEC0htr4TXQCDPYgu36y3mFvxOqyMD8MNTHcguv57WpNG0AV6dwImyEYOeYdUCGsmKzHhtYVen49mRrI5I74ACskhTsjdJOwGA0riOVWakqrQwbVCG7+l6AmmL/8te9rJdmlPllbYWYetwgsoG8HwnBYs8dCDdqEgYPXof6AYM/e4fSAW2EGrlA3D2FiFYSFfETARAuUBmnuP6EDhTpnoiFq6JVGkvoqYOMuv/SDDQnQecvei3yHekilzal1cdeOs4aLp3PZLX/poAbxGlIpcBr2SMDLVPqiPp9UtOgfbEBFLt6eBkyG6mPZXCVDrjfmRsRjKKSjXaA971UfaorA4bUL5xGUDNPpQxbXemrUY26EAkyLjiOEHQ27c2QTUZqyOC6jO76LCU0vzan6O+9uGQRT9k4+TSVxG5KWvyp7eiRHTu4Bd16hu2Y8wbB+RWFpv1vfLZqN+876TMom+iYd5HILy63kmo2v+1r31ts1npsQgox469WlIW/dFBJDdHE9vtURZsjxzpjMzIXsQgElsqZem5kXrpj5dffvmmv/reeNDuopXqU47vH3jgge093Web7FZ9ZHFtqYzq7DRYOm7/m3mWzKXnqYteXK9MZTXGyRlpiixlL81dOaHomV6KBJVyWrtKGdVPRXEjg9l7/TcjwEW6+q56S0ds7fJ9GRfes3VtNl/QsxTsnDXk/OQnP3nKLbfc8n/26+6vvotgPXd4ZNV0cmlgEayTq7+WtM+xBopgqTawDgzxqlo07Z9qg3seZqloFnoLoufD8Azypkq3kIo3UzaAoPYNWNSBCxESQN3i2P6PyBIwBMRZwDu1y4LZMe+dwMV7XHpY3m9AsqOG24dAFvfwYHoO1jwWfKYFTsBgEVcncmlBLn3Egq0uIMGeJ/uh8uTnXU2HeUKLDmpf+zvaPE8XojWAFcIhPQrocUIX0hNQBRxLp3SviE/68n0pO9ruN+UBKd6396CDHiKv6lYugClaqW97kCoyqo9e85rXbGBT/2tn0auiFqVG0guddJw8mdRLh3N/iDpEhXzXA4W1sZQhbUOSAnl0rQ66CAC6pr0h2WVE2rWl8029B3AjMKUxFg3S9zMKUCoUOdoPk62QQ2SjPWuuzXYi2pE2bZunmxXRaKwVxSnKW+pTEY8Auj7zXRGw0vPy/CunlM0As9/0CWAcwfIbYtWpd34rVUtdiG7pY5EFfaA+tiFq4lXfsgF/RSTcz/4Cwq7Rx9m9PlNOjpJJGIvq6Q+21CEFnBucMexU2ci5eQP5V25H/atTGwFm8qi7fjGeXFf0uwcFuxapccgBZwn5pDtzcJBBOrG6yaKtbLQUuiIkym6eKe21fjA3cHboh0h2MuawIHfH4EtFNtYiUggafajDGHWveo1pBL+HLbcvlI7osUNm1JsNaLv7c5SxaY4o44C+Ss3LceK60vxyCrk/B0N2PAlQc3BjyrXkVUdRKn1fxKnx2byZDZQSrX7yTAdFZWfvydmcmx20v8p1HXrSPGK/njVJf7nuIx/5yEZY2f6MOE/HxSJYzzEoWdWdNBpYBOuk6aol6InQwD7BsqBa5EUvLEpADU9+URxEQAqaxc+i+/73v3+L8iBYX/7ylzcvqEUxj3SHIwA8PaDSgt9zsizS8/S19k2VEgQcRUjc194iC3GLYPsIIhPqaqEuBQawuvPOOzdiGPkpDarP7dlxLaByzjnn7E4jVE7RGYDHc3MAvRZ5ZbXQBx4Cmz4DGmSy6HttDwf9Fm1RJt1JawECvJc2Rz9FAtUzvdoRFKAwUEt+9yAzgIN71REB8b69ZO6TFqVN+gKArV6y2ocH5LlX3wNJpYTltdc+0S2v9Ev/ZOloc/2WR11fikR0fDY5inzRl/JFKCNtbMY9PUy2tES/R97ooEgaPXdyXIRner3zkpeGFagnB5BKhtLKlEvu2us3uv3Zz362ezRB/emawGL2Xx1Flvxe1EtZ2oBge5WKVkSL3AHiSBTAqe0dMlFZHWZR5Ef71R/gVk6phfqdTWiT/iGDa9mK3yITXumlk/LUyTmib5EDtpJzpD10bEy0oLJdC7yro1M4c04U3fBaVFKd5MxW9K20Oftn1FeE1Xv20Z7NmZbpUAzyKKM9OvoyIus+/deDZ9lWe9rIwqHimX2IERJT6pu5qqhMkRL6QvrS93SeRIzJzlFBRn1nTit1lX7ZaVE+0TrzaPZLf+1h8p4+1IfkcmIVuSkNsAhSKYvGfU6p7Lg5ihzak1Ohfqo/6MR3OTOUWQQvu4tsNr/mjMhZUtpzBNNrY5QdRAAba/Vj0Wu/6yttiHxpc/U3x/Y6yV5zBNmUR0elUcvM4CTQJk6666+/flvP5prV2tV6vAjWiUAmq86TQQOLYJ0MvbRkPGEa6JCLPPSBO0Cj9xYlixSAbSESvclD7FlY0mqcqgd4WpxmVAoQ6kABYKIj1RGyjmu3OHbIQgszsBYhA646XrdUFYut93nGAywWzgC392SOxEWwSvVrIXVvaUDtg/H5mmuu2cglsEp28gCjACfQBUAFCOcCHdAO2NS57U9oTxK5tA2J9Adk5/UvFRCJcR/gEinKuxvZmmkyRQbILx0s8hbZoxNt9FoEkDcb+OyQAuX6rN08vmQBxjr0gKzAZwdmAID0UXQxIqJ+eukIdG3xxwY6fQ/o6kh24Jn8QKjogXt7PligNYAboIp8F/XRbnL7XntKUYrQRLwD+dmq6+leW9NRqUoBZGV59pVI4yTURV2MiaJjRQCKPJWulvfd91JBRQk7NIV+/Smvdk1Puv4qSlj52uH6oqt54SNc2XapU8B1YLmUtQBv/ZduJyEE7tNVJ+YVUShdkx1lJyKR+p2+jX/Xuq5DHALNtTeAHfAmC4KF7BjDxjkZOnmUHtqXSFelovbogEC2+8ihbnbhnsaYuutHOnAvpwrZ2+9UJJj+Av9kFW0qla4+bg7pd22URtye0aKr6bfx5z5j49xzz90iS+rmsOhxCWR3TQ8OR/5KSy2K7HORXK89JqPoO/1E4MlujLVHbkaJik6XVqjd7WtjN8rRLu/9m5eae81Pyk625vKiqu7N1tQdYcrRlS3PqJf+bjxnj16LbtNLEd6cCWTu+8r02fxtvkWstMlnJ+EWqcz2ZnRNXYtgnTB4sio+4BpYBOuAd9AS78Rq4HnPe952yEX/efgBv6JF5awDHhZVADMg37Hi9mVZDC1ugRbg0GLZPiBAHLgGJiyQysurbGF3belWvXcvoA548Dy2ibsUszzV6iRb6URFbFqUlf+Tn/xkA2yRlwkka0/XK5d3E6hrH0N7y9q3Yq8FIKMtEYDAhXaQKbKlziJY9JqOABRtAhg76lj59pnkgY2QtX9CXUWxSh1KBgBHXcAL4paXujQ5wKJInf4pkqH97XdTlu9FzxzyQW7flZbkPvoNtInk8dS3v6kIiqgHOToREFkVQdGP5NEnRRtKa1Q2mdmK+1xfZCRAnI4jfuor6lI60gRj/TYjROoJ9Csvcsnusr3ITQAasXC4BTuPyOTBn6DSd9oVqaWnygjw2e+DQBQVdeR2D9WetlSErVdl+1Oe6yJJpW0BudlJ1xSVq51dW1vJSoelXs6Ux2xW/9QvIkCcDEUljLkekxDYlsqmzOxbOcZKpwqWcpYt6uvGY+W+5CUv2fZgGevsDSBmF52M2YORA+Tkc0oi+SICbESdHfRAN+rKyfIEgN7qZgPmOjL5a8+WqFHOkeZEsmhTpLNUukhDjg2OBDJHrlyfMyAbLfpzySWXbHMdO3Of9mkb2RCejpvn4IqoN4YiKer1WwQp0tA8ZD7LCRWpbb5o35e2FH1lY8qMVGVvrVqlktKxcjr4o/2XyqEz1ymj9E11qb8IaOO+uls32FCP6UiHZTzktCCLdkaCm8eKsvo9GfSjvuNoMD/efPPNGwku5bVo80oRPLG4ZNV+cmhgEayTo5+WlCdIAyJYVR25shDai+D4Y4sgcJX3GNgRucnDbsHyZzGLUATgAhAWvDahA0dFVixqIlmAfHuJ1ON6i6pFrofXqs+9HWGurvaiTEAAFIms9LDZ0ruALil46gr4WpTdG1guiud39V199dUb2EF4ekaXRbwHbJKhI+dnGtgEyEXJtMmCHpCYx0cDQ6W19R4YLdWx/gES1KOsohlFCLTFd9ILgRyyKQtIo8tAf+mJAIw/v/mbm/QRKUAISBadVKeyA13K5Qn2mdwib147yIDNKKOIlfeBZMTC0cmlU6a3gJi2zZTRUq/83j2B42lnRU61UxsjON4HPgOZkaGIpGs6GCBgpZ+LernetfZq2FvD7iK0+jrQHQEkX+Nj1hm5EpW74IILdoebuF6bRYDp0l/ErTEZEZgEKy9+dUVaIpTJ3zgkp/tnW91TtCsbKTrNduiOregzr4i0MRth0V/Glr7mBFG3MchxErFTXymfHXKQLuz/c5gMoOu+HAJ+N9aNL7alnhwTXpVdGqSx1H4yc1aOA/0WMaAD85h7zF/kzBkUUFcuJ0D7mjpZ0Xgnl/srD0lRT+OiVEHfFV1Tf/OU++na9aVFql95PgP855133pYy6nM6pC9kxPjJYeL00kiEPmuuKEo55+H2E6ZvbdDO7DcynlOEnkqr811zQzbSPqoiZqV1FkXvCHTytzZEjOhFW5ShPWSbkbjm41571Ib21deloBY9TYfZePu+9ENtzBGUw0r76c//d7/73W2em86Ixtp4XTjyBOGTVe3B1sAaGAe7f5Z0J1gDIliBQCAgcoBQSGHy134HC2MPFQ7szmhQi9z0/CvTQmvhbUM1gFnKm5MHLXB+A9LsowCYSiuZEQKyIU+iGhZ2C3SArAhUe1UCwZ1WR3anggF++ylQEasZedMuYA258n0e0IBSm9PnaWl5hIsGlqZCH+53YEgefjK4tz0gkYAZsUhHRSqAsNKU6BrgKp2lNDFApFRCv5Ghgz2SJ5MrUgGItFcO4PJPT+6THlp0sOjQJEcAUylc7X/RLv2J6EUkgfKAk+iofVjuQ9QAIHX2vBzX5QGvXZHiIoP1Q4Q1MB2h7bjnohHaHBiLgEQoSo2b4yBikywOQ3C4C7ncFwmJxPRZW9qvmG02HvQHfSIUM9W1fmIL3/72t3cHgNT2UuAilKVERRDI5K/rAtXVqx/mA3j1Z89uaixUFluIBMwj8O3J1D+i15Gens9k/Ioy+u8QiZ6v5p6IRiCWnGRWp/5/29vetu2PRHy0sbS3DqcgU1Eqv5kn2EtkzdwS4eK8QfTJOPsi8tEppskSGfGZrfawbPdmz8aC6zrEg+xkAPz1dRGhCIM2l5ocGcxe2U7EOJLgGmQSuVO/a9XpvxS5CB79chJ1mqM+YD/mqZwCpfylyxxQbEQb6w+fI0yNjWx2OiU6mbDDbuiQHBGWdNiYpX/9Yf6q3CKEbFybvEZsmy+bl+ixaBQ79b55qYjhjDD5vbWncZVM6US7yNv8UT/84he/2B3UMolVsjxRz8KRJxinrOoPpgbWwDiY/bKkOiAa2I9gBTIBGnuQLP55yC2SnvPSPohJJAK27p+pPhYyC3N7OAABaTwdnAAs2G8AFFgcAQ3EJk+x+zuUQdkWWveSy0Jfipnr2m/Q83iAB3uDLMo8mzy/HeGevAHziEryl+4SWFY+UNMBGLUREZXGBDDMyFjAOxDhc5v9Z53qiygWYfBKZ2TWJoTS/fqBHFKcIgBFNOjOPZ2s5zOQ2aldpcC0ZwwojBwDit4jcN7zPndgSMek02F7twAnn/Vbh52Qg12U9qM/ew5am+Qjt0Ae8u5aILoN9w0JskT2J9DrPV20V272m/sDzt63EZ8u3KOPpDNqEzKQrUdQikS5NmJaO//0pz/t9qxVrrqTafZH4K70rMAc/b7xjW/coqHpKVvQHnIicfYz0l/jrn1jEax9W/V9qVrZIBlyTiAgIofuM2YaJ66Z6a29D5SyM//KEWkiq/Gqn9kTPSrTmEJsjEtjzu+l4ZXeSq5ssAhJBGAeNpGjxKvxonxlqst3ZPE9u4s0mR86FEIUTZpsh7G0Ly5ngraz24hyqcnq6bEQ9b97vTcejHtyBsLpuzRl35c6VyQrx4nr56l2M0qubP2hPeY9RLiHmdtn1dxD79km3ZYu2Dhxn78OoclZQff6tH4lR5H9yGMOiuaa9lYVWWKDEchOUnSNviCHv0hLaXquL2rpfnbmem3QfrppLsgG0nk27rUoI/1oK8Lfs7XSY9e3zvh+EsjKiWTmmNNf1iJ67p4cR5O8PdHfC0ceELyyxDhYGlgD42D1x5LmgGmgQy5mVIKIFsarrrpqAysW6PbwSJECLIpGzMVpLlDzvYW+zc/AivdIFLCPnABoERFgxW8IWQDTdxbtPN+ujUBYtPPiqjNwS2ZgkLyAisVaPUU2AtcT8AR2/WZBB7jaG+S7DtqwaLuWTlyjDSJ7vk+GSQwiMvQADAJEFvhAtfuUHekBBjohrxPc2nSvrVKWECFtaQ+L9+oBMIFd97uu0/3ajxC47vji0oUCzNrUARQIQWQicBSQoVsyaYu+6NQycnjvO0Si+3oGV8ewOy5cFKt9QO3zmBGqIk3aFVAL4JbiGAirPyfRLxqjj8mjT0RggPEetFqEALCN2Nd3wBx99PDmIg6RgMDpjFCxC/2przv2ukiUo7hFb7ProrRkjySR2TO2PIepQwUiSpOABhiLVgDIEczIQ+lr5JbyK4KqbwO16QwZUZ72lh4XYfSbNrEFtmRvYOO/lEDjypimU7/pYzZAjvZwKY8+AsR0EilMnkk2a4PfyFWal8/GQHsH2THbAZbZMBkQPf3pu4hP45K+fM8mvPd7EfZOCqSXIiylHhYRI3P7PpMrGy96Qh9FWujV981fOVOybTJzOPU4iA5hkCqa/ekD80COqObn+qqUaP1sHnItnTRGcja0/5IOm9O1P8LePKkfSjfVT2RvnixyGOkvTbtxWDvJXjpydqbe5sIecj3nybInWjvcT5YOMypVsghnkd/ma9c1N7eeNCdnW7VdHfQpMj3XgH2HzSJYBwywLHEOlAYWwTpQ3bGEOWgamBGs6RW0ENl3ceGFF26gqU3t9mD43LWBPwtsfzMFz+8Wyo7bLlrCI64M4LXTxYqQAAIiG+7ltfQ3PZAADXAOWFgoW1i7rigMIAXsAHyAQQAigKzMiGIArKgEQIkEkAlp6FQ0wKRy1FdbIy7zuwks0ifwh5T4b/HvkAF1kKM9AgAfYBcIah8GuemtI+drB8BFz0A8gC/a2P6VwK1X7QfktCPwEpD2m3oALCCN/n1HbvoOeJK1TffkVxZ5yIq0dAyyNvTMGeXkDfeKCJId6CQvXQe286hHWNpLlR1EpPa9zjPKQ5aiU74vytl+P/eSGRjrGUSBvIgc2R566KHd8932IxDTAx9Rat+f9iaPPpEaGOiNlGlfe3IC6PpIqmDHxs/9XO4r7SowGOAsWkRXEyy7XtuRLEeBu74oRJGlonylYkWOIhTaIRps/LdvxxhRFpvgaGAfZGYbzReBbO3sgIupp/Rd9EO9pRU2notWNZcU+SnFkE7bR1PUVKqx+oqkFUXUJz1Qt7HLRpFr/RZRQACqr8iQenJ8kLPURfIYd+0dLT0yG5qR5fqvCJDPUmZf97rX7UiZsdH+QPp0yp3x3n5Jv7XXSB2l9+aAko4752N96x79EzmM3M+IYe9n5DVnQW3R7hwH9KFO90XmO52P7s2bRdZLlXSde9jMjPJFgIrIKxuBz3FAh+Z1c1PkMKdf2Q/sobbmaFNefR/p0gb1iWZzuOQoyR4a461n6xTBg4ZaljwHRQOLYB2UnlhyHEgN7BOsmXIBMNx4443bgsqjavHyauG0COVBDLi2MAceldU1nZCH8FgsESygTA68hdLiF6izGJdCpezKUL+6/YaAOYAhUKR837u245jdy+OeJ7tN++SbJDBSNNOqyFA6TQtyEYzAYB7Z9vn0fJ0W9+QpAnPFFVfsjigP0AJ7QIdIW15v9bbBm65qs34o/THyWHSkU7eQFvs4ELPKBIQBzfoMwFFu5KP0KfWoo/1mRSF8bi8Eef0FvL3vNDf3tnm9TeTa6eTI9skAj/7Vn03UvlLC6vO825P0BMBKYdqPIs0oJtmyqfpkEulS4VzTno/KD9wD2k6fBJqrsyiEa/RZINNn7S0VzvX6Rbuuvfba3aEf2XZ72maanuvJqr9+9KMf7U4srK7GQqlPOQiK6mpfUYXakB3S+0UXXbTJ4zty+tdm37lP/zYetUt7yOR6YBQo7aS8Hr/A7jkMAOJOBlUOWervojqz/2Z6pXbMKJzfIgOl8Wlzpz32YFiEimxsj24QZdd5db/5ihxFwFzXA5VzZrDP0n/pwNgr0lpKWnZWJDaHRfrJQWDc6c/mQjIVZc4ZECGOgJgLL7vsst2+vBwvkSzRTJGWCB19sFd1NgeRPxvW7+Qge3OVPmsc0wu56mf6y0aKuHXQTHN4dlfkrzaqS7muU56y9UlzSoff5CApjbj5vhTmHHVlRGgP0mvemLJpT3ZrrtGu0kOz19qTEybi6d7SYtm0Q4/aK3cscjWcNwtHHkj0soQ60RpYA+NE98Cq/0BrIILVYhIIL7//hhtu2BZj6WYWQcecd2JUQKDFUUPzEuaRDNwAYxbiohwiUPYWdTS1sgD1AINF0vU9s6WUFbKU6sdL7Xrea/WVlkU+1/kcgLT4a0MLaYB7RiQC0MpUn0W4CEr6SD5lF2mrXY899tgunz9deFWH+xEswAHx0QbpTOTq+Hey9mBl7S66owyEpSOqIzRATpGlXgNPyv/1r3+9yU9P7gEeI6Ltxao91RUACp6etjcAACAASURBVET7XZmAZF53AJRu3JMXGljUlpkaRkfaC8AieT1fqvQw+mufSJGpUrpK9SlCFOlyr76bJLmITgAqG8zrnn1GPrQjz3bkzecZGYo4/fa3vz1Fv/YXeQm8BQi9uqf2ZEvK9ABbe84CoYHEDg9o7AUkk1vE6J577tnKLZKaPiI9yZkcfmcXsz1FV9mpo8DZXVHTyC1Sri99X/pdjzowFvQru0XsIzNssv1P3gPEiJU0tQgpe3N/hzAUIW6McQhIN51RqkhwY77xnDPB911fCl9Egp25n27ZnbJ7jhQZ3WdsGA/KIzMZ2X0pmb7vwdvtM8opUT8UifF9kaFOy5wkv6hK80xOIjZaJNXhFg76aF9hDh/9psyHH354S0NuDOQYmXs6I8nGahFPfdaDv7NzeidvTqHISum0ZG/Pa3NfY23aeiSx8VrEW/na2CmH5rbZV+wVMWp/WYQnwqXtdIZYORFVu4rGKrP9e2TxvbJF7LSziFr6yylRO7yWFqr9v/rVr7b7Gsv/aaFeEawDDWGWcCdQA4tgnUDlr6oPvgb2I1gWoZl/z/Pus0XRQiRdpfSiQHFkapKK+V2Lv4WzTdQW0Be84AWnODzAQhlwjFgBCsCSY4t5x/MIdxJhJ3YBRqUs5iVVT2AVAMjDXWpQpKeFdZLBPLal9bSXgSwdPBGgcq2FWn3k+ta3vrXz7k9dFEnwTClgTlTN9UV20gvQ1/NzZvoL+SI1gAVg1SligY7AWWCUXkRAABd7b+gIGFGO+tJ5nvkiC4GyAFAb233u3rz12lD0pT1edBzRIJM+Ia/9WB0FDzSSH6hP/vog0t7rJEMRj2PZGRvVljzrkeNIU+3Luz1toGunHbhPmzz3qpSryMHwbO/2BU4QOu0Pgbj00ks33al7RtLYpvYrtxPxsr/a6uRLJG9f/sboTIGM1EX2lNW4Klpz8cUXb5HjTgqU8qc/pAMXOY5ERtbI3cO1AdJStADpTvQjH7LC7uiLHTXuXa+OQD4dkB/hdugHAotAFI2bTonGRlFxZdbXEeoAtO85JvxpizlGO0UhtaEIKYLVvrGI5Zwveh5UUTR68NeDfkuz9X17KskXmXGf8iILpTBrC7k6ua/yzXHXXXfdNr9MEkNvf/3rXzdHyXSApQvtLQpLl8qOWOegMKf0PK/moeY010ZsigalX+V6H6GZuk7/dFvUnx3TT/NQabJF4bSrsthCD1FWR+mW5rxIJCeAsaOtvm+PqXLUbzzRq7J6TERjpzJaM/RFYzLngHnJYTLmtfR5rNX6id8Wjjz4UGZJeAI0sAbGCVD6qvLk0cAkWIG6iJNFyfHMUn/8WcxEsCxYc5EPeAbw+q1X5fQATAtcqS42d/PS+649NwGEohzqVT9QqIxOpANS/PE0F50p7cm96rAoT89o6YTum2C0930PiEWGesCqNkZGXG/R74hyCz6g6TlJwJyFXjvIM1NPeGTttwAufK/NgEmnogEsyKRFv8iQOl2jLepRb+mL6lCOz8BLnnOySnGS2qbNZ5xxxo7YAjPK8a/eUqDmCV8igq4rXa09YIFXevJbm/zzJqu/EybpI5lLL9IO8vjTl2eeeeZGoItmFGmKNNSPAVX6dP88cKO+m6C7fvI6iVbXluo57aB+6jd9I+Ipjaj0tpmy2BgI+DZ2AuPawGbPPvvs7fhtcqTHosT6WT3KiHSmqyKIyi2Kln4mgfI7WZTd70Uli/Qlq9QthEa/lwKGYLFjkdOcCu3XoX9/xheb8EiFPP6RaERZP2sfQGxcVqZ+Ml7dH+CODDVndLR7h89MEtv+wCJq6uwwFG2LsGhLKXDaSJ+dZEcXCB/9ZDc9U4m83ateY6uDJYrMdJBEEW33Fv0tUoYMKCcnVHYVYezeyEtRnMYhsuCh5l6ng0HE0P4/8mt382nE16s+89cc0P0z6qzP2suZTM2z+k0ZRZoi4pEnfdApfjnW5lzYARhlDJSK2ThqrtT/zYveFylvLFR2e6jYI/LrfrJ0EAt5lWNebs8bh1VOgTmHzEh2Mpfura8Q1+nwWATr5MEtS9KDoYFFsA5GPywpDqgGTj311H9PEhBAzAPKK2nfBhCBDNmDMT3xk0zMFKc8hu0NCahY2AIBFlDAhIcV0JLOoz6AFNDxvQW8FB/3ASFAuX/13X///bt0pxk1632guFSTFtiAXsB4Xq9OeyIidBEz9yJHHSIAFAIKFn1y+SztpPYFKtThO21zyEBAqf05pc7lDS9dB7Ckg1LpSr/zWgqOdnWKmHID2kDHvffeuwET6WnqKI0v4uFebSnNrPQp93SNe9zbM23mfqE2thddaQ8WMNODpQNQgJe6fM+WIq5Itvb1VypVaW3pCoAEwnwPEAb+I2OB50hUnvFJNrQz+57RqiIr01FAx7/85S83e897H3CujKnv5HZN3npk2kEppW1Nx8R+pE7bIsna5HNRBGMEGERwKr9X5bh+krcIZmlc2boxduWVV2523bPRig5ENEoxRfRrhzHLsQLoA+pFBkoBZQfuQ8DJ4TppgsCycWGMZJfpunFY1CzS6LXf6ueirdrc3r/ahCSpi1xs1Lzg/hw0xoa+7MHlfvMdm6Mf9l1apHmmiBCnTns51WsMuH7u2SGrsuiKQ6N0whnF0T/a2P6g7BNp1w8RnXe9610byfU7GY0l41fGALvpmPr0OKOAlVm0NnmLuNNfJDky3D3tIWscNR9m2z7TqzHrjy1Ut3Z1gmvOnhxa2XqER3uai9lcEdQIXRH7olA9V809HbnfaY9FqLxysLG3CBQduKc9chG+2qUedbrHIxH6vvFbOXO5XimCBxS8LLFOuAYWwTrhXbAEOMga+J//+Z/tQcMz6tRCXXrR1VdfvaUQ8eaXArYfrZoL1fT0u679C8ornc9C1sZ6wAZQsuiR48UvfvEWtQIGXG8RVW+LuPL8DqQ//vjj23XuI/eMaJQ2U6oagFpUa6aFTICShxcRUo/UtgCKBR7QyWPNUw/YtRcLSAGES4eaOqITACqvufqVD4hI4eN5B4gCvBGcwCZAUmpP6WR5wMlV24uA/OUvf9n6S3naQsZSkwL8RdkiyXQM+BU5ylOP8Lo3MKyvye33SEBgVX+VqhSYy7stqmVDv99dT6/60X689g1F7LMh9cyDFiKD2j4jNLUh4kJ/OQ5mypDvZyRoRqBKmQJG6c/hAuoLlKWvSEL3ztfKl/56wQUXbH2aLO0lITsd+D5P//S8z2haNsIOfv/732+nGc4IXGXok3TWd4HVCJHPDoYRnXWt/tNH7NU9EdCiH+7Tv+xCGpZjrZGVym8Plr7znX4EbEVxOwxF33XqoLak4+qqvye5jciWAjejikUwlFOErOdasfEcOdk4/fuOXdO/9pIzEK6vjeH61Pel6XqvHv9FeYpw5VRAMNQb8cyhUBvoMOfEjC6JKtFtBMAc66TJ9mQ6/IfOs3flRhoigRHg5sWcBkWl6ne2ox/0d/s3i1DTofeRZHrLFovA+zyfoaVc5eU4aoxmQzlCGjf0WZpoTjiyl55HB0W6SufjfPOvzMhZ/a1e3ynffKNvczikixxByRlhdI8/45vz5Mn8LYL1ZLS0rjmKGlgE6yj2+mrzk9bAPsHKk2fBy6PO641gyVkHtANFk6S4bxKKPIERCQDF4tcRv0UW8tgiGREZiyxvuO+AE97hDtkoNQ3QA25K91G+z9UHzIuWuD+PKY9wqSmTUPY+mckpsgL8I1PzeHLve7CoKBEwWV0icEAwsFJUocMgtAmAkibYAzNFBJEuBAiAKUIVSJ9AB5nMCx6Z0TZ/XukTeGwfh+jL3//+961P1Kv8UpjysJdSmSeaPJHVCKvXAGfpfUV0AsBFH8gFaCoPUNNOdQUw3VcfuZasCOzLX/7yXfpQR5W7lnwBTOUEWouKRmxc4y/QG0HJJmfEKQDX9YHeAJqyAXZ7rzoIovaprzoDuZU3ywW4AWZ20RiahwjUv+Rso34HDxQB6AS9ZCeL+xB4JCtC1Vj0mZ1HNKcOJnliB29605t2z6xiE6XwBj6zgU6t9KrOnsOkrREd/RXQb88TRwki0hgvkhvRLAJSWlfjLrsKuOfoiWCpi16U237LInE+dzql33M6eK8/pDjmpCAnO+W48V3RsGxCfeqOoBYdRYr0V46N5jT6iPzMCKnv2WQnD0a+itI1V9HDK17xilNe//rXb/OrOcThP3RcylzkSTvTZ2TF+Iowe238ZQOuc5/yOuShlMwIfPabw8T3/uprsnYUffbUfOAa9TaGmtOLUukXeumz38njLxuYkdgcaObf7pvyqb+5Un+0JzA7Sha6bz5xf0SSvqwF6eC/LZZPzCELRz5pRLEuPEoaWAPjKPX2autT1kAPGu7GQGRAwUJo87qN+vfdd9/uaO/AUqSqyI9yKqNr2ivhcwv8BIJ+96DNDm7opDLXn3766dvCPJ/7VJTGPYgYImUhtTC3FyKAGokAqB599NHNs17kYwLm5Fa2skQfpP4opzSYPP0BH2SNF1SblIsI5ilXR/UErKSLieAAHB3nTHbgTBuBKqC8QynU294cuqFjwMI1QJT7/DuAo7Z32t/Pf/7zHSmNYLk3MFQEqFMWld0x84H2Ij+Rremd7zt6o4/0HGBvMz8w2/4R/QzkFOGiBwTLYR/1V/tVlB9Q8hqgz6aSLaJRpGFGa9J/JKrflBH4z6GQLSgPmZDqGbAvfWqmEUW65oArDVJqoGdOKTMQHhAsTbMIlnv0fSR0bvRXdt79yCYAfscdd+xO8gvEk6dIUsQg3UwZXUffDruYBNs1pXwWZWbb6hddRb477a+oaml4pQqWXui6DoqIqNQWnyOLRdzmnFFfRaLVHxCep8g1l9BraXNsX9Sjvi2tFMGiG7rjMDG/dPJoc0l6Tlfu6VRT5RVFiXy5njyR8BntcX1ti+yRNydBYyCC4tUce+65525RU/anPjadM6S9l9pY+myEJqLCvouOFrUqalg70332VPpz83fzfiQyGzJPlZ7pt9IYa3d7qFwfSXNNGQNF6lxftLqIcOMs4t0BJRHTolKRLJ+V22EjPpc1MPshwpwDLQcCHfzsZz/7P4/qyHFyrAV0RbCeMqxYNxwRDSyCdUQ6ejXz6WkAwQrUzKiT0gJqFkzHO0uxa2/VBKYWxkB53uA+l2bTM1tKG5lREAv3S1/60t3pc4hKD7h1HVAE5NmPkBcd+XCP9LVkaZ9FezaA+8C/BVlUokMY8gjn5W0RtrgDaQ73CJT4zmIPJLTJncw90BhwQ5jIBnQBb5PEWfSV72GiwIW2tP/KYi8ViMyAKSLV3i/RLZG79l8Ehjqxq2gHIkjGyBUdAxBkAj5e+MIX7k5768AA/avt9NFzgXyX5z+w0z4OYAmISZ/phj2UlqUcutA3SJ+T4ciFELZ3TtvyJAPyyOQ8qr2ImfLpO1KXLZK5FMYApXuU6fr6MeLS9doWGYlgBVADlQFV+43s7QsIToeBa/O2748XbT3nnHNOef7zn787eVOZHXc+wag2lD6ojyqT7eSQ6GCMPPFFPkSInBDZQQQB9wlUA/lF93JokKc9QWedddaWLseWjY+cCxH3xiF7/de//rWL/nbAjOuV1cN9i9YZB+y2cUmubERb2Ge2mk3PQ0AiO5HmokydpKmvm7Pcr48rUwru7Fd9pxxEngMB8aO/CHp2RZ5sJzvgAKC/Ii++N6f0gOWeRRdBzNlU5LQ5tEhz0aDanEPJ9wgM4muOLdqS/Wt3p3oqszEYgchxoNwOpSiNuKhfxCdSUhvb+9SYaLwps2eYRZyb0xt/5Iiwqbu+SB85Idqb1mmK6mx+mc6ZItzmPXVEiEr389q+vGy/A1SKXhfVI2t2FOH2mzI7nr3+ms6VxvRc32yrfHqr67praeBwa2ANjMPdv6t1z1ADpQi2sBYh2AefgBhAMBfPmfozF6lAaIDFa7n9eV8D5gARQGZzupQQIN1CzHsOCFWH68hg31NpQYhXnmTvAYL2NQB+pfYAQsD8I488soGsFuwiJIELr9p43nnnbYTAYl6kIRDes27as6B+izbyZ7M9sEn2HlSat1dd9uUoT7tEshCjCKjFHhChC6ABKPP8qjz+rvM7PZYS2KERgUVlAPPql0oWmUJC1Q2k0V2gStlkKc2ytJ36z2uHaQAn+obu0rFXAKn9X8r1L+qIZEgpJZt2+j4vOd0G2kR76BIgb78EAAtwRuICQu0bmeQhEFWfTjtuaGSb07Me6JqRhgCkfX1sJYDXWNgfatrW/cpG+PWrctgZ3RVJ6EADbSlli6wAf4ec+E2fsRF/+st3RUzz4PsOeS1ld/bBJByTcE5dpiO2jhACtMo2RrSpMcfW2bE2RsKLGCmjaI6xR2b9qE6OAu3fj24ru9RKbTbOHDQgOh0Rnqlj9BiIp0c6JHN6iSRE2I1X80gguciH/iejdF6yRXzIUoQtB1BjpiiTsow7n8lmf6hokzKNd2nCOSlcU92TbGlDqcJ0Rk/+emhy0RNtm9G95k/jInLivpxDZC8CXWSIjjrAIyLTHsbmsPYCJm/pzBF0emO7HW6TA6TTWusT103H2SSizUmRxepyb7rJFsiV3ZKfPeZM8P2UK4Ll++biIpg5tYrapb/GfbLcddddu5Nw6685VxxjSV048hnijHX74dTAGhiHs19Xq46TBvafgzUXmrx4eQPtS2qxK5IV4Wrhn6kWeatbFEsTscgCE8gI4KMeIOu0007bRa4iWaXlWVB5j4t8tZ8A6AHIlVMaWYdbkFFEAGkBKmxsBhQjVpGjFuKAp3RIIMr9E1xHMhC2UrryTqsDwCCDegCvvOdk7vpSAn3WfnIBFNqBPLovcuU+etAeoAkA9pt/72d6mFO3/NG1Z4uRIc8/4uqhzm2gL03QK4Cv3bUjUDbT64pK5jXOW8wuIgMRB6+OJneNY6bVUVQsG+lUMFEFRAzJ0x760E7fKTevPWDsHmWxQb/pm2wxMKZ815T+WHQip0ERkQAlvfotb3rADzn1/CFlFSnZB2DVkaffPjr7FMklckj2IjvuLWI1AbIysm+kM0JXZC5wGeEN7EekHWLSQ5D95rrAu2saiwHr+nHaJRJv/4/+r77ST/UL4ttjBcje2IlcqY/s2pq9dRjGbA/d58jIfvQlAqd/m2vYb2TBd8ZTdtBBC3MfZWQbCSr6HLiPYKoXcWJD7Q2LtAbucxbkAOp3bTBGyKR8B4SIcNMVvXCs9KgIOskms5ecFM0jpeZ51Z6cDvVVpLC+KnrZ3Nn1kaxJktTd4R6uLy3V+0ha5bQPVPmVkZNCH3CS5AwqKjQfENwcUrqvvnK/OnM61M/Nr0Ue00VOlohPDq4IYkQpO4rQ6Sv92SmPZQj0GmmuD3Iu+J5jwrPlZpRxLqUzijm+XzjyOOGNVczh0sAaGIerP1drjrMGnve8522nCEYujlV8gA8Ys6DOqEvgNUA3CYnv8mwjQUgV4AJYu89C2uIKlAFqoh1AS3UEvErNc3/pZm2e7jABZViUO00MaATGel4TEvfHP/5xB2ojgJHEQKpIBJIAELRou6b0xjzopeQoJ6KiDJvUgVNtKHWG3BEDRNFfR7bTRYSi6FKn/rnfPrOiIZGh0pcAVPVHMOncc5O0tZQ+qUcigGQETCIHQKm2zD1SZEmGwGbAOf3k9c0zH2kowmSzvpQyvyN+ZA9YFqkA3EUA2FQ2pO9F2joSWtvJ++c//3kDx65zCh5C6k+7lVv/+T2ZS68qyuS3ADf5u897QC8Z6MPzwxBz3+X9Jve08Qi+fhPV4ByovwFR/+y8KCqddgDJBN/ZPxl6HyB0XfZT1NBn/dG+IqmgUhobowC9NqSTyFW2GgmItGkHYsjeI1hsy7gBRpFFRKK9YV7n/iCfOQ06ap8c9iMWXUiuSXKTrf5rjBcJTde+72RNujHOETllNx9EipVJh+wtXdVWr/ozBwz9lfoaOY/QNH/53XfaSp/uoRe2rV8jWOyYUwTJmrZYhM9c1bH4ylZOc0oHhNBDzp5pm0XY2seXwyDbY+v+imQpzxxLtlI+IxJlDNQ+48l/80qRO/ebl+wXJae2mUvqI/eU8hcpnJGiHBza2ZrSvTlt6LW5IzKWM8P30xEXYUzufiOHua99g+mtfszuszXtV5bDLdh09e4713w+BslaOPI4445V3OHQwBoYh6MfVyueJQ1EsCbJmgtMYC/vqEhIi1ivFsfSPXwXOXJiHqBt4QfypU9Z/C2SPZfJvcBcoIh3GKAGvpVjoQQkArsdjIAwIG3ki2jN/QWALdAXsPNqoz6Pv/QlwLBjgvOCK4tsPOv2nOUhdS8527AdcJOKB6BYuCNdZLCnymuACkAt+gYQAGgAOSBKDu1Aonwmi+9mNE7Z6gnkklN52h0wD5Qq/8EHH9xSodKbaJx+aw+KNtI3EqDMyFonllVPUSnXBapLVSrqQ94iBh1GwMuv/3pYaP1AnuTSP/QbANdeBAvYJ19pneoBiNRPTgd2FG2jh1IPSy2L/AVi84IH8iZ5qR9nNNQhAwhq3vZJ4iKY+lX57nMCon1kpYKyFREZnxFF99ORthbJDUw2ZiKo2tJhKT341330qs1t+i+KVBSv5yWpp71NEeWIaEQy4FtqZYAYcXVoTPvCtIGjg+47ga99SjONzf3Jmq6NZ7bWwRD1Sa9kcm2Ermh4qWlkL2WMjvUFO2FHxo52AtftFaOPgLmx5G/u96FTzgU6RNLqi6JX6kun9RdbROS0hSzNI+xThDUyqJ30xKGiTQhK46r5y7URbWUVESInmy7tNjLkvuZUdh3ZI0OH+RSFjaw0rzaGI3sdDNL86bVDdchrvkVWzI3q4Swwxtpzqu+NCUTS9cqNcBYpSpbsuFTQGTFtTYjAdKhNxCjyVSRRGfVpfVkmhWv0C4eaMUOuxmSEM4IVCcyZ5oCYGSWMgEUGF8F6loDGKvZQamARrEPZratRx0sD9mC1qAQg9z14PkdCkCaL7/TWzoW0siojz3MHAOQRBqB5vkv3ANp4n5XtvXQ5oKV6AwjAHICDYPBmt2E/8DZJ00xlA4SkrAH+6i7tJ2AVyLJY2xviYAhAKTAJRCBUnY4G9AImgcOIQKlTpRiRDxgA7ErFIXsgxG/0oJ2lzpGV55sMgQr1Ar0AUSmFpULm5SWrMnqGTlEb+1Lsw1JX0SmArGPb21tXFM19M2rlfSCXnvdTJyMhdK/dZFQWMKpPAzdsAdhFONucTi+lPbqXfdGtPVAdjJB3X/kiXvq95235TV10URpaoI3cpTCpG2BmX8qt30uLSkZkBXArMhJA2/eIq4PTwB6mQG/phJHt6jZW9Z866HqOp8gEWXuEARkjrtr5z3/+c/estdrovvYGsRcgWN8nt7qLYjRXKLOxOgFlkRHRQ0RLe9iKsUIX7K69ZNkGfRYFkIIamXCvegHzjnuf0aHmhwjEfsSmfmELjaXuKfqNCCibDTWfuFbdPWg4gF70yrVspGfYpSf9X6paB0OoJ4dG5Uf4ELzzzz9/k00bIiDzxEHf55xo3mrfZGNJHZHf5tJ9J5XPbMEYcU3kuLkqnWtr+98iwepvPm//a3NkUVFjx1jyKlrp1cEndNjeKteyA2l1zQnkLrVVfer3OeLInsxfZEinfovYkCPSlPOqfi+duNTIOYfnhFM++0Sy1VGUOp0nU6StMaOvHn744V0keq57jZH9te+J7xeOPF6AY5VzqDSwBsah6s7VmOOtgQ65UO70MPe+BcerhQpIET2y2AVOW+jz8gZKW+SLGrzkJS/ZgEvPMAECLf4WTCDO9cCE8gIkpSS1x0K0AMjJu9n9eSIjKe07KPIk1aVjpz0fSnmllyQvOZWLYAE2gKvPERcLNNmrK9DVZ21QX+CCDMCY/VBt+kfugGygNM9vqXWuR7Y6ctj7okIiCdrKi0/3iIvP6iqN0PVkRU6A8gAwUIm40DOgr73qjCwqswhP0TO/l1I3yYi68vLv/17KEgKoff5FFACeojN50HnEXU829ev3DiopKjD3d5Gvzeyl+yi/iEskIRCWLSarNgDLbfivzwPKXqV2OsUtMhlhiuwEyFwrwnHZZZft0v5KuUuO6XQo1SzAG/hnN/TSkdONC8TNX0QNySo6NaNo+g/4TTdsy3/RjBkZCWw2npXHtiMDvmdPdPrqV7960xN75pSY6ZLKKTJaFA+h9n3jnZ7J1kmgRRUaJ8nic9FUZQXQ59xDRuXSE5mL9qZTbezZfNrAhorKFaUrZbHxE2Fv/BeZaRyyO+W3n43+s3v2dvnll2/zoHojWMC+cprrmhuU6drmFmVqS59nWmQRrAn8zRWlVpcdEEFPv/oq3Rf5buxHQJKrlNfSSHtweg8gNnaRLvNLe6HMRzIRzCmNBTYbedLubNV7/42DInbJrM9LV52nKyZnBGuSKdf7U2bEr4NFmreKhiqnaGHza84uexZFG7PD/7SWHoNkLRx5vIHHKu9QaGANjEPRjasRz5YGimDloZ+kKJDaIpYHEgBs38709BdtajHMa5m33EInXa20FYAH4MgDC2AqI/KDSFnk1WGxBOT8F/lSPrCSN1S5wIDFfu6hsIeg5zM5vCAgm1y1mRyAszSZvPDt6QGgyNuiTc7SyMjoMxIUcG9j9kUXXbTVrd5Aq3K890oWelFGxDWi0j4PYMk15NU+9dBjBFe7fQaK3Msb7aALADAg5zdRLPW1EV0qY8S5/UF0Wirb7FsytH+kdLwJmLtWfU57BNIDnO3bi4Cmq/pO23qAcw91VgcbA6SU0yEhgWIytoeFHpRZ+pLygNrkK5Wu6FsAtkiA7/WRZ4fRbSTGfYF9MpTyRkbPLGKHbMZ/oDJHReOpqFGAO+AZ4I1cZWfKqi/IR0ftuSJP5EYf+q1TN+kLSJbqpf+zoSIlEaDqL00xIu1zB13Yg8iRob84JpDhGXkKvGsrWfU33aQrujReimpE1nIycwAAIABJREFUchtv+2Qv+ygVL7KaLtkWW67P2bp2+Y4e2muo3CKEjRffdQJi4D8nThHcCFbgnF2VBkeGnDbZhSgqIkpnIu1FUuYcWl/5TvuaL/S396XITdKeTURiSy1sv1iR4saadrOBItjub8zVv43v1o/GUvZTVFAZpVh7L8puriUvOdgAx5TyIuad5tpncivf/d7nrCmy3Rhlc67JOdY8qpzGUv2nrZGvnADqQJpLW66uIoERrE5dTff33HPPLi18zlf/39q6noP1/2lo/X5UNbAI1lHt+dXuJ6WBCFYkakZzAqgzImWxBV6Bqvl7pGp6Xy2WAT0gAYkASkVd2hTfHhOLoms7IazjxAEmKYHIVqlnAZ3SZvJ2FomxsPsOsBK1AoKKeniYb3upZrSB3K5BsMhY6pm61AN4uz5gUnTAa5GW0hPponSeM888cwMrnlukbN8H8EqT6hAIwI6HnhzaTX/tT4sEAIUB16IQ9m/ZYxX54FV3/HUpZ/RKRvuF8sarW9mAirJ7kGhe+8BPxKCoV3oKoGhrnvXaA5x7jlgpT+5RF/0EirRZ+yK7yJQ6lZUNec8+6IS9tSF/RosmAItE5AgIbM6BoK1F5IpeKQ/ZtPeKfBGr7MN3gWey0bXDDvyRT39Wl9/pYeop4JcnPtBa2mgn6QHudJDO01EOh0hj/Z/e27dCHmVJFxRxKFJGlkleingVjSjaVgRFBOOqq67aojMiWMB1B7zU70We9Jv+IWPtZkPsjG3V5tk3kdII1+zvnB3pzJiIfEbE6aFTF4ukdHiLsTCjJ2yuxxBEVES51GlMz0ij74wTYy9HBPlzqmQ3jY1sL2LTHNhJha7PaZMzqKiPdnWKoPuK3uU0oO/IU3sk6y+v5PJ7OvfdjPrk3CrKOGUtotbhP+ZWuimKpW/NpXShDq+ItnTReciRsiPb6m+diEgVtXJNNqo8n3My9ZkOI52unWRMne0/rA7zSXOVttVPyslBlDNCH3j0QgQxG2temBGruQ6OeWPhyCeFJtZFR00Da2ActR5f7X1KGjj11FO3UwT3F50KacFpkQxgWZSB8v0IViAt4GKxFj0BSi2ggGx7HCyA7aUIEORRVz+QJuoioiR1JWAWkCliMaMZRSXc60CFPOteAQRAoeiScgI57lOONpWm0gEWebQRJPvClAOc8GJ7BQDat6K9vgsU0pNDM2699dbtIAvABZDx2gZ25EH9vg8U93tHS5Mtr63X/lzHo082gLjy//a3v219I1Wr08IQLHVoA4AasNO32kAGwHKfoCgngBhQnoAt+/Ed0vDa1752i8apV18DucqVvkZ2Mtrr4Te6ApTycgfqSv0rHS9gF4mLXEbg1a28AL1+KPLnt9Ko2rek/KJydIJ49wDaHAMBrzzs2uk30Tn74yJRXvOy+z3gG+gszRNwVK826ysOA7pQPt3QXeTOPe2n0ea88d5HGGpjwFrb6dK1IllOF0wfyTjBZNG16bBQFsIktTVQTdYAbOM6QK9fEBb10r/79bvxVwpqjhj3luYZScmBEXkgX+PT9ZFqZbSfT/s4LYoA0yf51E+HEU9lk6soKFnpvz1uUlEjKEXw3Ov3SGxHnec0iUhH4vpcO7TP+6LLZCRTZBIBjjwUxWm8+T6CFXnRpiLnyarOHDilajcPT+LityJZM3rY3sZSkY1V86s+67ROetL2oo9SUXM0RKr0VWmYOVMaB9lJ0cr05HORriLLEVdytadW3aUd0ok+yY7olixznPktuZRRmmepnd///ve3e+Z6FQHcJ1h9Ht8vHPmUUMW6+KhoYA2Mo9LTq51PSwPzOVgKiFC1IM8FKWLjN4sjj3ve244intdb5ABREQ2/y3+3z6XFLw8jYAGM+StCphwgyoNoERkLfSAmD38pSe4vRct9PNNS8vwpA5DyHcJVetz0mOYhBYQqq6ORI4MADTKGIHQKWeQNOPYHsKivh6F2mhwgDfD2MF1AIr3lLQ4YBjCAB2Xl2UagvFc/EEQGgMh99BugbV+DqJ3N6h1WAJRqU3tHAjWR5PoiMkA+ukrnbSQvEhKRDUj5Xd/ZZ+cUMrKSs/TPDrUoyuYo6Ei0egLmwB4ZA2QByaKEGXn1RRzcX+SyiEigG0DLtjvko4MptNu+KymVpWsG0AOHESu6APKlfUYEtROo9VvpeO6fIE2d2h/BIjsy53O2HXgs2sSWjImiqWTRHrY8CW0paOpXR6SdDFJjee0jwxHHY3npS6PSBmP1ggsu2DkT2JYyShGtz5Wjr9hphzwg7mwIkSg1r7GrDZHOyEQ6nhHC+rQIUOSZs6WUSbacg8XvvkdWO7HSZ9/nwHF9qWNsKxKVPdBtJ+flTChtLqAfESVf6WyNi9pRhKXP9bk+I0uOBPfl1ImkkLd0xRxVrmOrObiyk3mYT6SmvU2NjUncIoQ5SNTD9rWf4wdJVk/PuvJ941IbioZHYmZElEzNv9npTJlVjzJyVDTH5iBoLqH/0r/ZWiRX+UWlIs1F+CJrrinq2XzuM7k5m0T0mxfm2Gydm+Ov77resvi0Ftd109LAIdfAGhiHvINX856ZBo5FsFqAAmKBosBDgNOi6eSx/gJeLag84Q6MKBVKupHTqGa0yj3KCXgDBQCbexEE6YHzOPJAlcW/fP+ZOuN7KVKOYyev6BAwgNyUxkTevKJ5tC3sLeLKK4ICKNJD+wbU2UEJSIy2IU+l9gVu1OF3ETugHCDoWVmuIRMwqi5ADjFCSABEBK0oF1BJPwHtUp6QOumPgBGQDkhoIzkC1MoK7Iq6AU9k0R7XAzDKbb+DNubxJpO2B0BL8QnMBoIjLr5XFvLRvrnq0VZl5eXuJMQ88u17UhdPOr0EQJNpgkY6C5DnofZ7fwGjvOV+a5+KayKTrhOlEb1qPwmZJ4iMCAd+pQaKSJI9MBowr30BzuxGuxoTReDU0R6VQGl7r7RJvyF+EZiei9ajA9pjqA76ikSSUx095kDbOTUiQJGEdJ+uAuM+sz/PxULOEUH3doJcIDZCST6yRcIiWEVDihrUZ9lNclRvc8qMjrDLIlquMxaKUrYHKycHnfUMrA5woMP2KZGzw1ZKUZv7NOmtvZTKcp+/bChiUvpaBydE4iYZLwrZPOraoqVe595B7xGCSGj2mX3QU5HMSUyyJ9dHAL1Xd/X3quyZwqp9pXimb3V0gESHgsxocVG0SFIEVhuVn3Mh59eMxjVnpM8yBFpXckh0YmJ7AfVf9Sg/gjxJsWu0pbLJWdRN28wtt99++/Zd0e7IVHNXjro5f7T2PXHtwpHPDGasuw+pBtbAOKQdu5p1fDQwTxGcJe6TrOn1zsOXd7VnY7k/8mQRPf3007col4UUSAP6kB8LnUUUaJseVYDA9w7REAXxOiM9AfZAWuDLgqs+8qgD0XDilfJLAwGYWmRdy2sLDPYsLeCqhTqQ4nq5+8ovQgRcR8Y6vcyiHsAINAA9PagVuHN/nnEyeY8cIagRIsAWyNBOZLSUHNfQU88bAipEB3r2js/pBnkpYlK6JcCkfu0pSuca35fWVX/Uh/UxnRT1C0TOKFYA3fWec+aENfojn4hle2jaa6UN7EW5ZEjngcMidgFo/Qb4lWpIRxNwqn8Spgh74DDgHmEjWxEq9913331bet4+YXT/jNRon31lHsBaxCH7m+Mmz316CeRGaCLabGIeFjAjG6VppRP21bgqitRzwQLoAXOv9N6Jb3TNzu+///6dngKURYgaF8mMqHiWGVLMecB2srHpZGm8sh3yaE9EEKEvQpLs6XOmk3kfOHZ/10RSIxB+a49a+yCLikSo2Db52GfR1yKnkaoIHb0V7eqUxggGeem5+SnbaU5Ur36OuLhenZGxxnckqMcCRBbcP+0xm4ncB/yzmchzc5l7S00ueto4rX+aN+vbWUdylSarHnVEsozV9s+5v3am08oslTMbz+lR6mmRR+XO/VLJ3FjPqdP+t/Ya0mllpfP6IEebsVI52ky2OfbN3xwoM1V2Eqzm6/+2mq5DLo4P1lilHD4NLIJ1+Pp0teg4auBYBGvfozfTdyyagW/vLZ6IAnAzvdFAGm+/xdQeDsTHP9BmgXef3wJuFlCk54wzzthelTdPlWqhDfgUkeiBtMoDZCyoPYRy7hsJrAAaSBXgKVKmjry5pUm51ncAiAVceUCY70SLyKwt0rW8aj8yKI0v8gFsiTCJQkQIlOV9qSvuc2KberVLelzgCTBsr1cHfBQ9o/d//OMf233qRVrJ4XACbVMPgNTznOo/bSU/kAJE+b3IVLoO/AZk6u9Iyf5eHKYYqbniiiu26E4ee0TXwRHaVVTAs7EcGa/8Nvx7Pz3qZAisaos/oCvvf6CcHQauihAUWSGTvzzagdMIveu0H/iiK7/3W9GwPOtFNK+88spdtME1RZ6U1bVFJ9JJNkWOAClw7N6AnvEQ6FWWNrse2XbdTLGK5EZOG0PZbJEG6bDqYZOIxKOPPrp584tYlDIWGQicArmIMjIjuqecolPpJ5ugg/YsAt9kQOZEao3LdOK+bLC5Y6YKTsKVXopKq4PtGIvsJkeG+uilPXWuc83UpftKqfX7TD1VPlmLFBUpVX5zjbIbz/oqmXrmmjEb+ddn/ovwRPq1rTHfvqwcOBHoons5WiKZzVk5XbLpIkKNmciUehpTrokYNXaLGvYb2SNzHXLDHthJD0GfqX77cikvh8W098ZGfdx4apxMZ11tirD2TLzGTf3Ra9exMTaQw2G2TRvIZYx873vf264r8tq81hK6v9Yda2ldBOs4Ao5V1KHSwCJYh6o7V2OOtwaOlSIYGApI7S9K05OblxKILlXKd6Iup5122gZgECz/HXIQ4AL8Sj2SyveiF71oi9IESPIw56nW9rzpvgMKlIUsdFiCjf3q8n0AJRDRPgxERLqR+y2wZChv333VF/DzewdFdCiG1L+eqdJ+CKAUaetELt8DtsAKIqRdkR8ySYEUEQHGECrRmUhdfdAx3PQDZEROAV/tQxQRGWlgru1Bqz2IM7BRP5EP0FOf6yc4m6QkOytNK3Cdtz6QFqkG5K+99tqtH4AgpJDe/re9O1m1LanePpygNyKCIGLRUBJFwYYidlSwJyJ2bHgx9lTwDmxZdiRFRbAAq4ZlouCl+H38Fv/n8DKZ+9QnM88+c8NmrTVnzIgRI6r3HWNEzE5PrM2Sv/6B2C6wAfIR0SMZqgygTJiUPoRwJI8TCssHSGa55jUIgAYga4dAmtMN6zNIHPKRrsnZQSKFzSWbvWXlufIkJ29T5SIcdId49ltYl1AzgFzIk3ZOl7Wvg1QcHGIfXyDSi5urNwLlsIP0EpGMhO/hKLwOlVOayH7kvP5XXxVWWx93PL3+ATDziPaM96vVxuVZ/0SUjUO/AXVA/EiKu8/rZSxGhmoDoB0hXrLKc9EzvK7mBXsqe04bJWtpHfagzPo+4sUzZS6sjzRv9Fdb8aB2n8e8+vBWCYcrHx4ZBIv32FhnVKCfJZu8pkgTImVs6LOVfQyTYwRBENcYQIbmBfNre0ebHyofoTEfID5LkJFPfYoXzTrBM4pcmzM2nQiE+jnSVvnqW3/XXrVtxi3GNuVXr3QsoqB9uL103Xyi/+4aal5h7HBvPYH/+9//Lhz5vIHHld+90MA1MO5FM16VeFEaiGDtIoOMWHAW0Nzl2SpNC+QXv/jFBxuJAyEIkmObN6Y+ANKCGahpIQ2gd8qdP1ZXFmsWYh6v8g4QtqDmKcoz1sKrDNbi3TPlaPjK7Fn7OWz0DmQACbwTQsWO3pZ0ETBrMQ9cVn4gMKAaKBAWk4fE0fPq1Gf6yVMQ2auMZCikUB72jADA/WbJTkeIKeBV+b1gGAAvv4AxghHArEwEAZjigdzT/IA0h3UAPMpdYFzbd7+THj/+8Y+/9oMf/OAmZ3uxkj2C+cc//vFGuDo50ElwQFbyayvgrd/CxYCn7nWt/+QDVheE8hCVZzpNJ4VRCuUsD+2JGEX+0pN9YOWnbOOi9ipktZDX9Idg9FztkJ6AduOFR0Q4lE/EIFnrb+UVeLTfLWBbH6jsiFPtbg9UsgVAy6sytW958fQFPPXLPD712/pVJMsBJgB8stB1xoHGoD1VXhbcce+Vr95Aar+TJU9zn+mRfMluDxZiUTvSG1KC9CLLSAKCBBj3bG1KX/o8nSLZ68XwQnAkmaEAyVMfYXIIL49ZZdo7p49VbnNIOkpW/a06CoFTF+GRPJoOiUAYzEv9Xm/ikvpkTN/y0HeF6PW5UQOlL23yVU9zqz5nrCKQ5vqeaR4qr9q6sYC4mtuNnZ7hNUa+9IX0j5gyPpjzlgSpszbok6FBmGb9hy7qX7W94/UzOAgNrA3UD0Eur+rwox/96KY/c+BxDT2ue0dD4pCtC0e+KABy5ftSa+AaGC91813Cv2gNHEMEWe6ORAt4YY3c+xbPFty8UO0DAuhb4AJ2ACCQtYdaAFKBdAs48Of0uNI7ujdZWnAdSe5EPV4VIUXAa4t9z/PetCgDd6zOAE95IzwsvQE58tqrVR59Xw8Ca3LAgKcrWYBe4C4AENkJ0Hq+sljdIyj9ly7gA8CUNgATIGf1Ln9ej55v7w2LfDqvPukQKOQtq749x9PR/UA+8Nv9/umndMKlqmfXAZfkrN2rU4eL5IXsPUrJ0+ldf/jDH27lfPnLX76BpCXtldEfQhKw6q88EUr9Q0iUMDCguevSCL9MvvYPpY9069j75CgENd14GW75kQFYr47IXPfe//733wii0DReyshzeS+A15bp3jH7Ecz6X9cC2xGArvWZdy8iCHAC3Eiv65XNu1s9+keYq28y1KaIV2S20NEOW9kxKH/gtDbJO8STa89Q5eepFUK5nr10VjqnzykzvdQe1Uv4nj1OyWoM8DCqG28xMoXMm1vWO+WYdd6XPnnJ9NF0lX4QQkRFP0GEeM94vPWFftd2PFjJF6ntn1FA3sICEV1Eo09konv9d40HCwlhkFkPFu+NOW09o4gXjylSiOAaU/oK7+h6gc0f9Nv4b56ozdcgVN7JufNy+SRX5agPspds6R6R5PHeUMPyWrLdb6enNockbzKQu/YutLlxWz/LO0qfyWGelr6yei2GEM+jt9yaehGsF40urvzvuwYugnXfW/iq3zNpQIjgMVRCOMda9e66ZpHus0U9sO346QCKxRAIAl4t0CyreUACoYAGIFL6nm3BjEyx0rJcAucWblZXZAmYAzwCkn1nmWZ9rhzhfoFKhClQ1SIeaIw87qEDyVgd7W8J7AkpTGZ7YoBtJ4YJB6xOpWfh5j0CXLxwGIlYAlz+vD7apnQRB0e5p5tkcOS7fQusw+oIrAJP6Sa5epZXByitXAC256tD17wQNeJQKGDpCzFLl8kZiHdEf88kU7+BXjIng3fiKJu3AtGmh/INgK1VPG9N6YQD2isjdLBnAnDrPVhvlbwBtnQTkahOiH9y1Sfq28kqPI/FHgHl5SqPPErJKrSptopkVw7ihuDypMqv8ur76Quh9m64Pc6aZxNArS/UNsYI44F+kw4cniJMC9mpXxc66X1RJhr7WUpv704yIEvIp2v6tjC78jEutP16rxBw88V6KY39yGN1QogRJGO5MtxDtGoD33nWjEdtzeORXhzMkoy1cZ7FDdWr7RFahifGmO71nTfJwRw9nxwISXJUtrkpuc1rXeuetOnFHIVwVsaSVWTCdUSm9DxgPJjCF5Ha8hEOuvP+klSk0VxgLt++Yd5DNNWPbOW98xHZ8oY6fl/4ZWWn+0LQG4NFCzQOmitqa3kaP8mV56q242kzT26IoOceh2Rde7CeCWJcD99jDVwE6x437lW1Z9fAMURwrX27CFlw1/IJMO0zFtzANNAJMAGlAYeAh03miFkHPjhVT+gLoClcp433gQfHogNZgE9lKQ8pARiB157ZvUXl3TOBnepkX0bfS+edR5GFyvW+nQABL0CHayBnCBnrbSC0dOUDQDgimlXbKYdIJZDvN/lYktOlQwzSP49Tn8kRwA4sdRohj51j28lVXkIwK6/vCJmwwEAM/ehtvH/9BqLotnq1vy3iQJbATsQib1yy9bzwt/qBZwG/2qG68d5p20BX5In3sPTpNss2EJVeIgWlsw+qfgjkVRbCIYxz6wUo89DwulQGAinUzl4PJBsZAniVz8NS+/c9wFhbAM7pUBgeAlSa6o2gIXHao3qSp2fKG2lId0Jmeb2WtCDF5OJtXS8uYB45rq0qT1sjAdU/ucrH/jekFUAGnp1Alz55pemat2M9QrxElVs7+d33+hjvMW8mIwzArI7IA5KmjbZsY4BHVn80NtOdwyw8X748yowVSN6GE/ec8VK6NRoZb04Y7TejU3mY+9Kh/YnVrz7Aq8Swsh6k0vMYJTtPrDl057nub3uYo4XtLnFa0qW8PtVr5wJzL++S/sQYx9ixnkNeWXOc+cV831hPXvMbvfebt/GNN964eW21JSJ4NBTqw8rwew1Yk+bCkc8ONa4c7qEGroFxDxv1qtLz08Bdx7Qr4WjhQ7BaiACiDflaS3RWR1ZxAKd8Awe8AizpLaKRq14sbNHrnrh6nxEH4SnCV4SClEYsv3AyJLAFt/TJHdBgvQW2K9Ox6A47EH7SPV6HrgWa7AkIzJdXe40CyeXdSXoB04hW3hyW9HQJBDsu3cJf2emF3J4hM73zOK2lHijjfaqMyg+QBI4L0ytMLELbX8AknVUPYE0YYZ649RCWJxLbJ30iz97fVbryiFgjO73DDIgEaNU3UOTQkZ5tH12yRs6SM7mc1lbd02vPJF+HpSCohdd1KEP66n5pq1sb3LN2R4ySu7z1WcBMfRC7dAMIIl/9znJePXlbgFAeitIgocLFAs28CLwmkU4eO6TiSAJ5Sus7pRVuVT3ti7JfKP1UXrqKwCZDBxQI17N3C2isDqXvzzHflY/s1Q7VW5v1O6ImbNN4A1p5Gru+gJw3prKA+dV1slZPYY3IPA+NPiIsF7kAmvUbJMdz5hhjRl1Lh2T3HUniTd35Sx/aazxOPGr6ESLDy4vkIfPpvzb3AmvvcTK36iv0yTjkPiMTkqofVT6jg7RrECFv95B013pWH9eP1gtmfPN28aAhncpDIivXeErH5VW+SFK/+1vDlzVCGt5zciFsxn11qM2bM9XT6ZCNgfphOv7+979/85jzAK7HzJpy18qpzx0JVukvD9bzwxtXTvdLAxfBul/tedXmOWuAB+tsYUGu1vq3BOv/Fp8HJ7wBoBazFsyAYYA58Mfa2YLZ90hKYKsFuWuF3/ViYmCoxR5YF5oSMLQA8zABvJW7oTE9Y59KZQQUNxSOnABToKF0LeSBuwB6XhSW2QAeApf8Tk1scS+MKjCaTD3f98Ik96W7QqvKO7ALULDibghL35OdFTsZWK0RHns4gA7WYmFOvA79jmQFvrP0spgH/jbUJ3kQSYAI4QNM7cnqueQI+ADa1bc6ln/XX3/99Rs5sf/H6WvlhWC29yhvU4Cp/wip0yfTv4NSqkOko7pWj4h2/xGo9kfVZyIWAGTgtqPsa6P6TAQTudWfa8vqwcMgvAuoROS7Xtn9lV9lAa/9DjgDg8BjOvAi50LweEy1OWJfnZO1fmafHFLF25GMDk+x+V+YICJe/umjetYXha8Z130iTsnOk5js/TsApnarbwpdjcymV+2PxPd7iTiZeTZ45cjHQGJMSm9cMxwAx7wZQi2XBFYPJMkcgCQj8kvWkAMEiEfH/LZeDkYVeiufHYNIHNJTOuOSDOpcG5CPl5Fn6ejtWWOV/ljdywuB67f+Qz51Kl+Go9oG6UUizT37/M7XPaOeyLL5BNE1T9rbZX42H6dX/dxY1I49u3M54tU1/dx8pm+mI57P+iWDS/VszJjb09G3v/3tW7/n+UOGLZdna9njLqUXwXpcTV3pXjUNXATrVWvxq75PpAEEi+VyPVb7fUkWYsJCuOAGARO60nMRJ3urEAXAwaEHAPSXvvSlG9nKU9ECKhwrcB5YQC4A+/LjBQOqkm+vFVbYglxZgV3W6coEDoRmBYojhIGInrFvQ4gSQBgYSD4WeiAOaOGhIYvrvFh98rh1z2EXG+rXdWFovgOmwL96Jkcy2e+GBCCFAfPeydUJXOkWOeIJqj0qO5mAmsrgtQAMu0/2ZGLJbk9MJCSy1P10+NnPfvZGMpMBuS1vL1ROxg7ACMTzlgSiOl2xciMf1T9wnbyRMqfn1TaV3R8ia19GaYQZlkf1rQ8IY1uwKYQKMeIZrG71twhU+enPyYOQ9AwCumFXXdM3yicdCw3llQDU00tt0jORy75HlErfuGG1B0hrk+phX1P1L4/Kqf6BzEgrAoy873g0bu2hcngDr2T300M6rz3Lcz06wH0yO+AjMsyjo48bX8he/RNI33mi76Xd8W0c7HxRGqGmCBbPmLG/QLr+oV+vlyQ5HPBCZqRIvmQqP2MpXfOKIZp0gSClqwwX/pAF+db+6zHqt7Zaz1NpeLV5xNZwxfOMWJUegRFqyKiFQHa/70hQMiVfv/V/xE/99GPhz+aEyiWXfWQ88OsBta5oe0TffHUkjNWRTpfM93xtz2tr/s+Q9Z3vfOdmDOM522iJ47r1RIvj/yW+CNbTaO165lXQwEWwXoVWvur41Bo4ew/WMTOL1II0i32fFlGL7y6QgFRAMQCJaAhrc1pe6QIyndTWvSzxXeu5wFDkqP/12gD6pWtRFRqUHLw6Lbq9I6pQvkjaJz/5ydsibX8Fay1Ax9JevQAU1nXAnMUa6K1s4U5rMbUJGwkEAoFC+SBhjrrmBagePF2ITroAdoGW6lie6ZasLO/CtSIZb7755g18t0ehdJEgFvv0EGipzpFMxMNBBfZM9BwPQvpALLomBC05auteNF37sV6zSPMIpbeOcI9gFU6qTSIWle9wClb6ZKiM/vIa2htUPWrT9Jc8e4R5ZZR/deaVAUaB937rS5VVOY7sTw6n1vHylG/NAAAgAElEQVSOVL4X7CKwQssQCHuoEHJjQzlAb3qLLEYAnfpXmFMy9bty6vd56pDrgHdkqjYNWJZXek5v6fBvf/vbLeQSGVhvD/JXnZyImcz97vnyqpyIQtfTXd/1WfVJB+XldQJIsrFonFa3dGT/jz6/c4TxwWOy8w2vivFdefUVIWz6X/cZHfQz7+Yqv9pD2dp95zBETF/tXtfqWxH+8ur0OuHI2xeMofL1OoXaJtl4SNfTiIgwaPAEdd3801hc403l8RwhsNJ2r7wiqEvEkU0hfPqBPaV0Wtvor7U9j5W21mfVRwQCMlQ+O8dtH6FHOi8Pa4I5Dblb4r7rSvWsXo3J2sMevN7t9r3vfe/BiZXI6hKzZyFY8+yFI58aYVwP3mcNXAPjPrfuVbdn1kB7sCxsx8XIAm0hXSs2cGIx696GAW1e3es/8NF+GSBgQUHPBvIKD+vZAHGAoJPXApl9dyBCZQIFgD/yspbi8mnxDxjlGWhxDvgjCEJMkJOu9wfQB2Qry54ReQsxko4Xqd/VCYkMXPJysBoDWpGBQHXAOXDjyHYWaboEmpS9oBDhA1DkTd9AfM922EXAu+/pVr3oIn2mjwXC5ZMHKOAnnG7B75LJrgOO6aF6ffrTn76B+K7zlCFyQF6Er/rXtv0JF012bbsEvjTIc/pFMPaY5+4H+APDEY/y7Mh2L9qNsAgdLO9kq7w8R/1FNLyLqvyTrcNNAMn0Ljyu56tT9a8fIYnpkpXdYQhdQ4AR2a5V//oDAO1odce6B9brt0goOSsvw0F6KI/e01W9qnftXSilfT7JzNtY2jy5QmHt5zHOyt97wdKZEwmrP49YeuJRqA5eTKvvlWdlJIew3mQREoYM6c/aePffAPb6aL/rV42V0ptz0n11k3fpKpOXz0uZjUXGg8rmfTF2kRwELh0Vglpd8wCnU+1NF8hWaQqJTpZIsvFoXDF60JFQwHTFi7V1dp3ekQ4ktnLLu3yEAtaHGIYQVh4dZexYNEeWDy99z9PlGpcYcMxv5n6/9zpj164ZDHRbDyTLtWQmizHVteqV4aT2KJw2z/d3v/vdm954nRHd9LH7746GwbNFc9er0h/WwgtHPjPSuDK4jxq4BsZ9bNWrTs9NA+9+97tvLxq2qCBbj1MAAvawZ1grLb6BpcBi4KuFXPhVi3uL53ve856bpbLQDy8TduiE/UM28Tu+F5BtYS0/e1BalAPXwv0WWLGyAh9Ct+jBHgbAizW5PIDBdCRURsjLWk95j1hveQEAr0hAh2NEOjvgw0uHKxMw5gkARJFBHkCyCDsSwpeuAKZ0HrmqrMhD4I/HCXhDRtItcKlfIKJCNtOBdMCieiMMlVOdauf+aqPagXfM8dWIHb0uiRHqJG9hnEAlj1SgN4CPjJdX7U4XlZ+3K504eQ9R067Jlt57Fiksfwc8BOwrF3ArnQMryotswum6V//kLUMA7NtbGe1d0S+qS549IZD6QgTK4RuOF6/sSGrl5vFy7DsPV5/Jrm/xQvDqdD1Z7HVK1xG8iFv6SG/poHYq7747MCS5G2/2v9lzJOyr8ZxsPFhC1AB/3qkF5jwhG0q584z3IfE8G7/JL0Su+kSMu5ZsCHS6YkTRZow1yArZkREezepZe0Q411NWmTw++vtf/vKXW/kIlXoz3vBmMoww2JhHjfHmwfoxWRA5sje+HSyBhC5R6btn9C0kxByDSJQPcqaPkI/RRx7mPfmbe2r/8tt5z3zK2GOcM4jRUem0ZXnw4CHcldG4bO341re+dYtwcPDNEr1HrVu7zj0q7dy/cOQTKOtK+upo4BoYr05bXzV9Cg1siODRgyW7hxGptVBacPc5BGuvtbgH7ALhGwIXgEM2eLTsnQAqAMGAAkIFGPP6WOiBJSE43T/mx0ps4ZeGR6bPrvlsoV/PEGuyE94C8Dbkl5alHahEjPIKRHQCEAGawFsnKLq/bbHAsbSAIgKRDOkToQoE7yECpfvPf/7z2s9//vMb4I/kpIc8OZE8hMJ+keoXiAakhOUBv6zeXh4NtNFt4KhQzABnz2orIVpLahG09b5pa8+xovMcVP4C5foEL07EgwWbh3FDGasDT9MSpK4jfUh1/ShAnT7rmzxKyQpk9730AGtpgUUvNy5t170rLZKVhywd12Z5jljy60e1w29/+9sH+w97PqL64Q9/+MH+GaC35wLzGSTs2RFS5RATIZTp2juE9FOej+pRPvXD+kT15gmqr3Y/40dkltcQwapPOU4eOF9Aj7C7p7+UPzBuvAHA2peueU8ii5Gsrm9/sDdT30ye5AL+EWPlrFcnvSCxPC9Lioyznq2vIUgRkuS1H6oTMPsd+G+MGT8MK0i8MDlzo/nV+Kq8xs6///3v2/hxuAUCxHMtrK+66PPmin5rgzWAmVeEDSYjQ4pDJPqNFDM0bXrjEgHbufNoEDrOf5Xv+Y0E2KVL2ydHc2TrRLI1h/3iF7+4jQ+eR4Ry50vf6XXzvgjWU4CE65FLA3do4CJYV9e4NPAQDfBgHRelu0ImLMbuAwktmmcLmfQWuwCAMLrAT2FPWd5bmAOa733ve29Ast97rDSQXT4bZgQQLQAAlpLRxn1ESHjZbla36AI4Fm1y2swdYAmACjnaPFrws/oHZp2Ql2xrlQUsyjeQ2ruzArL24XzkIx957QMf+MADUhbAX+u2vAA3XjPhM4FlByCUBhmr3EDfT3/609u10hTyZj9O92121168JwBpaR1jT7/95kFLNp6lnolgFSLIss5LgYjQbXJu2Fzl98xRd9smyA0wjfxuaNDuE9P3kpH3sz4UAVpwq1ykw0mSkZcIjvef0RcCD2AC3ryCdFNZkdGuBxKR18qLtH3oQx+6haBVjw6VKL/CRx2lXr0qu3ECoNYHkwvQdGqbkxbTV2Sk9PWj0nWvtvPy4cqPrKh3bV75wikRUWQBcXSSZL/r7+VbmupoPyBg7pnkECKoDt3T9ggUnRrX5hlENn2lh3S0nta+y7/ve0qi/rFtjdghV+mIVyXdIUXmG0YW19MnIl762qhxH5FGstWlsZ6Oyp9BhyEFwekTYRGS2zUhu8mBLDrMgTcUidHOxhTd0bExVHpj2HhH8DOOmCuRydIjs+VhTugZRpXaXht2DdFTJt1re7pWJ2MFGex3+fQ7Uv+nP/3pNiYYS8h4lv/DFvyV4wmAwYUjn0BZV9JXRwPXwHh12vqq6VNo4F3vetf/W0tqC9qSrRakR5EnwPJoRdzFbK2dLLC79+N973vfzQuTlbxQqBZ6HiDEBJARVoZUIR6V0aIM/ADppY+EqAfrNLBjke7T/rAjuWHVRRD75DGwVyg5hCsqq+d4eng6hEYBOt0PRARuP/GJTzzIA/hCAIGwDYsSigaQAE4LPgNKeSUiWIBQehJ6GVADhBHSnu+50pen0LRkF56lHbUL0NT1wvW+9rWv3YAnYlO6iEG/9+Wmlb37UIDP9HWsF0C4XhAAUxttGBLSDODzuNZ2tbH9KJWJaCgj8hshqg4RX96x6uE4aG2DuCN9wDFjAFCcFysCY39few4jOUK9hCx68TAgGXnXdqXtfWO1S9cqG7CvDnmuCqVy3fH8kZOMGMByefOmdS1Z8xj8/ve/v+WXzOnWeEGStXt1rw9VXs/n6RKaWVoEf3WyeW3/1oeOxg7eaV6f5ojqYT4xzoQI9un0QCGmwDtS37PCPZGFykcc6Xy9WOXBI2SPknmPjOYz+jHekaT6z5IPHl11Xs8u8snAYk7rOsMOb5E5mrdP/0UKjUuf2ogOS28/mP1cSyj1Se2l3Oqf/tYIpI9YC5BbnuolRObrDW/kibSPLI9VY7A0Dg1CipeMPcnS9xQk68KRT6LgK+0ro4FrYLwyTX1V9Gk0wIPFMmkR9dsi5rfFacvaa7uwWuil3d9ABStwi2bW8M9//vOvfepTn7qRrRbyBWr9tqcFeerT+2Ja8JdIAeiAwC7uvAwAAnDDsh3AFTKznojABk8R0OwIeuFwSCow7+AD+wnIxZsDTJGP5bv8kwGIBIKQBV6nSMLuewAEA5oBk8ptj84Pf/jDB3ttgE86rWwhZdU9GQLZgGu/A10ILFKursonax6yb37zmw9C59rX00EjES8v3KWfnqkOyYIYAtzIKM+BPsGjsf0TudSH6UH/RLSRuX73h3DQe7LII89Mz+eBKD95IX6AOYKlr5Uu/dlLyGuZlyMikherfpQ3Rh+2X6080433+kTIhOmVRpic92Yhc5FoMhZWVf5di7hHpBwmgijq17WpkNUOpfjvf//7YN8PktGnMecQAkBbqCUy7pj/9eQhautNWoNM9S0/xDWZEABej8a2A0oQlcruurDFdF7/Td/JrC15WHlZ3DcW9eP6gnv6fr/1P/Uo75331iO2hgd9HJlgcDj2b31Q/5G+uplv9G+vK8gAUP/s2fSxBGvnb0SQZ8z+Sf1sSWZ1qn3NScbjhjUihj3ffXs0EVM6NZ+ZE5AshNBYRvzIX7/+8Y9/fOuH5thdV+R7XKv83n71NGviyTMXjnxOiryyuV8auAbG/WrPqzbPWQMRrLOFCQFikVyCdVzAjqTrYfelPVqqkYeAQmGCX/jCF24nCjoVDRiUboEukGxTOw/GXTJb4PsM6PJirEU58B2wAQoCEgA50FT+AUJ7d5CO8gUWyqNnS+ddSEAWzwuA4/meBS6BIBZs1mJ59qx9bH1HQNfSHeAMpP/5z3++ySH0zJHvAE669u6vnmfFFu7lsBAvpUVueGk8w6v2jW9848F7awKHgaVk7Xlt1CePFdIkpEmoHou9Z4DQJdnAfLoFhtMdktUn0K4c+QLwykW0ePMARp64Pp34V5+LfAGRlcloENjvtLPapKO+k40XRV9K39pDCGL9KT0FhHmFvMOrexkiykd+fUZukBQkS/ig4//tIavsyqq9S1v7BdZ/85vfvPavf/3rAQmnZzqkn+rOmEDXiLeT+9JpMvKM0bEDITZP849xQ//9XnJTPR1dz4MpLLW+Vb0az8mQjMaD8cpDSXfGqFA4pGk938gSeZcorueoPIXZbTidNAgTufstPI7hiZHHPk9l8yoJT/7Yxz5225f0j3/849Ze+jEvm3nPHGKMLTExZjc0UnsjzvTGE9l1+86UZSylW+MN8drxRiZtXT71WWTOfN7rBdoruu95o5dd+qwx1pHnvCwes7tw5AtW8JX9y6mBa2C8nO12Sf0WaeDowVqPwBKUhy1kR4Lluc3L82vRdZ8l04tGeVey1LaXJ0BRGBXrs5CcXWRbhIX4IDDIUeDnjHQlE4CxXieAByj0LAAISLAMs3grD0BDnHouMBEoZW0GfoCo1cuSz/XYBKSE1iUDsFp5wGTphdIkX78D8YV+/frXv35wnHjl8TT0bHIF3BEVpKIy7YXoOxAJbGsDJC2yEAmIdHz9619/cOAH72L1La1P3hCHcgjRXKt29UkG3kkhWuu1K/90k/y8TuWpXftMLiQwvQiBIw+CHampPGVuSF06QHy6n7wdzFL+3sNVOwt78n4oXgd725CIygpUei9VbdVR35EhOtIfGRK0B1Kjv5euuiQjObsWse93bVKe9u6pb/fyFvzud7+7ebz0b2NjyWt1S8/lgZhsGQ67QDgRivSDwGzooDGzXpbK483s06E16TrP9npsu6/PN8bSn5NDl+ymb/OKcMw+7WNzkMR6c7aOdLCkaucM0zUCzROmvyHl2ko64whJKh9jPH0Zc10rr/pJYcR5iDsEI4+jF4c/zLCFVGoPRNFcZbzxzCLIyePAECRSiLA2Xi8WAnVsz9LwHNeHhE0a04UB9l6rXqnBs0+na7yw1rwAL9XDVtwLR75FeOQq5uXSwDUwXq72uqR9izXQHqxHFbkAb0kXgHG8f0awlIFILClbbw3AwYoKqGZx/8xnPvPaRz/60VuImXcHBTwCVIA6QoC48HyVLyKS3OtBAZoCl5EMHggyI26stEL+kpEll/dA/Xq278BiZbLEVp76rTfGXicgqDRAM4szsKHswE75Ai/IJ2Dm5LH24fzkJz+5gWLHG3evPwBVeT4rS1hjdUEOAVd1097SexnsV77ylQeErvaprex9qYyAYXuCaluHEiDRC9SEQlY3IWsRlT2qnP61ZXWM8Gh/AFdfo78FceVdWeko4qOdtQdZA/KFPAb0C9froBYha3mCkKj6Ek9FaZO/+3kdOnEushAZLISvT0QiclWe1U+YKoCvTxUSly4RhMiT0x4ro3TlU7/gdUA+A7G1ZYcGpK/qG4h2yiHDgvAwnlaeWt7T5AWkefHSn5dTA9XJghRrh57T5kgWL5E+b5zWRsL9CpFMj0iSflleXsDc9yXftfWSq/pb+nV0/t///vcHB+fsGFBPY5wXmTxHeXceZIwhR89qB3tLm8eqS+3fp32f+rm+Wl68Qd17/fXXb2S5PhDJamwbg9ufVx5yMDYJf6wMhi3kMjkb9+YUY9Icpj+Yu/pcr+CO4ebUwjrzLDqAxVhtfP71r3+9vZKAUWjnEvKvB+siWI9ara/7lwbeOg1cBOut0/VV0kuogY5pX2sgAH/0Su3Cth6eo8drVXC2GK53BoDaz+63WK8F1DNCyQKreQ16AWjerYAkEBUwKL2jyDfMBpkADAABQAJwCgAoq7SANguufSLIFBJC5tXBeqDWmr/eFN6b8gkkAyDSe8cRggPgIIn2oPUsazJwmywBlED1z372s9v9/iIJ8klfS6S6D3SxuC/ZS7f9FgLGq7V7wtpLV9sko2OshUSxjtuHlC7Ks/zSdVZ6HgVelEBoQA3YFA6qbyAytU314n3QP3mDkhuA7VmgF/nuubw5HRKRztL9kr36HuJUWT0fyep69ekwiq7bq5fnqnLqo0Ij87KUJn31H0Cu/MhS9YhEBEY/+MEP3owJyVx+CFgyObFP/YX8VV5/pUfqShNh9CqBwhYDt9UjXedBc/ABcpN8e8hM+rbXSn/jiUp2ZSGKvFWIgX0/yLz+WftUF/v/eJ+O5L0y6icIVnpqDuiv9kre9OPwEuUyBvQ7GR00UV4R3Dy7EUseHV4943aJoYMX1iu6RMr4T1aEQX+zf8o4SrfJtPrQz4xZnkrt2fioDhF9RLu+EKHm4UJWydizyJV5qbJr83TOc7XzuLBmsu5ckg4YJxBxhKx8kW6hf+aw8ijfyCyPen3SWF1iZc45ksaHLa/GgTTH38+4NF848hkVeD1+PzVwDYz72a5XrZ6TBuzBkt2RMCFfS6rOFr7j/SNB2/x3EQQqkCzPnVmxWXSX/HiBbYApcNn+rcBpe17Kw/HXFn/gOiBQPgG6AAsiZZ8UzxnCZl9E14EnYXQbclU+gAmLL68cSyxiV314mtLDeqdYk/sMePcZweiT58kBCpVXfXbvRvkK+et7Hpdf/epXNyCKmLHAlydvBW9YBKN69mz31jO2IVzaPV1mUQ/oJ+dXv/rVGyBOrtJ7N5iQIO1bvoFEbcpLiGg7IjwQ7vQ4oFCdgcny4D2qXWuXQFz9od/AZ+kA8NIng7081TeihNikYy8b7nt/Afv6Sd6DwG35AcyO6Bamh6RURsfw8/R0/c0337yF5KXnynNIRd/zcBUqWJ+ufSMOyVz+HRainSq7/uuFwfpc99dQkJz//Oc/b//JVvnJ0mehWQA7Y4L+qO21M732GylJrsZZday9qg+SYFwnT3npa4C6Md2neYXhot97P52398j4SfbKSiakNj1VluPGzS88LN7/lQ6SASnrN1mrj3GfzLzHvMXII9K+8xFC170MHshC+Rk32y70zOhg/tMePLY8pA4rKa9kR2jNOXTWfQYZYbfmFx45ZJLMa3gQprhz1hq+tK+9bts/agtGq8ZSr4goBDAdOOGRLNp8jXz7/Tktc8+azYUjn1WD1/P3UgPXwLiXzXpV6nlpYD1YS6aOhGgJ09kCuATrjFwhbvvskinfj4ROvkciFtCwgV74H9AHnAcgvGTVS43bJA+sAhFCq4QXssgHLrzrKTBq7wlAwjOQVT0g5FAEwG/3UpTXEZTKh0eNp6J81hINHAJ6Pdd3ByywDgOLDiAA7ss3oPPGG2888Mhs2A1yaT9G+XcMeJ4VYBbhrKwNw0yGyBMAmey9JPVzn/vcg300yZEe02FlRBKqkxPgeLh4UegPkeQNqn48JdUJ8dlQKhbxnuXV6HtllA9dyzs5qqPj9auf0MJIC11XRgRr300Vae03K/0e+Q6Ml3f16V59Nj31SabyjPwgXvVX++Equzr3x3vEa5icPCD2i/Eq9hlZ8+6lnq+MCF3/5VWIXO1bmsBv18oboTb+1U371m/oEBGq/EhedU3ne0pd6YW/6XO8qLwMCI20xgXibCxEjhrHQmnTYbry7re+R8TLly5Ki9z3fM9Uz2RwgIjwSx7dyi0vJ3j6vSGqPW+fFTLLOIMs8UbrU13nleINR/Qbn9Uz+TZ8NfmRmT4rszkMuaIbXiZH+dfnql9GieplHuVxS2cOnUn+2q1+6dUNeWLrG11LNnKYA4WBdnjOzmt5p/QVXjskip4YlnbN2Hn/IljPa3W/8rk08GI1cBGsF6vfK/eXXAMRLAsgEvSoKp2RpDNy9jBSdiRhRw8YQgWELdESzhVw2I3+QuuEu8ljreAs08AbKy5gDrD0bNc2vIbll+eq33kbeEHogLW5T+FCQCVdA18BJtZq4CcPCU8Ma3fAa8F9eecpEs4TKRACtftIdt9IYUEB7XSQ7I5GDxT1H7gvn7wmhV/+8pe/fLC3AsGy14dlnW4DYuoW4fS+KwRGyGH6ANZYuktTmBaAWvk8W4FjhCOglxwBNZ6uPdSga+mQhwYJsV8rQhRpAhjz0gVEqzNy0GfEwxHo5RcQTbbCFJFRJy4icZXJk6EdkZHazoEbwH9tJNS0+vE8VY69SfogAwKywyuS7nlRSqv+PDFC1hA146NPIWUBbYSmOttvGIB3aAhvhL4k7K22qazk7RCaQioD/7xYxoNwQwaC9F+78awggggID6XDFNJt3x3+YRwghOWnnapPcnkZONmdvFhekY7KR54RgW0/BKYxVv+IQHqZs71eyWl/EfKD9PY7PfXP67dkSN0RmuRBynmkhcw6GXG9ibyH9Q1zgJdoVzYizluNDCLHS6AZVqQtTfpziMmR8Ei3hg191b1+I+BLyJFUa816sh617ryN9y8c+TYq/yr6nauBa2C8c9vmkuwdoIElWM9DnDNPlHzPiBkSdEbQdpFeQmYR79qCzAVmgH3X/CFmQnUQMeFWQuaE+SEMngMiyCzdElOgozTyLV1gJZkWgMgHIAdIAJ5AGDInhGnDl7pf2Ygf8tF1oB0oY3Enq9AnZQKbx/0aSKawKFb+Be90zdsFyG9fYJVHmIVNIibaYskBkNing0wWDK5MgLQ2QaQrj3dxw8AWcGoTZWs3+WsDFvj1RiLq0ujH2+9cowMehQW5vIK8OKtfegVU6VU/Nk62zsd+Jg+kRZ/jbYkEIdH6vfwQgx0f6kem6u85bazePFhrzDiSQ/2Ql0t+vCPGNuIifZ/JibhrM21JV4wx2ouMxqn85YvkyNc4MH7ISc/rXUaEV0ZEYueunSPoVp9AYnnXtJ++uW2zHkHymof0EfXdcvTZDQ3UhuRg2NJnt7/vd/mv/s3P5qg1lp2tCc9j/XlBeVw48gUp9sr25dbANTBe7va7pH/BGkCwFuyttwgwOHqcFkwdSdIuzvvdgrzptyzXd/E983TtfUBiAcAu7A/Lcz1hnl9guiBsgcY2iTQLqAGrI9k81v/47BLQJT6A0FE2ddtyAMDNCzFAxDbNWrS3rRckr5wI1oIl5dP7EkXg33MLfJW35GR1vm23+liQrB/Kd4n6Wsf3/vapI9lZkqXNV1++A/6r55VlZT+CVM8umNW2q7sjGVg5Vh9nbSEtHajntivZpQGEN+8da9LL+zg1rS6Off8s7bFNz/S0dd52kxZROxKD1f8xD/rf9t15avvgWftu+52NPbKctdHKeSz/2I539c0zkrhGguO8dabDrdf26W3vx1l67uoLZ8/u2Dxrr8cp721Kc+HIt0nxV7HvbA1cA+Od3T6XdG+zBhCs9UxY+I+L4IKzI8k4q8YREG1+QMISkyUMR2Bzdu+MkKzsynNtgdURNC+wWNC05OFMH1vGgrrVx5Z1F5Db6/t9gdNdOt96HWVYAtW9BdMLmO8CoWdyHeXoWR6HLR/h6pp2PgNkR5B6BHzkBFjvuv84AG7B6RFIn4Hl7cP7rHZXr93Tpr4LkM8Ix3E8bZqt66Pa4NgHj2Nx21n7HK/pG2fAe/v9kqAnmbruGs9n1x9nbnmSsnds36XLs365/ekuOe/qc09CPI51OSN+j1Pfx9HlMc2OgTPdPKrej9tWm8+jyPfj1PUtTnPhyLdY4VdxL4cGroHxcrTTJeXbpIFjiGALIa/QkqAjGD8D2Udwf1ywj4BSWWcAYwHslr2EZ8HvhuAs4DwCoKOMR2C8AJTnZ5/Z/O4iYqu31YHr8jsD+EdSujo73jsC/mPdun8MKwP6j8TrrA0eBtiO1vatZ/3nGAp1Bqru8vRt+x3J49kwOSMqZ9ceBRYfBvyOQJRcdH70NtzVtmf99NjXH6dfbNuf1cvY2j6nnDMd6ivdOxLZfe6MdNxFJs509igSsGWdja+7pskdG9Icve9nIP+svDM9bR3P5hRlPk79HjXVPy3BOspwppNj3YTc3jXHPazPPKoe9+j+hSPvUWNeVXl+GrgGxvPT5ZXTPdSAY9rPiMMR+Pl9ZrU9W8yBkuO9RwH3VTPPiL0DwMcRTJSnULNjmk27oO0Iio8g41EAce8v8SufI4Hp/lno1V31WY/PWTss8Dnme9aWGyq2+niUZfkuEqz8Y73Pfm8dj7LpI0eQvsTwrjTbTx4XPJ/1vTMgfyQmx3ppY3XbENW7SBR57yrvLGTuLvKiHmeeruM0dTZe9XX3tr7HfiCqt7sAAABHSURBVL06OyNYTzotPg8SsmP1aUnAcXw/rB5nBOtJ6/0k6c/mlkfJ96j8zwwId+lgSd7zaq9HyfcOvn/hyHdw41yivX0a+P9mv2osh7pRb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read and roes 2.png"/>
          <p:cNvPicPr>
            <a:picLocks noChangeAspect="1"/>
          </p:cNvPicPr>
          <p:nvPr/>
        </p:nvPicPr>
        <p:blipFill>
          <a:blip r:embed="rId3" cstate="print"/>
          <a:stretch>
            <a:fillRect/>
          </a:stretch>
        </p:blipFill>
        <p:spPr>
          <a:xfrm>
            <a:off x="-3837577" y="0"/>
            <a:ext cx="9628777" cy="4724400"/>
          </a:xfrm>
          <a:prstGeom prst="rect">
            <a:avLst/>
          </a:prstGeom>
        </p:spPr>
      </p:pic>
      <p:sp>
        <p:nvSpPr>
          <p:cNvPr id="8" name="TextBox 7"/>
          <p:cNvSpPr txBox="1"/>
          <p:nvPr/>
        </p:nvSpPr>
        <p:spPr>
          <a:xfrm>
            <a:off x="152400" y="5105400"/>
            <a:ext cx="3733800" cy="1200329"/>
          </a:xfrm>
          <a:prstGeom prst="rect">
            <a:avLst/>
          </a:prstGeom>
          <a:noFill/>
        </p:spPr>
        <p:txBody>
          <a:bodyPr wrap="square" rtlCol="0">
            <a:spAutoFit/>
          </a:bodyPr>
          <a:lstStyle/>
          <a:p>
            <a:r>
              <a:rPr lang="en-US" dirty="0" smtClean="0"/>
              <a:t>Strikers leaving victoriously from the mass meeting on the Lawrence Common on March 14, 1912</a:t>
            </a:r>
            <a:endParaRPr lang="en-US" dirty="0"/>
          </a:p>
        </p:txBody>
      </p:sp>
      <p:sp>
        <p:nvSpPr>
          <p:cNvPr id="9" name="TextBox 8"/>
          <p:cNvSpPr txBox="1"/>
          <p:nvPr/>
        </p:nvSpPr>
        <p:spPr>
          <a:xfrm>
            <a:off x="5334000" y="5105400"/>
            <a:ext cx="3657600" cy="923330"/>
          </a:xfrm>
          <a:prstGeom prst="rect">
            <a:avLst/>
          </a:prstGeom>
          <a:noFill/>
        </p:spPr>
        <p:txBody>
          <a:bodyPr wrap="square" rtlCol="0">
            <a:spAutoFit/>
          </a:bodyPr>
          <a:lstStyle/>
          <a:p>
            <a:r>
              <a:rPr lang="en-US" dirty="0" smtClean="0"/>
              <a:t>Parade through the streets upon the strikers’ victory, 1912, Lawrence, Mass</a:t>
            </a:r>
            <a:endParaRPr lang="en-US" dirty="0"/>
          </a:p>
        </p:txBody>
      </p:sp>
      <p:sp>
        <p:nvSpPr>
          <p:cNvPr id="10" name="TextBox 9"/>
          <p:cNvSpPr txBox="1"/>
          <p:nvPr/>
        </p:nvSpPr>
        <p:spPr>
          <a:xfrm>
            <a:off x="4191000" y="6477000"/>
            <a:ext cx="1219200" cy="369332"/>
          </a:xfrm>
          <a:prstGeom prst="rect">
            <a:avLst/>
          </a:prstGeom>
          <a:noFill/>
        </p:spPr>
        <p:txBody>
          <a:bodyPr wrap="square" rtlCol="0">
            <a:spAutoFit/>
          </a:bodyPr>
          <a:lstStyle/>
          <a:p>
            <a:r>
              <a:rPr lang="en-US" dirty="0" smtClean="0">
                <a:hlinkClick r:id="rId4"/>
              </a:rPr>
              <a:t>Source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GREAT RAILROAD STRIKE, 1877</a:t>
            </a:r>
            <a:r>
              <a:rPr lang="en-US" dirty="0" smtClean="0"/>
              <a:t/>
            </a:r>
            <a:br>
              <a:rPr lang="en-US" dirty="0" smtClean="0"/>
            </a:br>
            <a:endParaRPr lang="en-US" dirty="0"/>
          </a:p>
        </p:txBody>
      </p:sp>
      <p:sp>
        <p:nvSpPr>
          <p:cNvPr id="3" name="Content Placeholder 2"/>
          <p:cNvSpPr>
            <a:spLocks noGrp="1"/>
          </p:cNvSpPr>
          <p:nvPr>
            <p:ph idx="1"/>
          </p:nvPr>
        </p:nvSpPr>
        <p:spPr>
          <a:xfrm>
            <a:off x="0" y="1371600"/>
            <a:ext cx="8991600" cy="6019800"/>
          </a:xfrm>
        </p:spPr>
        <p:txBody>
          <a:bodyPr>
            <a:normAutofit fontScale="70000" lnSpcReduction="20000"/>
          </a:bodyPr>
          <a:lstStyle/>
          <a:p>
            <a:pPr lvl="0"/>
            <a:r>
              <a:rPr lang="en-US" u="sng" dirty="0" smtClean="0"/>
              <a:t>Origin</a:t>
            </a:r>
            <a:r>
              <a:rPr lang="en-US" dirty="0" smtClean="0"/>
              <a:t>: Martinsburg, WV (spontaneous), July 16-17</a:t>
            </a:r>
          </a:p>
          <a:p>
            <a:pPr lvl="0"/>
            <a:r>
              <a:rPr lang="en-US" u="sng" dirty="0" smtClean="0"/>
              <a:t>Cause</a:t>
            </a:r>
            <a:r>
              <a:rPr lang="en-US" dirty="0" smtClean="0"/>
              <a:t>:  wage cuts</a:t>
            </a:r>
          </a:p>
          <a:p>
            <a:pPr lvl="0"/>
            <a:r>
              <a:rPr lang="en-US" u="sng" dirty="0" smtClean="0"/>
              <a:t>Events</a:t>
            </a:r>
            <a:r>
              <a:rPr lang="en-US" dirty="0" smtClean="0"/>
              <a:t>:  Baltimore &amp; Ohio Railroad blocked from leaving Pittsburgh by workers, July 19</a:t>
            </a:r>
          </a:p>
          <a:p>
            <a:pPr lvl="0"/>
            <a:r>
              <a:rPr lang="en-US" u="sng" dirty="0" smtClean="0"/>
              <a:t>Violence</a:t>
            </a:r>
            <a:r>
              <a:rPr lang="en-US" dirty="0" smtClean="0"/>
              <a:t> –</a:t>
            </a:r>
          </a:p>
          <a:p>
            <a:pPr lvl="1"/>
            <a:r>
              <a:rPr lang="en-US" sz="2800" dirty="0" smtClean="0"/>
              <a:t>Baltimore strikers attacked state militia troops who then fired on the crowd, killing 11</a:t>
            </a:r>
          </a:p>
          <a:p>
            <a:pPr lvl="1"/>
            <a:r>
              <a:rPr lang="en-US" sz="2800" dirty="0" smtClean="0"/>
              <a:t>Pittsburgh throw rocks at militia, respond with shooting and killing 20</a:t>
            </a:r>
          </a:p>
          <a:p>
            <a:pPr lvl="1"/>
            <a:r>
              <a:rPr lang="en-US" sz="2800" dirty="0" smtClean="0"/>
              <a:t>Destruction – 39 PA Railroad building, 104 engines, 1,200 freight cars</a:t>
            </a:r>
          </a:p>
          <a:p>
            <a:pPr lvl="0"/>
            <a:r>
              <a:rPr lang="en-US" u="sng" dirty="0" smtClean="0"/>
              <a:t>Strike spread Nationwide</a:t>
            </a:r>
            <a:r>
              <a:rPr lang="en-US" dirty="0" smtClean="0"/>
              <a:t> </a:t>
            </a:r>
          </a:p>
          <a:p>
            <a:pPr lvl="1"/>
            <a:r>
              <a:rPr lang="en-US" sz="2800" dirty="0" smtClean="0"/>
              <a:t>(NY and NJ to Indiana and Illinois)</a:t>
            </a:r>
          </a:p>
          <a:p>
            <a:pPr lvl="1"/>
            <a:r>
              <a:rPr lang="en-US" sz="2800" dirty="0" smtClean="0"/>
              <a:t>(St. Louis, Missouri workers took over city for a week) </a:t>
            </a:r>
          </a:p>
          <a:p>
            <a:pPr lvl="1"/>
            <a:r>
              <a:rPr lang="en-US" sz="2800" dirty="0" smtClean="0"/>
              <a:t>(Kansas City to San Francisco) </a:t>
            </a:r>
          </a:p>
          <a:p>
            <a:pPr lvl="1"/>
            <a:r>
              <a:rPr lang="en-US" sz="2800" dirty="0" smtClean="0"/>
              <a:t>(Black and White workers strike together)</a:t>
            </a:r>
          </a:p>
          <a:p>
            <a:pPr lvl="0"/>
            <a:r>
              <a:rPr lang="en-US" u="sng" dirty="0" smtClean="0"/>
              <a:t>Impact</a:t>
            </a:r>
            <a:r>
              <a:rPr lang="en-US" dirty="0" smtClean="0"/>
              <a:t>:</a:t>
            </a:r>
          </a:p>
          <a:p>
            <a:pPr lvl="1"/>
            <a:r>
              <a:rPr lang="en-US" dirty="0" smtClean="0"/>
              <a:t>President Hayes used federal troops who used Gatling guns to end strike</a:t>
            </a:r>
          </a:p>
          <a:p>
            <a:pPr lvl="1"/>
            <a:r>
              <a:rPr lang="en-US" dirty="0" smtClean="0"/>
              <a:t>Nation Guard units established with armories</a:t>
            </a:r>
          </a:p>
          <a:p>
            <a:pPr lvl="1"/>
            <a:r>
              <a:rPr lang="en-US" dirty="0" smtClean="0"/>
              <a:t>Labor Unions developed</a:t>
            </a:r>
          </a:p>
          <a:p>
            <a:pPr lvl="1"/>
            <a:endParaRPr lang="en-US" dirty="0" smtClean="0"/>
          </a:p>
          <a:p>
            <a:pPr lvl="1">
              <a:buNone/>
            </a:pPr>
            <a:r>
              <a:rPr lang="en-US" dirty="0" smtClean="0"/>
              <a:t>Video:  </a:t>
            </a:r>
            <a:r>
              <a:rPr lang="en-US" dirty="0" smtClean="0">
                <a:hlinkClick r:id="rId2"/>
              </a:rPr>
              <a:t>Camden Station and the Great Railroad Strike of 1877 (2:08)</a:t>
            </a: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5486399"/>
            <a:ext cx="8534400" cy="1371601"/>
          </a:xfrm>
        </p:spPr>
        <p:txBody>
          <a:bodyPr>
            <a:normAutofit fontScale="40000" lnSpcReduction="20000"/>
          </a:bodyPr>
          <a:lstStyle/>
          <a:p>
            <a:r>
              <a:rPr lang="en-US" dirty="0" smtClean="0"/>
              <a:t>In late January, the strikers sent 100 children to New York City so they would be out of danger. They arrived to cheering crowds of thousands of supporters</a:t>
            </a:r>
            <a:r>
              <a:rPr lang="en-US" dirty="0" smtClean="0"/>
              <a:t>.</a:t>
            </a:r>
          </a:p>
          <a:p>
            <a:r>
              <a:rPr lang="en-US" dirty="0" smtClean="0"/>
              <a:t>On February 24, the strikers tried to send another 100 children to Philadelphia, but the Lawrence City Marshal tried to stop them. Marshals and police clubbed mothers and children before dragging them away to jail. One woman miscarried. News photographers were there to record the brutality.</a:t>
            </a:r>
          </a:p>
          <a:p>
            <a:r>
              <a:rPr lang="en-US" dirty="0" smtClean="0"/>
              <a:t>That turned the tide of public opinion against the mill owners. Congress investigated, questioning workers like </a:t>
            </a:r>
            <a:r>
              <a:rPr lang="en-US" dirty="0" err="1" smtClean="0"/>
              <a:t>Camella</a:t>
            </a:r>
            <a:r>
              <a:rPr lang="en-US" dirty="0" smtClean="0"/>
              <a:t> </a:t>
            </a:r>
            <a:r>
              <a:rPr lang="en-US" dirty="0" err="1" smtClean="0"/>
              <a:t>Teoli</a:t>
            </a:r>
            <a:r>
              <a:rPr lang="en-US" dirty="0" smtClean="0"/>
              <a:t>. The mill owners caved. On March 12, 1912, the strike was over.</a:t>
            </a:r>
          </a:p>
          <a:p>
            <a:endParaRPr lang="en-US" dirty="0"/>
          </a:p>
        </p:txBody>
      </p:sp>
      <p:pic>
        <p:nvPicPr>
          <p:cNvPr id="57346" name="Picture 2" descr="bread and roses strike"/>
          <p:cNvPicPr>
            <a:picLocks noChangeAspect="1" noChangeArrowheads="1"/>
          </p:cNvPicPr>
          <p:nvPr/>
        </p:nvPicPr>
        <p:blipFill>
          <a:blip r:embed="rId2" cstate="print"/>
          <a:srcRect/>
          <a:stretch>
            <a:fillRect/>
          </a:stretch>
        </p:blipFill>
        <p:spPr bwMode="auto">
          <a:xfrm>
            <a:off x="0" y="0"/>
            <a:ext cx="9144000" cy="5486400"/>
          </a:xfrm>
          <a:prstGeom prst="rect">
            <a:avLst/>
          </a:prstGeom>
          <a:noFill/>
        </p:spPr>
      </p:pic>
      <p:sp>
        <p:nvSpPr>
          <p:cNvPr id="5" name="TextBox 4"/>
          <p:cNvSpPr txBox="1"/>
          <p:nvPr/>
        </p:nvSpPr>
        <p:spPr>
          <a:xfrm>
            <a:off x="6934200" y="6488668"/>
            <a:ext cx="1447800" cy="369332"/>
          </a:xfrm>
          <a:prstGeom prst="rect">
            <a:avLst/>
          </a:prstGeom>
          <a:noFill/>
        </p:spPr>
        <p:txBody>
          <a:bodyPr wrap="square" rtlCol="0">
            <a:spAutoFit/>
          </a:bodyPr>
          <a:lstStyle/>
          <a:p>
            <a:r>
              <a:rPr lang="en-US" dirty="0" smtClean="0">
                <a:hlinkClick r:id="rId3"/>
              </a:rPr>
              <a:t>Source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LUDLOW, COLORADO, </a:t>
            </a:r>
            <a:r>
              <a:rPr lang="en-US" b="1" dirty="0" smtClean="0"/>
              <a:t>1914</a:t>
            </a:r>
            <a:endParaRPr lang="en-US" dirty="0"/>
          </a:p>
        </p:txBody>
      </p:sp>
      <p:sp>
        <p:nvSpPr>
          <p:cNvPr id="3" name="Content Placeholder 2"/>
          <p:cNvSpPr>
            <a:spLocks noGrp="1"/>
          </p:cNvSpPr>
          <p:nvPr>
            <p:ph idx="1"/>
          </p:nvPr>
        </p:nvSpPr>
        <p:spPr>
          <a:xfrm>
            <a:off x="152400" y="1447800"/>
            <a:ext cx="8991600" cy="5410199"/>
          </a:xfrm>
        </p:spPr>
        <p:txBody>
          <a:bodyPr>
            <a:normAutofit/>
          </a:bodyPr>
          <a:lstStyle/>
          <a:p>
            <a:pPr lvl="0"/>
            <a:r>
              <a:rPr lang="en-US" u="sng" dirty="0" smtClean="0"/>
              <a:t>Brutal working conditions</a:t>
            </a:r>
            <a:r>
              <a:rPr lang="en-US" dirty="0" smtClean="0"/>
              <a:t> in southern </a:t>
            </a:r>
            <a:r>
              <a:rPr lang="en-US" dirty="0" smtClean="0"/>
              <a:t>Colorado, owned </a:t>
            </a:r>
            <a:r>
              <a:rPr lang="en-US" dirty="0" smtClean="0"/>
              <a:t>by John D. </a:t>
            </a:r>
            <a:r>
              <a:rPr lang="en-US" dirty="0" smtClean="0"/>
              <a:t>Rockefeller</a:t>
            </a:r>
          </a:p>
          <a:p>
            <a:pPr lvl="0"/>
            <a:r>
              <a:rPr lang="en-US" dirty="0" smtClean="0"/>
              <a:t>80-90% went on strike, 14 months, violent</a:t>
            </a:r>
          </a:p>
          <a:p>
            <a:pPr lvl="0"/>
            <a:r>
              <a:rPr lang="en-US" u="sng" dirty="0" smtClean="0"/>
              <a:t>Strike </a:t>
            </a:r>
            <a:r>
              <a:rPr lang="en-US" u="sng" dirty="0" smtClean="0"/>
              <a:t>Demands</a:t>
            </a:r>
            <a:r>
              <a:rPr lang="en-US" dirty="0" smtClean="0"/>
              <a:t>:  </a:t>
            </a:r>
            <a:r>
              <a:rPr lang="en-US" dirty="0" smtClean="0"/>
              <a:t/>
            </a:r>
            <a:br>
              <a:rPr lang="en-US" dirty="0" smtClean="0"/>
            </a:br>
            <a:r>
              <a:rPr lang="en-US" dirty="0" smtClean="0"/>
              <a:t>10</a:t>
            </a:r>
            <a:r>
              <a:rPr lang="en-US" dirty="0" smtClean="0"/>
              <a:t>% raise</a:t>
            </a:r>
          </a:p>
          <a:p>
            <a:pPr lvl="1"/>
            <a:r>
              <a:rPr lang="en-US" dirty="0" smtClean="0"/>
              <a:t>8-hr work day</a:t>
            </a:r>
          </a:p>
          <a:p>
            <a:pPr lvl="1"/>
            <a:r>
              <a:rPr lang="en-US" dirty="0" smtClean="0"/>
              <a:t>right to elect who would weigh coal</a:t>
            </a:r>
          </a:p>
          <a:p>
            <a:pPr lvl="1"/>
            <a:r>
              <a:rPr lang="en-US" dirty="0" smtClean="0"/>
              <a:t>have a choice of stores and doctors (not company owned)</a:t>
            </a:r>
          </a:p>
          <a:p>
            <a:pPr lvl="1"/>
            <a:r>
              <a:rPr lang="en-US" dirty="0" smtClean="0"/>
              <a:t>enforcement of Colorado mining </a:t>
            </a:r>
            <a:r>
              <a:rPr lang="en-US" dirty="0" smtClean="0"/>
              <a:t>laws</a:t>
            </a:r>
          </a:p>
          <a:p>
            <a:pPr marL="234950" lvl="1">
              <a:buNone/>
            </a:pPr>
            <a:r>
              <a:rPr lang="en-US" b="1" u="sng" dirty="0" smtClean="0">
                <a:hlinkClick r:id="rId2"/>
              </a:rPr>
              <a:t>Mother Jones</a:t>
            </a:r>
            <a:r>
              <a:rPr lang="en-US" b="1" dirty="0" smtClean="0"/>
              <a:t> </a:t>
            </a:r>
            <a:r>
              <a:rPr lang="en-US" dirty="0" smtClean="0"/>
              <a:t>encouraged miners to not be </a:t>
            </a:r>
            <a:r>
              <a:rPr lang="en-US" dirty="0" smtClean="0"/>
              <a:t>afraid</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LUDLOW, COLORADO, 1914</a:t>
            </a:r>
            <a:endParaRPr lang="en-US" dirty="0"/>
          </a:p>
        </p:txBody>
      </p:sp>
      <p:sp>
        <p:nvSpPr>
          <p:cNvPr id="3" name="Content Placeholder 2"/>
          <p:cNvSpPr>
            <a:spLocks noGrp="1"/>
          </p:cNvSpPr>
          <p:nvPr>
            <p:ph idx="1"/>
          </p:nvPr>
        </p:nvSpPr>
        <p:spPr>
          <a:xfrm>
            <a:off x="152400" y="1646236"/>
            <a:ext cx="8991600" cy="5211763"/>
          </a:xfrm>
        </p:spPr>
        <p:txBody>
          <a:bodyPr>
            <a:normAutofit fontScale="85000" lnSpcReduction="20000"/>
          </a:bodyPr>
          <a:lstStyle/>
          <a:p>
            <a:r>
              <a:rPr lang="en-US" u="sng" dirty="0" smtClean="0"/>
              <a:t>Ludlow Massacre</a:t>
            </a:r>
            <a:r>
              <a:rPr lang="en-US" dirty="0" smtClean="0"/>
              <a:t> - Violence during a coal strike in Ludlow, Colorado in 1914 </a:t>
            </a:r>
            <a:endParaRPr lang="en-US" u="sng" dirty="0" smtClean="0"/>
          </a:p>
          <a:p>
            <a:pPr lvl="0"/>
            <a:r>
              <a:rPr lang="en-US" u="sng" dirty="0" smtClean="0"/>
              <a:t>Violence</a:t>
            </a:r>
            <a:r>
              <a:rPr lang="en-US" dirty="0" smtClean="0"/>
              <a:t> </a:t>
            </a:r>
            <a:r>
              <a:rPr lang="en-US" dirty="0" smtClean="0"/>
              <a:t>- </a:t>
            </a:r>
          </a:p>
          <a:p>
            <a:pPr lvl="1"/>
            <a:r>
              <a:rPr lang="en-US" dirty="0" smtClean="0"/>
              <a:t>coal companies evicted miners from company homes</a:t>
            </a:r>
          </a:p>
          <a:p>
            <a:pPr lvl="1"/>
            <a:r>
              <a:rPr lang="en-US" dirty="0" smtClean="0"/>
              <a:t>union created tent camps</a:t>
            </a:r>
          </a:p>
          <a:p>
            <a:pPr lvl="1"/>
            <a:r>
              <a:rPr lang="en-US" dirty="0" smtClean="0"/>
              <a:t>Guards and Strikers clashed (20 strikers dead in 1st month)</a:t>
            </a:r>
          </a:p>
          <a:p>
            <a:pPr lvl="1"/>
            <a:r>
              <a:rPr lang="en-US" dirty="0" smtClean="0"/>
              <a:t>Militia </a:t>
            </a:r>
            <a:r>
              <a:rPr lang="en-US" dirty="0" smtClean="0"/>
              <a:t>troops hired by coal company and surrounded Ludlow camp</a:t>
            </a:r>
          </a:p>
          <a:p>
            <a:pPr lvl="1"/>
            <a:r>
              <a:rPr lang="en-US" dirty="0" smtClean="0"/>
              <a:t>Fighting (guns) ensued for several hours</a:t>
            </a:r>
          </a:p>
          <a:p>
            <a:pPr lvl="1"/>
            <a:r>
              <a:rPr lang="en-US" dirty="0" smtClean="0"/>
              <a:t>at least 30 people, including 11 children, were killed</a:t>
            </a:r>
          </a:p>
          <a:p>
            <a:pPr lvl="0"/>
            <a:endParaRPr lang="en-US" u="sng" dirty="0" smtClean="0"/>
          </a:p>
          <a:p>
            <a:pPr lvl="0"/>
            <a:r>
              <a:rPr lang="en-US" u="sng" dirty="0" smtClean="0"/>
              <a:t>Responses </a:t>
            </a:r>
            <a:r>
              <a:rPr lang="en-US" u="sng" dirty="0" smtClean="0"/>
              <a:t>to Massacre:</a:t>
            </a:r>
            <a:endParaRPr lang="en-US" dirty="0" smtClean="0"/>
          </a:p>
          <a:p>
            <a:pPr lvl="1"/>
            <a:r>
              <a:rPr lang="en-US" dirty="0" smtClean="0"/>
              <a:t>Public outcry, Rockefeller name tarnished</a:t>
            </a:r>
          </a:p>
          <a:p>
            <a:pPr lvl="1"/>
            <a:r>
              <a:rPr lang="en-US" dirty="0" smtClean="0"/>
              <a:t>President Woodrow Wilson sent U.S. army troops to restore order</a:t>
            </a:r>
          </a:p>
          <a:p>
            <a:pPr lvl="1"/>
            <a:r>
              <a:rPr lang="en-US" dirty="0" smtClean="0"/>
              <a:t>United Mine Workers Union ended strike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08464"/>
          </a:xfrm>
        </p:spPr>
        <p:txBody>
          <a:bodyPr>
            <a:normAutofit fontScale="90000"/>
          </a:bodyPr>
          <a:lstStyle/>
          <a:p>
            <a:r>
              <a:rPr lang="en-US" dirty="0" smtClean="0">
                <a:hlinkClick r:id="rId2"/>
              </a:rPr>
              <a:t>Families at Ludlow</a:t>
            </a:r>
            <a:endParaRPr lang="en-US" dirty="0"/>
          </a:p>
        </p:txBody>
      </p:sp>
      <p:pic>
        <p:nvPicPr>
          <p:cNvPr id="1026" name="Picture 2" descr="https://www.du.edu/ludlow/collections/ludlow/0193g1.jpg"/>
          <p:cNvPicPr>
            <a:picLocks noChangeAspect="1" noChangeArrowheads="1"/>
          </p:cNvPicPr>
          <p:nvPr/>
        </p:nvPicPr>
        <p:blipFill>
          <a:blip r:embed="rId3" cstate="print"/>
          <a:srcRect/>
          <a:stretch>
            <a:fillRect/>
          </a:stretch>
        </p:blipFill>
        <p:spPr bwMode="auto">
          <a:xfrm>
            <a:off x="0" y="666750"/>
            <a:ext cx="5314950" cy="3067050"/>
          </a:xfrm>
          <a:prstGeom prst="rect">
            <a:avLst/>
          </a:prstGeom>
          <a:noFill/>
        </p:spPr>
      </p:pic>
      <p:sp>
        <p:nvSpPr>
          <p:cNvPr id="5" name="TextBox 4"/>
          <p:cNvSpPr txBox="1"/>
          <p:nvPr/>
        </p:nvSpPr>
        <p:spPr>
          <a:xfrm>
            <a:off x="228600" y="0"/>
            <a:ext cx="4343400" cy="646331"/>
          </a:xfrm>
          <a:prstGeom prst="rect">
            <a:avLst/>
          </a:prstGeom>
          <a:noFill/>
        </p:spPr>
        <p:txBody>
          <a:bodyPr wrap="square" rtlCol="0">
            <a:spAutoFit/>
          </a:bodyPr>
          <a:lstStyle/>
          <a:p>
            <a:r>
              <a:rPr lang="en-US" dirty="0" smtClean="0"/>
              <a:t>The Ludlow Tent Colony before the massacre on April 20th, 1914</a:t>
            </a:r>
            <a:endParaRPr lang="en-US" dirty="0"/>
          </a:p>
        </p:txBody>
      </p:sp>
      <p:pic>
        <p:nvPicPr>
          <p:cNvPr id="1028" name="Picture 4" descr="https://www.du.edu/ludlow/collections/ludlow/0217g1.jpg"/>
          <p:cNvPicPr>
            <a:picLocks noChangeAspect="1" noChangeArrowheads="1"/>
          </p:cNvPicPr>
          <p:nvPr/>
        </p:nvPicPr>
        <p:blipFill>
          <a:blip r:embed="rId4" cstate="print"/>
          <a:srcRect/>
          <a:stretch>
            <a:fillRect/>
          </a:stretch>
        </p:blipFill>
        <p:spPr bwMode="auto">
          <a:xfrm>
            <a:off x="5329351" y="990600"/>
            <a:ext cx="3814649" cy="4229100"/>
          </a:xfrm>
          <a:prstGeom prst="rect">
            <a:avLst/>
          </a:prstGeom>
          <a:noFill/>
        </p:spPr>
      </p:pic>
      <p:sp>
        <p:nvSpPr>
          <p:cNvPr id="7" name="TextBox 6"/>
          <p:cNvSpPr txBox="1"/>
          <p:nvPr/>
        </p:nvSpPr>
        <p:spPr>
          <a:xfrm>
            <a:off x="5334000" y="685800"/>
            <a:ext cx="3276600" cy="369332"/>
          </a:xfrm>
          <a:prstGeom prst="rect">
            <a:avLst/>
          </a:prstGeom>
          <a:noFill/>
        </p:spPr>
        <p:txBody>
          <a:bodyPr wrap="square" rtlCol="0">
            <a:spAutoFit/>
          </a:bodyPr>
          <a:lstStyle/>
          <a:p>
            <a:r>
              <a:rPr lang="en-US" dirty="0" smtClean="0"/>
              <a:t>Striker family at Ludlow</a:t>
            </a:r>
            <a:endParaRPr lang="en-US" dirty="0"/>
          </a:p>
        </p:txBody>
      </p:sp>
      <p:sp>
        <p:nvSpPr>
          <p:cNvPr id="1030" name="AutoShape 6" descr="https://www.du.edu/ludlow/collections/ludlow/461g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www.du.edu/ludlow/collections/ludlow/461g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s://www.du.edu/ludlow/collections/ludlow/461g1.jpg"/>
          <p:cNvSpPr>
            <a:spLocks noGrp="1" noChangeAspect="1" noChangeArrowheads="1"/>
          </p:cNvSpPr>
          <p:nvPr>
            <p:ph idx="1"/>
          </p:nvPr>
        </p:nvSpPr>
        <p:spPr bwMode="auto">
          <a:xfrm>
            <a:off x="457200" y="6172199"/>
            <a:ext cx="2057976" cy="1131887"/>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6" name="AutoShape 12" descr="https://www.du.edu/ludlow/collections/ludlow/475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https://www.du.edu/ludlow/collections/ludlow/475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https://www.du.edu/ludlow/collections/ludlow/0199g3.jpg"/>
          <p:cNvPicPr>
            <a:picLocks noChangeAspect="1" noChangeArrowheads="1"/>
          </p:cNvPicPr>
          <p:nvPr/>
        </p:nvPicPr>
        <p:blipFill>
          <a:blip r:embed="rId5" cstate="print"/>
          <a:srcRect/>
          <a:stretch>
            <a:fillRect/>
          </a:stretch>
        </p:blipFill>
        <p:spPr bwMode="auto">
          <a:xfrm>
            <a:off x="0" y="3362325"/>
            <a:ext cx="4762500" cy="3495675"/>
          </a:xfrm>
          <a:prstGeom prst="rect">
            <a:avLst/>
          </a:prstGeom>
          <a:noFill/>
        </p:spPr>
      </p:pic>
      <p:sp>
        <p:nvSpPr>
          <p:cNvPr id="14" name="TextBox 13"/>
          <p:cNvSpPr txBox="1"/>
          <p:nvPr/>
        </p:nvSpPr>
        <p:spPr>
          <a:xfrm>
            <a:off x="4724400" y="5562600"/>
            <a:ext cx="4572000" cy="830997"/>
          </a:xfrm>
          <a:prstGeom prst="rect">
            <a:avLst/>
          </a:prstGeom>
          <a:noFill/>
        </p:spPr>
        <p:txBody>
          <a:bodyPr wrap="square" rtlCol="0">
            <a:spAutoFit/>
          </a:bodyPr>
          <a:lstStyle/>
          <a:p>
            <a:r>
              <a:rPr lang="en-US" sz="1200" dirty="0" smtClean="0"/>
              <a:t>Rear view of ruins, Ludlow Tent Colony.</a:t>
            </a:r>
            <a:br>
              <a:rPr lang="en-US" sz="1200" dirty="0" smtClean="0"/>
            </a:br>
            <a:r>
              <a:rPr lang="en-US" sz="1200" dirty="0" smtClean="0"/>
              <a:t>The Colony had been sprayed by machine gun and rifle fire and set on fire by the militia, and then looted by the militia after the attack.</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356064"/>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Burning Of The Round-House At Pittsburgh"/>
          <p:cNvPicPr>
            <a:picLocks noChangeAspect="1" noChangeArrowheads="1"/>
          </p:cNvPicPr>
          <p:nvPr/>
        </p:nvPicPr>
        <p:blipFill>
          <a:blip r:embed="rId2" cstate="print"/>
          <a:srcRect/>
          <a:stretch>
            <a:fillRect/>
          </a:stretch>
        </p:blipFill>
        <p:spPr bwMode="auto">
          <a:xfrm>
            <a:off x="0" y="0"/>
            <a:ext cx="9144000" cy="6248400"/>
          </a:xfrm>
          <a:prstGeom prst="rect">
            <a:avLst/>
          </a:prstGeom>
          <a:noFill/>
        </p:spPr>
      </p:pic>
      <p:sp>
        <p:nvSpPr>
          <p:cNvPr id="5" name="TextBox 4"/>
          <p:cNvSpPr txBox="1"/>
          <p:nvPr/>
        </p:nvSpPr>
        <p:spPr>
          <a:xfrm>
            <a:off x="0" y="6172200"/>
            <a:ext cx="9144000" cy="707886"/>
          </a:xfrm>
          <a:prstGeom prst="rect">
            <a:avLst/>
          </a:prstGeom>
          <a:noFill/>
        </p:spPr>
        <p:txBody>
          <a:bodyPr wrap="square" rtlCol="0">
            <a:spAutoFit/>
          </a:bodyPr>
          <a:lstStyle/>
          <a:p>
            <a:r>
              <a:rPr lang="en-US" sz="1000" b="1" dirty="0">
                <a:hlinkClick r:id="rId3"/>
              </a:rPr>
              <a:t>Credit:</a:t>
            </a:r>
            <a:r>
              <a:rPr lang="en-US" sz="1000" dirty="0">
                <a:hlinkClick r:id="rId3"/>
              </a:rPr>
              <a:t> Courtesy of the Railroad Museum of Pennsylvania </a:t>
            </a:r>
            <a:r>
              <a:rPr lang="en-US" sz="1000" dirty="0" smtClean="0">
                <a:hlinkClick r:id="rId3"/>
              </a:rPr>
              <a:t/>
            </a:r>
            <a:br>
              <a:rPr lang="en-US" sz="1000" dirty="0" smtClean="0">
                <a:hlinkClick r:id="rId3"/>
              </a:rPr>
            </a:br>
            <a:r>
              <a:rPr lang="en-US" sz="1000" dirty="0" smtClean="0"/>
              <a:t/>
            </a:r>
            <a:br>
              <a:rPr lang="en-US" sz="1000" dirty="0" smtClean="0"/>
            </a:br>
            <a:r>
              <a:rPr lang="en-US" sz="1000" dirty="0"/>
              <a:t>Striking workers during the violent year of 1877 often targeted the key properties of companies against which they were striking for arson and sabotage. The Round House at Pittsburgh was a hub of railroad activity and one of the company's most expensive properties.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KNIGHTS OF LABOR, 1869</a:t>
            </a:r>
            <a:r>
              <a:rPr lang="en-US" dirty="0" smtClean="0"/>
              <a:t/>
            </a:r>
            <a:br>
              <a:rPr lang="en-US" dirty="0" smtClean="0"/>
            </a:br>
            <a:endParaRPr lang="en-US" dirty="0"/>
          </a:p>
        </p:txBody>
      </p:sp>
      <p:sp>
        <p:nvSpPr>
          <p:cNvPr id="3" name="Content Placeholder 2"/>
          <p:cNvSpPr>
            <a:spLocks noGrp="1"/>
          </p:cNvSpPr>
          <p:nvPr>
            <p:ph idx="1"/>
          </p:nvPr>
        </p:nvSpPr>
        <p:spPr>
          <a:xfrm>
            <a:off x="152400" y="1447801"/>
            <a:ext cx="8991600" cy="5410200"/>
          </a:xfrm>
        </p:spPr>
        <p:txBody>
          <a:bodyPr>
            <a:normAutofit fontScale="62500" lnSpcReduction="20000"/>
          </a:bodyPr>
          <a:lstStyle/>
          <a:p>
            <a:pPr lvl="0"/>
            <a:r>
              <a:rPr lang="en-US" dirty="0" smtClean="0"/>
              <a:t>1869 - Founded by tailors, Philadelphia</a:t>
            </a:r>
          </a:p>
          <a:p>
            <a:pPr lvl="0"/>
            <a:r>
              <a:rPr lang="en-US" dirty="0" smtClean="0"/>
              <a:t>Emerge after 1877 Great Railroad Strike</a:t>
            </a:r>
          </a:p>
          <a:p>
            <a:pPr lvl="0"/>
            <a:r>
              <a:rPr lang="en-US" dirty="0" smtClean="0"/>
              <a:t>Members:     700,000 by 1886</a:t>
            </a:r>
          </a:p>
          <a:p>
            <a:pPr lvl="1"/>
            <a:r>
              <a:rPr lang="en-US" dirty="0" smtClean="0"/>
              <a:t>white/black workers (racial integration)</a:t>
            </a:r>
          </a:p>
          <a:p>
            <a:pPr lvl="1"/>
            <a:r>
              <a:rPr lang="en-US" dirty="0" smtClean="0"/>
              <a:t>Immigrants</a:t>
            </a:r>
          </a:p>
          <a:p>
            <a:pPr lvl="1"/>
            <a:r>
              <a:rPr lang="en-US" dirty="0" smtClean="0"/>
              <a:t>skilled / unskilled workers</a:t>
            </a:r>
          </a:p>
          <a:p>
            <a:pPr lvl="0"/>
            <a:r>
              <a:rPr lang="en-US" u="sng" dirty="0" smtClean="0"/>
              <a:t>Terence V Powderly, </a:t>
            </a:r>
            <a:r>
              <a:rPr lang="en-US" dirty="0" smtClean="0"/>
              <a:t>head (Grand Master Workman) 1870’s and 1880’s</a:t>
            </a:r>
          </a:p>
          <a:p>
            <a:pPr lvl="0"/>
            <a:r>
              <a:rPr lang="en-US" u="sng" dirty="0" smtClean="0"/>
              <a:t>Purpose</a:t>
            </a:r>
            <a:r>
              <a:rPr lang="en-US" dirty="0" smtClean="0"/>
              <a:t>:  </a:t>
            </a:r>
            <a:br>
              <a:rPr lang="en-US" dirty="0" smtClean="0"/>
            </a:br>
            <a:r>
              <a:rPr lang="en-US" dirty="0" smtClean="0"/>
              <a:t>empower small labor unions and isolated workers to combat largest corporations</a:t>
            </a:r>
          </a:p>
          <a:p>
            <a:pPr lvl="0"/>
            <a:r>
              <a:rPr lang="en-US" u="sng" dirty="0" smtClean="0"/>
              <a:t>Mission:</a:t>
            </a:r>
            <a:endParaRPr lang="en-US" dirty="0" smtClean="0"/>
          </a:p>
          <a:p>
            <a:pPr lvl="1"/>
            <a:r>
              <a:rPr lang="en-US" sz="2800" dirty="0" smtClean="0"/>
              <a:t>Oppose violence</a:t>
            </a:r>
          </a:p>
          <a:p>
            <a:pPr lvl="1"/>
            <a:r>
              <a:rPr lang="en-US" sz="2800" dirty="0" smtClean="0"/>
              <a:t>Agricultural cooperatives</a:t>
            </a:r>
          </a:p>
          <a:p>
            <a:pPr lvl="1"/>
            <a:r>
              <a:rPr lang="en-US" sz="2800" dirty="0" smtClean="0"/>
              <a:t>8-hr work day</a:t>
            </a:r>
          </a:p>
          <a:p>
            <a:pPr lvl="1"/>
            <a:r>
              <a:rPr lang="en-US" sz="2800" dirty="0" smtClean="0"/>
              <a:t>Equal Pay for Women</a:t>
            </a:r>
          </a:p>
          <a:p>
            <a:pPr lvl="1"/>
            <a:r>
              <a:rPr lang="en-US" sz="2800" dirty="0" smtClean="0"/>
              <a:t>Government ownership of railroads and banks</a:t>
            </a:r>
          </a:p>
          <a:p>
            <a:pPr lvl="0"/>
            <a:r>
              <a:rPr lang="en-US" u="sng" dirty="0" smtClean="0"/>
              <a:t>Successes</a:t>
            </a:r>
            <a:r>
              <a:rPr lang="en-US" dirty="0" smtClean="0"/>
              <a:t>:</a:t>
            </a:r>
          </a:p>
          <a:p>
            <a:pPr lvl="1"/>
            <a:r>
              <a:rPr lang="en-US" sz="2800" dirty="0" smtClean="0"/>
              <a:t>1883, Western Union Telegraph Co</a:t>
            </a:r>
          </a:p>
          <a:p>
            <a:pPr lvl="1"/>
            <a:r>
              <a:rPr lang="en-US" sz="2800" dirty="0" smtClean="0"/>
              <a:t>1885, several Railroads restore lost wages and rehire strikers</a:t>
            </a:r>
          </a:p>
          <a:p>
            <a:pPr lvl="0"/>
            <a:r>
              <a:rPr lang="en-US" dirty="0" smtClean="0"/>
              <a:t>Replaced by other unions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Uriah Stephens founded the Knights of Labor, the first national industrial union in the United States, in Philadelphia in December 1869 and led the organization until he resigned his post as Grand Master Workman in 1879.  In this 1886 Kurz &amp; Allison lithograph (seen in full in the media gallery), Stephens is honored as the &quot;Founder of the Knights of Labor.&quot;  (Library of Congress)"/>
          <p:cNvPicPr>
            <a:picLocks noChangeAspect="1" noChangeArrowheads="1"/>
          </p:cNvPicPr>
          <p:nvPr/>
        </p:nvPicPr>
        <p:blipFill>
          <a:blip r:embed="rId2" cstate="print"/>
          <a:srcRect/>
          <a:stretch>
            <a:fillRect/>
          </a:stretch>
        </p:blipFill>
        <p:spPr bwMode="auto">
          <a:xfrm>
            <a:off x="-1" y="0"/>
            <a:ext cx="9169825" cy="5410200"/>
          </a:xfrm>
          <a:prstGeom prst="rect">
            <a:avLst/>
          </a:prstGeom>
          <a:noFill/>
        </p:spPr>
      </p:pic>
      <p:sp>
        <p:nvSpPr>
          <p:cNvPr id="5" name="TextBox 4"/>
          <p:cNvSpPr txBox="1"/>
          <p:nvPr/>
        </p:nvSpPr>
        <p:spPr>
          <a:xfrm>
            <a:off x="228600" y="5410200"/>
            <a:ext cx="8686800" cy="1323439"/>
          </a:xfrm>
          <a:prstGeom prst="rect">
            <a:avLst/>
          </a:prstGeom>
          <a:noFill/>
        </p:spPr>
        <p:txBody>
          <a:bodyPr wrap="square" rtlCol="0">
            <a:spAutoFit/>
          </a:bodyPr>
          <a:lstStyle/>
          <a:p>
            <a:r>
              <a:rPr lang="en-US" sz="1600" b="1" dirty="0"/>
              <a:t>Uriah Stephens founded the </a:t>
            </a:r>
            <a:r>
              <a:rPr lang="en-US" sz="1600" b="1" dirty="0">
                <a:hlinkClick r:id="rId3"/>
              </a:rPr>
              <a:t>Knights of Labor</a:t>
            </a:r>
            <a:r>
              <a:rPr lang="en-US" sz="1600" b="1" dirty="0"/>
              <a:t>, the first national industrial union in the United States, in Philadelphia in December 1869 and led the organization until he resigned his post as Grand Master Workman in 1879. In this 1886 </a:t>
            </a:r>
            <a:r>
              <a:rPr lang="en-US" sz="1600" b="1" dirty="0" err="1"/>
              <a:t>Kurz</a:t>
            </a:r>
            <a:r>
              <a:rPr lang="en-US" sz="1600" b="1" dirty="0"/>
              <a:t> &amp; Allison lithograph (seen in full in the media gallery), Stephens is honored as the “Founder of the Knights of Labor.” (</a:t>
            </a:r>
            <a:r>
              <a:rPr lang="en-US" sz="1600" b="1" dirty="0">
                <a:hlinkClick r:id="rId4"/>
              </a:rPr>
              <a:t>Library of Congress</a:t>
            </a:r>
            <a:r>
              <a:rPr lang="en-US" sz="1600" b="1" dirty="0"/>
              <a:t>)</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8839200" cy="1143000"/>
          </a:xfrm>
        </p:spPr>
        <p:txBody>
          <a:bodyPr>
            <a:normAutofit/>
          </a:bodyPr>
          <a:lstStyle/>
          <a:p>
            <a:r>
              <a:rPr lang="en-US" sz="3000" b="1" dirty="0" smtClean="0"/>
              <a:t>AMERICAN FEDERATION OF LABOR, 1886</a:t>
            </a:r>
            <a:r>
              <a:rPr lang="en-US" sz="3000" dirty="0" smtClean="0"/>
              <a:t/>
            </a:r>
            <a:br>
              <a:rPr lang="en-US" sz="3000" dirty="0" smtClean="0"/>
            </a:br>
            <a:endParaRPr lang="en-US" sz="3000" dirty="0"/>
          </a:p>
        </p:txBody>
      </p:sp>
      <p:sp>
        <p:nvSpPr>
          <p:cNvPr id="3" name="Content Placeholder 2"/>
          <p:cNvSpPr>
            <a:spLocks noGrp="1"/>
          </p:cNvSpPr>
          <p:nvPr>
            <p:ph idx="1"/>
          </p:nvPr>
        </p:nvSpPr>
        <p:spPr>
          <a:xfrm>
            <a:off x="152400" y="1371600"/>
            <a:ext cx="8839200" cy="5715000"/>
          </a:xfrm>
        </p:spPr>
        <p:txBody>
          <a:bodyPr>
            <a:normAutofit fontScale="85000" lnSpcReduction="20000"/>
          </a:bodyPr>
          <a:lstStyle/>
          <a:p>
            <a:pPr lvl="0"/>
            <a:r>
              <a:rPr lang="en-US" dirty="0" smtClean="0"/>
              <a:t>Labor organization formed in 1886</a:t>
            </a:r>
          </a:p>
          <a:p>
            <a:pPr lvl="0"/>
            <a:r>
              <a:rPr lang="en-US" dirty="0" smtClean="0"/>
              <a:t>Federation of smaller elite craft unions joined together</a:t>
            </a:r>
          </a:p>
          <a:p>
            <a:pPr lvl="0"/>
            <a:r>
              <a:rPr lang="en-US" u="sng" dirty="0" smtClean="0"/>
              <a:t>Membership</a:t>
            </a:r>
            <a:r>
              <a:rPr lang="en-US" dirty="0" smtClean="0"/>
              <a:t>:   50,000 to 3 million by 1924 </a:t>
            </a:r>
            <a:br>
              <a:rPr lang="en-US" dirty="0" smtClean="0"/>
            </a:br>
            <a:r>
              <a:rPr lang="en-US" dirty="0" smtClean="0"/>
              <a:t>(cigar makers, plumbers, iron molders)</a:t>
            </a:r>
          </a:p>
          <a:p>
            <a:pPr lvl="0"/>
            <a:endParaRPr lang="en-US" dirty="0" smtClean="0"/>
          </a:p>
          <a:p>
            <a:pPr lvl="0"/>
            <a:r>
              <a:rPr lang="en-US" u="sng" dirty="0" smtClean="0"/>
              <a:t>Samuel Gompers</a:t>
            </a:r>
            <a:r>
              <a:rPr lang="en-US" dirty="0" smtClean="0"/>
              <a:t>, President </a:t>
            </a:r>
            <a:br>
              <a:rPr lang="en-US" dirty="0" smtClean="0"/>
            </a:br>
            <a:r>
              <a:rPr lang="en-US" dirty="0" smtClean="0"/>
              <a:t>(Cigar Makers Union)1886 – 1924</a:t>
            </a:r>
          </a:p>
          <a:p>
            <a:pPr lvl="0"/>
            <a:endParaRPr lang="en-US" dirty="0" smtClean="0"/>
          </a:p>
          <a:p>
            <a:pPr lvl="0"/>
            <a:r>
              <a:rPr lang="en-US" u="sng" dirty="0" smtClean="0"/>
              <a:t>Mission</a:t>
            </a:r>
            <a:r>
              <a:rPr lang="en-US" dirty="0" smtClean="0"/>
              <a:t>:  avoid larger social/political issues, </a:t>
            </a:r>
            <a:br>
              <a:rPr lang="en-US" dirty="0" smtClean="0"/>
            </a:br>
            <a:r>
              <a:rPr lang="en-US" dirty="0" smtClean="0"/>
              <a:t>focus on practical changes</a:t>
            </a:r>
          </a:p>
          <a:p>
            <a:pPr lvl="1"/>
            <a:r>
              <a:rPr lang="en-US" sz="2800" dirty="0" smtClean="0"/>
              <a:t>Increase wages</a:t>
            </a:r>
          </a:p>
          <a:p>
            <a:pPr lvl="1"/>
            <a:r>
              <a:rPr lang="en-US" sz="2800" dirty="0" smtClean="0"/>
              <a:t>Job security</a:t>
            </a:r>
          </a:p>
          <a:p>
            <a:pPr lvl="1"/>
            <a:r>
              <a:rPr lang="en-US" sz="2800" dirty="0" smtClean="0"/>
              <a:t>8-hr work day</a:t>
            </a:r>
          </a:p>
          <a:p>
            <a:pPr lvl="1"/>
            <a:r>
              <a:rPr lang="en-US" sz="2800" dirty="0" smtClean="0"/>
              <a:t>Benefits</a:t>
            </a:r>
          </a:p>
          <a:p>
            <a:pPr lvl="1"/>
            <a:r>
              <a:rPr lang="en-US" sz="2800" dirty="0" smtClean="0"/>
              <a:t>Right to collective bargaining</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8434" name="AutoShape 2" descr="Image result for American Federation of Labor historical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6" name="Picture 4" descr="Image result for American Federation of Labor historical imag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200</TotalTime>
  <Words>1949</Words>
  <Application>Microsoft Office PowerPoint</Application>
  <PresentationFormat>On-screen Show (4:3)</PresentationFormat>
  <Paragraphs>312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Labor Movement</vt:lpstr>
      <vt:lpstr>  SIDE 1 – Labor Unions Members, Goals, Success, Problems</vt:lpstr>
      <vt:lpstr>SIDE 2 – Strikes Location, Conflict, Major Events, Results/Impact </vt:lpstr>
      <vt:lpstr>GREAT RAILROAD STRIKE, 1877 </vt:lpstr>
      <vt:lpstr>Slide 5</vt:lpstr>
      <vt:lpstr>KNIGHTS OF LABOR, 1869 </vt:lpstr>
      <vt:lpstr>Slide 7</vt:lpstr>
      <vt:lpstr>AMERICAN FEDERATION OF LABOR, 1886 </vt:lpstr>
      <vt:lpstr>Slide 9</vt:lpstr>
      <vt:lpstr>Slide 10</vt:lpstr>
      <vt:lpstr>HAYMARKET SQUARE, 1886 </vt:lpstr>
      <vt:lpstr>HAYMARKET SQUARE, 1886 </vt:lpstr>
      <vt:lpstr>Slide 13</vt:lpstr>
      <vt:lpstr>Slide 14</vt:lpstr>
      <vt:lpstr>HOMESTEAD STRIKE, 1892 </vt:lpstr>
      <vt:lpstr>Slide 16</vt:lpstr>
      <vt:lpstr>COXEY'S ARMY, 1893 - 94 </vt:lpstr>
      <vt:lpstr>Slide 18</vt:lpstr>
      <vt:lpstr>Slide 19</vt:lpstr>
      <vt:lpstr>PULLMAN STRIKE, 1894</vt:lpstr>
      <vt:lpstr>PULLMAN STRIKE, 1894</vt:lpstr>
      <vt:lpstr>Slide 22</vt:lpstr>
      <vt:lpstr>PULLMAN STRIKE, 1894</vt:lpstr>
      <vt:lpstr>Slide 24</vt:lpstr>
      <vt:lpstr>MINERS AND THEIR UNIONS </vt:lpstr>
      <vt:lpstr>MINERS AND THEIR UNIONS</vt:lpstr>
      <vt:lpstr>MINERS AND THEIR UNIONS</vt:lpstr>
      <vt:lpstr>MINERS AND THEIR UNIONS</vt:lpstr>
      <vt:lpstr>THE INDUSTRIAL WORKERS OF THE WORLD (IWW)</vt:lpstr>
      <vt:lpstr>GARMENT INDUSTRY AND THE TRIANGLE SHIRTWAIST FIRE OF 1911</vt:lpstr>
      <vt:lpstr>GARMENT INDUSTRY AND THE TRIANGLE SHIRTWAIST FIRE OF 1911</vt:lpstr>
      <vt:lpstr>Slide 32</vt:lpstr>
      <vt:lpstr>GARMENT INDUSTRY AND THE TRIANGLE SHIRTWAIST FIRE OF 1911</vt:lpstr>
      <vt:lpstr>Triangle Shirtwaist Fire</vt:lpstr>
      <vt:lpstr>BREAD AND ROSES: THE LAWRENCE STRIKE OF 1912</vt:lpstr>
      <vt:lpstr>BREAD AND ROSES: THE LAWRENCE STRIKE OF 1912</vt:lpstr>
      <vt:lpstr>Slide 37</vt:lpstr>
      <vt:lpstr>Slide 38</vt:lpstr>
      <vt:lpstr>Slide 39</vt:lpstr>
      <vt:lpstr>Slide 40</vt:lpstr>
      <vt:lpstr>LUDLOW, COLORADO, 1914</vt:lpstr>
      <vt:lpstr>LUDLOW, COLORADO, 1914</vt:lpstr>
      <vt:lpstr>Families at Ludlow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Movement</dc:title>
  <dc:creator>Andrea</dc:creator>
  <cp:lastModifiedBy>Andrea</cp:lastModifiedBy>
  <cp:revision>16</cp:revision>
  <dcterms:created xsi:type="dcterms:W3CDTF">2018-02-01T00:04:34Z</dcterms:created>
  <dcterms:modified xsi:type="dcterms:W3CDTF">2018-02-02T15:44:03Z</dcterms:modified>
</cp:coreProperties>
</file>