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3" r:id="rId1"/>
  </p:sldMasterIdLst>
  <p:handoutMasterIdLst>
    <p:handoutMasterId r:id="rId20"/>
  </p:handoutMasterIdLst>
  <p:sldIdLst>
    <p:sldId id="257" r:id="rId2"/>
    <p:sldId id="258" r:id="rId3"/>
    <p:sldId id="269" r:id="rId4"/>
    <p:sldId id="271" r:id="rId5"/>
    <p:sldId id="274" r:id="rId6"/>
    <p:sldId id="276" r:id="rId7"/>
    <p:sldId id="259" r:id="rId8"/>
    <p:sldId id="27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81" r:id="rId17"/>
    <p:sldId id="267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C61E8-AB5B-314C-88AE-89624CE12FCC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96881-3202-574A-87DA-15F2B5B412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1229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9B1B-DFAD-8042-8248-0DA2E0D87BC0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409BE-4F68-4C4F-8774-EFE089A500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9B1B-DFAD-8042-8248-0DA2E0D87BC0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409BE-4F68-4C4F-8774-EFE089A500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9B1B-DFAD-8042-8248-0DA2E0D87BC0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409BE-4F68-4C4F-8774-EFE089A500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9B1B-DFAD-8042-8248-0DA2E0D87BC0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409BE-4F68-4C4F-8774-EFE089A500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9B1B-DFAD-8042-8248-0DA2E0D87BC0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409BE-4F68-4C4F-8774-EFE089A500E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9B1B-DFAD-8042-8248-0DA2E0D87BC0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409BE-4F68-4C4F-8774-EFE089A500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9B1B-DFAD-8042-8248-0DA2E0D87BC0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409BE-4F68-4C4F-8774-EFE089A500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9B1B-DFAD-8042-8248-0DA2E0D87BC0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409BE-4F68-4C4F-8774-EFE089A500E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9B1B-DFAD-8042-8248-0DA2E0D87BC0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409BE-4F68-4C4F-8774-EFE089A500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0FA9B1B-DFAD-8042-8248-0DA2E0D87BC0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B2409BE-4F68-4C4F-8774-EFE089A500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fightcolorectalcancer.org/policy_news/2013/05/whats_happening_on_capitol_hill_may_2013_update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www.senate.gov/artandhistory/history/common/image/HenryClay5.htm" TargetMode="External"/><Relationship Id="rId7" Type="http://schemas.openxmlformats.org/officeDocument/2006/relationships/hyperlink" Target="http://www.google.com/url?sa=i&amp;rct=j&amp;q=john+quincy+adams&amp;source=images&amp;cd=&amp;docid=gurq64bke7SUUM&amp;tbnid=hp4-yF2CjPhoLM:&amp;ved=0CAQQjB0&amp;url=http://www.nndb.com/people/370/000026292/&amp;ei=IDcKUvTBMq2w4AOew4CIBA&amp;bvm=bv.50500085,d.aWc&amp;psig=AFQjCNHw7duK6gutId6hQb7WdIvWoOz2uw&amp;ust=1376487498514967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hyperlink" Target="http://frontierpartisans.com/1456/andrew-jackson-his-rough-and-rowdy-ways/" TargetMode="External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hyperlink" Target="http://en.wikipedia.org/wiki/William_H._Crawford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hyperlink" Target="http://frontierpartisans.com/1456/andrew-jackson-his-rough-and-rowdy-ways/" TargetMode="External"/><Relationship Id="rId7" Type="http://schemas.openxmlformats.org/officeDocument/2006/relationships/hyperlink" Target="http://en.wikipedia.org/wiki/William_H._Crawford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hyperlink" Target="http://www.google.com/url?sa=i&amp;rct=j&amp;q=john+quincy+adams&amp;source=images&amp;cd=&amp;docid=gurq64bke7SUUM&amp;tbnid=hp4-yF2CjPhoLM:&amp;ved=0CAQQjB0&amp;url=http://www.nndb.com/people/370/000026292/&amp;ei=IDcKUvTBMq2w4AOew4CIBA&amp;bvm=bv.50500085,d.aWc&amp;psig=AFQjCNHw7duK6gutId6hQb7WdIvWoOz2uw&amp;ust=1376487498514967" TargetMode="Externa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frontierpartisans.com/1456/andrew-jackson-his-rough-and-rowdy-ways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google.com/url?sa=i&amp;rct=j&amp;q=john+quincy+adams&amp;source=images&amp;cd=&amp;docid=gurq64bke7SUUM&amp;tbnid=hp4-yF2CjPhoLM:&amp;ved=0CAQQjB0&amp;url=http://www.nndb.com/people/370/000026292/&amp;ei=IDcKUvTBMq2w4AOew4CIBA&amp;bvm=bv.50500085,d.aWc&amp;psig=AFQjCNHw7duK6gutId6hQb7WdIvWoOz2uw&amp;ust=1376487498514967" TargetMode="Externa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www.senate.gov/artandhistory/history/common/image/HenryClay5.htm" TargetMode="External"/><Relationship Id="rId7" Type="http://schemas.openxmlformats.org/officeDocument/2006/relationships/hyperlink" Target="http://www.google.com/url?sa=i&amp;rct=j&amp;q=john+quincy+adams&amp;source=images&amp;cd=&amp;docid=gurq64bke7SUUM&amp;tbnid=hp4-yF2CjPhoLM:&amp;ved=0CAQQjB0&amp;url=http://www.nndb.com/people/370/000026292/&amp;ei=IDcKUvTBMq2w4AOew4CIBA&amp;bvm=bv.50500085,d.aWc&amp;psig=AFQjCNHw7duK6gutId6hQb7WdIvWoOz2uw&amp;ust=1376487498514967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hyperlink" Target="http://frontierpartisans.com/1456/andrew-jackson-his-rough-and-rowdy-ways/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://en.wikipedia.org/wiki/William_H._Crawfor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276" y="494690"/>
            <a:ext cx="6278841" cy="63633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483" y="36521"/>
            <a:ext cx="8229600" cy="1143000"/>
          </a:xfrm>
        </p:spPr>
        <p:txBody>
          <a:bodyPr/>
          <a:lstStyle/>
          <a:p>
            <a:r>
              <a:rPr lang="en-US" dirty="0" smtClean="0"/>
              <a:t>  The Election of 1824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85959" y="6534998"/>
            <a:ext cx="34309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http://</a:t>
            </a:r>
            <a:r>
              <a:rPr lang="en-US" sz="800" dirty="0" err="1"/>
              <a:t>nierocks.areavoices.com</a:t>
            </a:r>
            <a:r>
              <a:rPr lang="en-US" sz="800" dirty="0"/>
              <a:t>/2010/10/19/elections-</a:t>
            </a:r>
            <a:r>
              <a:rPr lang="en-US" sz="800" dirty="0" err="1"/>
              <a:t>nie</a:t>
            </a:r>
            <a:r>
              <a:rPr lang="en-US" sz="800" dirty="0"/>
              <a:t>-guide/</a:t>
            </a:r>
          </a:p>
        </p:txBody>
      </p:sp>
    </p:spTree>
    <p:extLst>
      <p:ext uri="{BB962C8B-B14F-4D97-AF65-F5344CB8AC3E}">
        <p14:creationId xmlns="" xmlns:p14="http://schemas.microsoft.com/office/powerpoint/2010/main" val="6575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2704493"/>
            <a:ext cx="8229600" cy="262096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Rockwell Extra Bold"/>
                <a:cs typeface="Rockwell Extra Bold"/>
              </a:rPr>
              <a:t>When no one gets a majority of the electoral votes the election goes to the House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17604" y="6673334"/>
            <a:ext cx="373233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u="sng" dirty="0">
                <a:hlinkClick r:id="rId3"/>
              </a:rPr>
              <a:t>fightcolorectalcancer.org</a:t>
            </a:r>
            <a:endParaRPr lang="en-US" sz="600" dirty="0"/>
          </a:p>
        </p:txBody>
      </p:sp>
    </p:spTree>
    <p:extLst>
      <p:ext uri="{BB962C8B-B14F-4D97-AF65-F5344CB8AC3E}">
        <p14:creationId xmlns="" xmlns:p14="http://schemas.microsoft.com/office/powerpoint/2010/main" val="421768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596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Only the top three go, so Henry Clay is Eliminated</a:t>
            </a:r>
            <a:endParaRPr lang="en-US" dirty="0"/>
          </a:p>
        </p:txBody>
      </p:sp>
      <p:pic>
        <p:nvPicPr>
          <p:cNvPr id="3" name="Picture 4" descr="cl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534" y="1555200"/>
            <a:ext cx="1894277" cy="236526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54534" y="3696378"/>
            <a:ext cx="30929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3"/>
              </a:rPr>
              <a:t>www.senate.gov</a:t>
            </a:r>
            <a:endParaRPr lang="en-US" sz="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9765" y="1555199"/>
            <a:ext cx="1894277" cy="23652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30243" y="3696378"/>
            <a:ext cx="25400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5"/>
              </a:rPr>
              <a:t>frontierpartisans.com</a:t>
            </a:r>
            <a:endParaRPr lang="en-US" sz="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7718" y="1555200"/>
            <a:ext cx="1894276" cy="23652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67718" y="3696378"/>
            <a:ext cx="27387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7"/>
              </a:rPr>
              <a:t>www.nndb.com</a:t>
            </a:r>
            <a:endParaRPr lang="en-US" sz="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7030" y="1555200"/>
            <a:ext cx="1894276" cy="23652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57030" y="3705019"/>
            <a:ext cx="33262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9"/>
              </a:rPr>
              <a:t>en.wikipedia.org</a:t>
            </a:r>
            <a:endParaRPr lang="en-US" sz="800" dirty="0"/>
          </a:p>
        </p:txBody>
      </p:sp>
      <p:sp>
        <p:nvSpPr>
          <p:cNvPr id="12" name="TextBox 11"/>
          <p:cNvSpPr txBox="1"/>
          <p:nvPr/>
        </p:nvSpPr>
        <p:spPr>
          <a:xfrm>
            <a:off x="554533" y="3937743"/>
            <a:ext cx="1894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Henry Clay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69765" y="3937743"/>
            <a:ext cx="1894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Andrew Jackson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67718" y="3929103"/>
            <a:ext cx="189427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/>
              <a:t>John Quincy Adams</a:t>
            </a:r>
            <a:endParaRPr lang="en-US" sz="1700" dirty="0"/>
          </a:p>
        </p:txBody>
      </p:sp>
      <p:sp>
        <p:nvSpPr>
          <p:cNvPr id="15" name="TextBox 14"/>
          <p:cNvSpPr txBox="1"/>
          <p:nvPr/>
        </p:nvSpPr>
        <p:spPr>
          <a:xfrm>
            <a:off x="6557031" y="3920463"/>
            <a:ext cx="1894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William Crawford</a:t>
            </a:r>
            <a:endParaRPr lang="en-US" dirty="0"/>
          </a:p>
        </p:txBody>
      </p:sp>
      <p:pic>
        <p:nvPicPr>
          <p:cNvPr id="16" name="Picture 15" descr="denie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86" y="1555200"/>
            <a:ext cx="1876425" cy="23566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9961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4743291"/>
            <a:ext cx="7580917" cy="952605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William Crawford has a stroke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628" y="1555199"/>
            <a:ext cx="1894277" cy="23652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83106" y="3696378"/>
            <a:ext cx="25400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3"/>
              </a:rPr>
              <a:t>frontierpartisans.com</a:t>
            </a:r>
            <a:endParaRPr lang="en-US" sz="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0581" y="1555200"/>
            <a:ext cx="1894276" cy="23652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20581" y="3696378"/>
            <a:ext cx="27387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5"/>
              </a:rPr>
              <a:t>www.nndb.com</a:t>
            </a:r>
            <a:endParaRPr lang="en-US" sz="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9893" y="1555200"/>
            <a:ext cx="1894276" cy="23652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57030" y="3705019"/>
            <a:ext cx="33262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7"/>
              </a:rPr>
              <a:t>en.wikipedia.org</a:t>
            </a:r>
            <a:endParaRPr lang="en-US" sz="800" dirty="0"/>
          </a:p>
        </p:txBody>
      </p:sp>
      <p:sp>
        <p:nvSpPr>
          <p:cNvPr id="13" name="TextBox 12"/>
          <p:cNvSpPr txBox="1"/>
          <p:nvPr/>
        </p:nvSpPr>
        <p:spPr>
          <a:xfrm>
            <a:off x="1622628" y="3937743"/>
            <a:ext cx="1894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Andrew Jackson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620581" y="3929103"/>
            <a:ext cx="189427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/>
              <a:t>John Quincy Adams</a:t>
            </a:r>
            <a:endParaRPr lang="en-US" sz="1700" dirty="0"/>
          </a:p>
        </p:txBody>
      </p:sp>
      <p:sp>
        <p:nvSpPr>
          <p:cNvPr id="15" name="TextBox 14"/>
          <p:cNvSpPr txBox="1"/>
          <p:nvPr/>
        </p:nvSpPr>
        <p:spPr>
          <a:xfrm>
            <a:off x="5609894" y="3920463"/>
            <a:ext cx="1894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William Crawford</a:t>
            </a:r>
          </a:p>
          <a:p>
            <a:pPr algn="ctr"/>
            <a:r>
              <a:rPr lang="en-US" dirty="0" smtClean="0"/>
              <a:t>R.I.P</a:t>
            </a:r>
            <a:endParaRPr lang="en-US" dirty="0"/>
          </a:p>
        </p:txBody>
      </p:sp>
      <p:pic>
        <p:nvPicPr>
          <p:cNvPr id="16" name="Picture 15" descr="MCBD08680_0000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893" y="1417638"/>
            <a:ext cx="2133600" cy="259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>
            <a:spLocks noChangeArrowheads="1"/>
          </p:cNvSpPr>
          <p:nvPr/>
        </p:nvSpPr>
        <p:spPr bwMode="auto">
          <a:xfrm rot="-495023">
            <a:off x="6202464" y="2258322"/>
            <a:ext cx="910962" cy="52322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400" b="1" kern="1200" dirty="0"/>
              <a:t>William</a:t>
            </a:r>
          </a:p>
          <a:p>
            <a:pPr algn="ctr"/>
            <a:r>
              <a:rPr lang="en-US" sz="1300" b="1" kern="1200" dirty="0"/>
              <a:t>Crawford</a:t>
            </a:r>
          </a:p>
        </p:txBody>
      </p:sp>
    </p:spTree>
    <p:extLst>
      <p:ext uri="{BB962C8B-B14F-4D97-AF65-F5344CB8AC3E}">
        <p14:creationId xmlns="" xmlns:p14="http://schemas.microsoft.com/office/powerpoint/2010/main" val="329378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857" y="7410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 the Election comes down to…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857" y="1180972"/>
            <a:ext cx="3885186" cy="48511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9393" y="5816712"/>
            <a:ext cx="25400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3"/>
              </a:rPr>
              <a:t>frontierpartisans.com</a:t>
            </a:r>
            <a:endParaRPr lang="en-US" sz="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7717" y="1174323"/>
            <a:ext cx="3890509" cy="48578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67717" y="5816712"/>
            <a:ext cx="27387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5"/>
              </a:rPr>
              <a:t>www.nndb.com</a:t>
            </a:r>
            <a:endParaRPr lang="en-US" sz="800" dirty="0"/>
          </a:p>
        </p:txBody>
      </p:sp>
      <p:sp>
        <p:nvSpPr>
          <p:cNvPr id="13" name="TextBox 12"/>
          <p:cNvSpPr txBox="1"/>
          <p:nvPr/>
        </p:nvSpPr>
        <p:spPr>
          <a:xfrm>
            <a:off x="619393" y="6241397"/>
            <a:ext cx="3844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Andrew Jackson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67716" y="6229411"/>
            <a:ext cx="389050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/>
              <a:t>John Quincy Adams</a:t>
            </a:r>
            <a:endParaRPr lang="en-US" sz="1700" dirty="0"/>
          </a:p>
        </p:txBody>
      </p:sp>
    </p:spTree>
    <p:extLst>
      <p:ext uri="{BB962C8B-B14F-4D97-AF65-F5344CB8AC3E}">
        <p14:creationId xmlns="" xmlns:p14="http://schemas.microsoft.com/office/powerpoint/2010/main" val="50922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9144000" cy="1143000"/>
          </a:xfrm>
        </p:spPr>
        <p:txBody>
          <a:bodyPr/>
          <a:lstStyle/>
          <a:p>
            <a:r>
              <a:rPr lang="en-US" sz="4000" b="1" dirty="0">
                <a:latin typeface="AdLib BT" charset="0"/>
              </a:rPr>
              <a:t>Henry Clay is Speaker of the House</a:t>
            </a:r>
            <a:r>
              <a:rPr lang="en-US" sz="4000" dirty="0"/>
              <a:t>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16538" r="16538"/>
          <a:stretch>
            <a:fillRect/>
          </a:stretch>
        </p:blipFill>
        <p:spPr>
          <a:xfrm>
            <a:off x="1066710" y="1243677"/>
            <a:ext cx="3492500" cy="3949699"/>
          </a:xfrm>
          <a:prstGeom prst="rect">
            <a:avLst/>
          </a:prstGeom>
        </p:spPr>
      </p:pic>
      <p:pic>
        <p:nvPicPr>
          <p:cNvPr id="22531" name="Picture 3" descr="clay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243677"/>
            <a:ext cx="3492500" cy="39497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901610" y="5407680"/>
            <a:ext cx="746769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latin typeface="Algerian" charset="0"/>
              </a:rPr>
              <a:t>He Selects John Quincy Adams</a:t>
            </a:r>
          </a:p>
        </p:txBody>
      </p:sp>
    </p:spTree>
    <p:extLst>
      <p:ext uri="{BB962C8B-B14F-4D97-AF65-F5344CB8AC3E}">
        <p14:creationId xmlns="" xmlns:p14="http://schemas.microsoft.com/office/powerpoint/2010/main" val="77846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1999" y="4265417"/>
            <a:ext cx="7603793" cy="1600200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AlternateGothic2 BT" charset="0"/>
              </a:rPr>
              <a:t>Adams selects Clay as his Secretary of State</a:t>
            </a:r>
          </a:p>
        </p:txBody>
      </p:sp>
      <p:pic>
        <p:nvPicPr>
          <p:cNvPr id="23556" name="Picture 4" descr="cla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464" b="4464"/>
          <a:stretch>
            <a:fillRect/>
          </a:stretch>
        </p:blipFill>
        <p:spPr>
          <a:xfrm>
            <a:off x="4708192" y="473518"/>
            <a:ext cx="3657600" cy="376732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99" y="473519"/>
            <a:ext cx="3657599" cy="37673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6979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925" y="0"/>
            <a:ext cx="5867400" cy="6200415"/>
          </a:xfrm>
        </p:spPr>
      </p:pic>
    </p:spTree>
    <p:extLst>
      <p:ext uri="{BB962C8B-B14F-4D97-AF65-F5344CB8AC3E}">
        <p14:creationId xmlns:p14="http://schemas.microsoft.com/office/powerpoint/2010/main" xmlns="" val="318307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840416"/>
            <a:ext cx="7546062" cy="921677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Andy" charset="0"/>
              </a:rPr>
              <a:t>Jackson says he was cheated!</a:t>
            </a:r>
            <a:endParaRPr lang="en-US" sz="4000" dirty="0">
              <a:latin typeface="Andy" charset="0"/>
            </a:endParaRPr>
          </a:p>
        </p:txBody>
      </p:sp>
      <p:pic>
        <p:nvPicPr>
          <p:cNvPr id="24579" name="Picture 3" descr="jack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287" y="568239"/>
            <a:ext cx="3406775" cy="441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MCDD00109_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4876800" cy="426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 rot="21254221">
            <a:off x="1295400" y="1631481"/>
            <a:ext cx="2971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latin typeface="Comic Sans MS"/>
                <a:cs typeface="Comic Sans MS"/>
              </a:rPr>
              <a:t>Corrupt Bargain!!!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1" y="6211669"/>
            <a:ext cx="8654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</a:t>
            </a:r>
            <a:r>
              <a:rPr lang="en-US" dirty="0" err="1" smtClean="0"/>
              <a:t>Jacksonians</a:t>
            </a:r>
            <a:r>
              <a:rPr lang="en-US" dirty="0" smtClean="0"/>
              <a:t> the </a:t>
            </a:r>
            <a:r>
              <a:rPr lang="en-US" b="1" cap="all" dirty="0" smtClean="0"/>
              <a:t>ADAMS-CLAY ALLIANCE</a:t>
            </a:r>
            <a:r>
              <a:rPr lang="en-US" dirty="0" smtClean="0"/>
              <a:t> symbolized a corrupt system where elite insiders pursued their own interests without heeding the will of the people.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3339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Corrupt Bargain</a:t>
            </a:r>
            <a:br>
              <a:rPr lang="en-US" dirty="0" smtClean="0"/>
            </a:br>
            <a:r>
              <a:rPr lang="en-US" dirty="0" smtClean="0"/>
              <a:t>Election of 1824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7793" y="659757"/>
            <a:ext cx="857684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Adams quickly made Clay his Secretary of State</a:t>
            </a:r>
          </a:p>
          <a:p>
            <a:pPr marL="4763" lvl="1">
              <a:buFont typeface="Arial" pitchFamily="34" charset="0"/>
              <a:buChar char="•"/>
            </a:pPr>
            <a:r>
              <a:rPr lang="en-US" sz="2800" dirty="0" smtClean="0"/>
              <a:t>The past 3 Sec. of State had gone on to be President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	Was </a:t>
            </a:r>
            <a:r>
              <a:rPr lang="en-US" sz="2800" dirty="0" smtClean="0">
                <a:solidFill>
                  <a:srgbClr val="FF0000"/>
                </a:solidFill>
              </a:rPr>
              <a:t>a deal made?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Many wonder if Adams promised Clay he would make him Sec. of State if he could convince members of the House to vote for him. 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	What </a:t>
            </a:r>
            <a:r>
              <a:rPr lang="en-US" sz="2800" dirty="0" smtClean="0">
                <a:solidFill>
                  <a:srgbClr val="FF0000"/>
                </a:solidFill>
              </a:rPr>
              <a:t>do you think?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  The Candidates</a:t>
            </a:r>
            <a:endParaRPr lang="en-US" dirty="0"/>
          </a:p>
        </p:txBody>
      </p:sp>
      <p:pic>
        <p:nvPicPr>
          <p:cNvPr id="3" name="Picture 4" descr="cl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534" y="1555200"/>
            <a:ext cx="1894277" cy="236526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54534" y="3696378"/>
            <a:ext cx="30929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3"/>
              </a:rPr>
              <a:t>www.senate.gov</a:t>
            </a:r>
            <a:endParaRPr lang="en-US" sz="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9765" y="1555199"/>
            <a:ext cx="1894277" cy="23652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30243" y="3696378"/>
            <a:ext cx="25400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5"/>
              </a:rPr>
              <a:t>frontierpartisans.com</a:t>
            </a:r>
            <a:endParaRPr lang="en-US" sz="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7718" y="1555200"/>
            <a:ext cx="1894276" cy="23652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67718" y="3696378"/>
            <a:ext cx="27387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7"/>
              </a:rPr>
              <a:t>www.nndb.com</a:t>
            </a:r>
            <a:endParaRPr lang="en-US" sz="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7030" y="1555200"/>
            <a:ext cx="1894276" cy="23652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57030" y="3705019"/>
            <a:ext cx="33262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9"/>
              </a:rPr>
              <a:t>en.wikipedia.org</a:t>
            </a:r>
            <a:endParaRPr lang="en-US" sz="800" dirty="0"/>
          </a:p>
        </p:txBody>
      </p:sp>
      <p:sp>
        <p:nvSpPr>
          <p:cNvPr id="12" name="TextBox 11"/>
          <p:cNvSpPr txBox="1"/>
          <p:nvPr/>
        </p:nvSpPr>
        <p:spPr>
          <a:xfrm>
            <a:off x="554533" y="3937743"/>
            <a:ext cx="1894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Henry Clay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69765" y="3937743"/>
            <a:ext cx="1894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Andrew Jackson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67718" y="3929103"/>
            <a:ext cx="189427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/>
              <a:t>John Quincy Adams</a:t>
            </a:r>
            <a:endParaRPr lang="en-US" sz="1700" dirty="0"/>
          </a:p>
        </p:txBody>
      </p:sp>
      <p:sp>
        <p:nvSpPr>
          <p:cNvPr id="15" name="TextBox 14"/>
          <p:cNvSpPr txBox="1"/>
          <p:nvPr/>
        </p:nvSpPr>
        <p:spPr>
          <a:xfrm>
            <a:off x="6557031" y="3920463"/>
            <a:ext cx="1894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William Crawford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61999" y="763929"/>
            <a:ext cx="7143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Candidates are all Democratic -  Republicans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5653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62752" y="3049929"/>
            <a:ext cx="4081248" cy="3374020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From Tennessee- War Hero…Middle Class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Battle of New Orleans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“People’s President”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24400" y="1064871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Andrew Jackson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062752" cy="477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488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91406" y="3032567"/>
            <a:ext cx="6019800" cy="1305580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From Georgia- Pro Slavery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Secretary of Treasury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Member of Congress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0886"/>
            <a:ext cx="4791406" cy="58792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64283" y="416689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William Crawford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459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2236" y="4246840"/>
            <a:ext cx="6019800" cy="1305580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From Massachusetts- Son of President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Secretary of State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Favors wealthy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47236" y="837985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John Quincy Adams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0950" y="0"/>
            <a:ext cx="5414380" cy="406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459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1613" y="5029200"/>
            <a:ext cx="6019800" cy="1305580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Created Missouri Compromise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Speaker of House of Representatives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43400" y="807869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Henry Clay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57" y="0"/>
            <a:ext cx="447528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459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510" y="41400"/>
            <a:ext cx="6781800" cy="1600200"/>
          </a:xfrm>
        </p:spPr>
        <p:txBody>
          <a:bodyPr/>
          <a:lstStyle/>
          <a:p>
            <a:r>
              <a:rPr lang="en-US" dirty="0" smtClean="0"/>
              <a:t>B.  The Result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2534" y="1641600"/>
            <a:ext cx="40779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Although Jackson won the popular vote none of the candidates received the majority of the electoral college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0453" y="805266"/>
            <a:ext cx="3902083" cy="48722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473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 Results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06724431"/>
              </p:ext>
            </p:extLst>
          </p:nvPr>
        </p:nvGraphicFramePr>
        <p:xfrm>
          <a:off x="457200" y="1600200"/>
          <a:ext cx="822960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FF00"/>
                          </a:solidFill>
                        </a:rPr>
                        <a:t>Candidate</a:t>
                      </a:r>
                      <a:endParaRPr lang="en-US" sz="2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FF00"/>
                          </a:solidFill>
                        </a:rPr>
                        <a:t>Popular Votes</a:t>
                      </a:r>
                      <a:endParaRPr lang="en-US" sz="2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FF00"/>
                          </a:solidFill>
                        </a:rPr>
                        <a:t>Electoral Votes</a:t>
                      </a:r>
                      <a:endParaRPr lang="en-US" sz="2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William Crawford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46,618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41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smtClean="0"/>
                        <a:t>John</a:t>
                      </a:r>
                      <a:r>
                        <a:rPr lang="en-US" sz="2400" b="1" baseline="0" smtClean="0"/>
                        <a:t> Quincy Adams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108,740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84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Andrew Jackson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153,544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99</a:t>
                      </a:r>
                      <a:endParaRPr lang="en-US" sz="2800" dirty="0"/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Henry Clay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47,136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37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00400" y="4444777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Who Wins??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238491" y="532435"/>
            <a:ext cx="3912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Jackson:  43% of popular vote</a:t>
            </a:r>
          </a:p>
          <a:p>
            <a:r>
              <a:rPr lang="en-US" dirty="0" smtClean="0"/>
              <a:t>Adams:   30% of popular vote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905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Help 3"/>
          <p:cNvSpPr/>
          <p:nvPr/>
        </p:nvSpPr>
        <p:spPr>
          <a:xfrm>
            <a:off x="0" y="-267840"/>
            <a:ext cx="9144000" cy="7240320"/>
          </a:xfrm>
          <a:prstGeom prst="actionButtonHelp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681" y="29642"/>
            <a:ext cx="8229600" cy="1807474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What is a Majority?</a:t>
            </a:r>
            <a:endParaRPr lang="en-US" sz="7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682" y="2151360"/>
            <a:ext cx="85165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dirty="0" smtClean="0"/>
              <a:t>50% +1</a:t>
            </a:r>
            <a:endParaRPr lang="en-US" sz="20000" dirty="0"/>
          </a:p>
        </p:txBody>
      </p:sp>
    </p:spTree>
    <p:extLst>
      <p:ext uri="{BB962C8B-B14F-4D97-AF65-F5344CB8AC3E}">
        <p14:creationId xmlns="" xmlns:p14="http://schemas.microsoft.com/office/powerpoint/2010/main" val="103571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32</TotalTime>
  <Words>281</Words>
  <Application>Microsoft Office PowerPoint</Application>
  <PresentationFormat>On-screen Show (4:3)</PresentationFormat>
  <Paragraphs>88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NewsPrint</vt:lpstr>
      <vt:lpstr>  The Election of 1824</vt:lpstr>
      <vt:lpstr>A.  The Candidates</vt:lpstr>
      <vt:lpstr>Slide 3</vt:lpstr>
      <vt:lpstr>Slide 4</vt:lpstr>
      <vt:lpstr>Slide 5</vt:lpstr>
      <vt:lpstr>Slide 6</vt:lpstr>
      <vt:lpstr>B.  The Result</vt:lpstr>
      <vt:lpstr>Election Results</vt:lpstr>
      <vt:lpstr>What is a Majority?</vt:lpstr>
      <vt:lpstr>When no one gets a majority of the electoral votes the election goes to the House</vt:lpstr>
      <vt:lpstr>Only the top three go, so Henry Clay is Eliminated</vt:lpstr>
      <vt:lpstr>William Crawford has a stroke</vt:lpstr>
      <vt:lpstr>So the Election comes down to…</vt:lpstr>
      <vt:lpstr>Henry Clay is Speaker of the House </vt:lpstr>
      <vt:lpstr>Adams selects Clay as his Secretary of State</vt:lpstr>
      <vt:lpstr>Slide 16</vt:lpstr>
      <vt:lpstr>Jackson says he was cheated!</vt:lpstr>
      <vt:lpstr>Corrupt Bargain Election of 1824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Keyes, J</dc:creator>
  <cp:lastModifiedBy>Andrea</cp:lastModifiedBy>
  <cp:revision>6</cp:revision>
  <cp:lastPrinted>2013-08-13T14:23:49Z</cp:lastPrinted>
  <dcterms:created xsi:type="dcterms:W3CDTF">2013-08-13T14:07:37Z</dcterms:created>
  <dcterms:modified xsi:type="dcterms:W3CDTF">2017-11-03T02:21:42Z</dcterms:modified>
</cp:coreProperties>
</file>